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7"/>
  </p:notesMasterIdLst>
  <p:sldIdLst>
    <p:sldId id="294" r:id="rId2"/>
    <p:sldId id="295" r:id="rId3"/>
    <p:sldId id="296" r:id="rId4"/>
    <p:sldId id="300" r:id="rId5"/>
    <p:sldId id="302" r:id="rId6"/>
    <p:sldId id="301" r:id="rId7"/>
    <p:sldId id="297" r:id="rId8"/>
    <p:sldId id="298" r:id="rId9"/>
    <p:sldId id="299" r:id="rId10"/>
    <p:sldId id="306" r:id="rId11"/>
    <p:sldId id="307" r:id="rId12"/>
    <p:sldId id="305" r:id="rId13"/>
    <p:sldId id="304" r:id="rId14"/>
    <p:sldId id="308" r:id="rId15"/>
    <p:sldId id="303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7" autoAdjust="0"/>
    <p:restoredTop sz="94660"/>
  </p:normalViewPr>
  <p:slideViewPr>
    <p:cSldViewPr>
      <p:cViewPr varScale="1">
        <p:scale>
          <a:sx n="69" d="100"/>
          <a:sy n="69" d="100"/>
        </p:scale>
        <p:origin x="-14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A8702-47E1-47FA-AD80-4AB6CA64A3A9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491435-6816-457D-A0C4-7B02A3627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79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855" y="254684"/>
            <a:ext cx="8382000" cy="793750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Histroric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Mounments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42672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43000" y="1077723"/>
            <a:ext cx="71004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Lahore Fort  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Glorious Heritage of Mughal Emperors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228" y="1657942"/>
            <a:ext cx="4238048" cy="4285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5073" y="6236732"/>
            <a:ext cx="81692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The Picture Wall features mosaics depicting a myriad of scenes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2352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9517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2067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0386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2400"/>
            <a:ext cx="4418315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7861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7200" y="1066800"/>
            <a:ext cx="25146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indent="0">
              <a:buNone/>
            </a:pP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Bhong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Mosque is located in the village of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Bhong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Sadiqabad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Tehsil, Rahim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Yar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Khan District, Southern Punjab Pakistan.</a:t>
            </a:r>
          </a:p>
          <a:p>
            <a:pPr marL="109728" indent="0">
              <a:buNone/>
            </a:pP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It 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was designed and constructed over a period of nearly 50 years (1932–1982) and won the Aga Khan Award for Architecture in 1986. 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304800"/>
            <a:ext cx="8458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Bhong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Mosque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601" y="1066800"/>
            <a:ext cx="5639799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5965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2400"/>
            <a:ext cx="4797968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399"/>
            <a:ext cx="3886200" cy="6553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530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"/>
            <a:ext cx="4304361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346575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2981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7630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66800" y="6230450"/>
            <a:ext cx="723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Times New Roman" pitchFamily="18" charset="0"/>
                <a:cs typeface="Times New Roman" pitchFamily="18" charset="0"/>
              </a:rPr>
              <a:t>The fort’s massive Picture Wall dates from the Jahangir period.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11193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5473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7764" y="705131"/>
            <a:ext cx="4267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indent="0">
              <a:buNone/>
            </a:pP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Wazir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Khan Mosque ) in Lahore, Pakistan, is famous for its extensive faience tile and Calligraphy work.  It has been described as ' a mole on the cheek of Lahore'.</a:t>
            </a:r>
          </a:p>
          <a:p>
            <a:pPr marL="109728" indent="0">
              <a:buNone/>
            </a:pP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It was built in seven years, starting around 1634-1635 AD, during the reign of the Mughal Emperor Shah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Jahan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It was built by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Shaikh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-u-din Ansari.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66800"/>
            <a:ext cx="4267201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2" y="3290454"/>
            <a:ext cx="39624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95400" y="191593"/>
            <a:ext cx="7391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indent="0" algn="ctr"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Wazir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Khan Mosque</a:t>
            </a:r>
          </a:p>
        </p:txBody>
      </p:sp>
    </p:spTree>
    <p:extLst>
      <p:ext uri="{BB962C8B-B14F-4D97-AF65-F5344CB8AC3E}">
        <p14:creationId xmlns:p14="http://schemas.microsoft.com/office/powerpoint/2010/main" val="3544779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4191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8600"/>
            <a:ext cx="44958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86100" y="800100"/>
            <a:ext cx="2971800" cy="883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8883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4530624" cy="6477000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8600"/>
            <a:ext cx="39624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6244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8" y="152400"/>
            <a:ext cx="4267201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52400"/>
            <a:ext cx="4114799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8032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4802"/>
            <a:ext cx="4191001" cy="6324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04800"/>
            <a:ext cx="4343400" cy="632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4428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22229" y="618898"/>
            <a:ext cx="3352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Shah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Jahan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Mosque was built by Shah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Jahan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1647-49. This 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structure has 101 domes and is designed in such a way that imam's voice can reach every corner of this building without the help of any loudspeaker or other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device.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3011" y="224227"/>
            <a:ext cx="86692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THATTA SHAH 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JAHAN 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MOSQUE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143000"/>
            <a:ext cx="502602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12" y="3048000"/>
            <a:ext cx="3332018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43222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1053</TotalTime>
  <Words>199</Words>
  <Application>Microsoft Office PowerPoint</Application>
  <PresentationFormat>On-screen Show (4:3)</PresentationFormat>
  <Paragraphs>12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Apex</vt:lpstr>
      <vt:lpstr>Histroric Mounments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Conceptual art</dc:title>
  <dc:creator>madam frostier</dc:creator>
  <cp:lastModifiedBy>Windows User</cp:lastModifiedBy>
  <cp:revision>155</cp:revision>
  <dcterms:created xsi:type="dcterms:W3CDTF">2006-08-16T00:00:00Z</dcterms:created>
  <dcterms:modified xsi:type="dcterms:W3CDTF">2020-05-07T09:26:21Z</dcterms:modified>
</cp:coreProperties>
</file>