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6" d="100"/>
          <a:sy n="76" d="100"/>
        </p:scale>
        <p:origin x="498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C8B8D-B536-4D7E-B8FA-17750B4895CC}" type="datetimeFigureOut">
              <a:rPr lang="en-US" smtClean="0"/>
              <a:t>11/20/2020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16499-4304-4094-98C6-22E3B6FB91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75281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C8B8D-B536-4D7E-B8FA-17750B4895CC}" type="datetimeFigureOut">
              <a:rPr lang="en-US" smtClean="0"/>
              <a:t>11/20/2020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16499-4304-4094-98C6-22E3B6FB91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89099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C8B8D-B536-4D7E-B8FA-17750B4895CC}" type="datetimeFigureOut">
              <a:rPr lang="en-US" smtClean="0"/>
              <a:t>11/20/2020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16499-4304-4094-98C6-22E3B6FB91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53233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C8B8D-B536-4D7E-B8FA-17750B4895CC}" type="datetimeFigureOut">
              <a:rPr lang="en-US" smtClean="0"/>
              <a:t>11/20/2020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16499-4304-4094-98C6-22E3B6FB91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97022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C8B8D-B536-4D7E-B8FA-17750B4895CC}" type="datetimeFigureOut">
              <a:rPr lang="en-US" smtClean="0"/>
              <a:t>11/20/2020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16499-4304-4094-98C6-22E3B6FB91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95530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C8B8D-B536-4D7E-B8FA-17750B4895CC}" type="datetimeFigureOut">
              <a:rPr lang="en-US" smtClean="0"/>
              <a:t>11/20/2020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16499-4304-4094-98C6-22E3B6FB91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52909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C8B8D-B536-4D7E-B8FA-17750B4895CC}" type="datetimeFigureOut">
              <a:rPr lang="en-US" smtClean="0"/>
              <a:t>11/20/2020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16499-4304-4094-98C6-22E3B6FB91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51994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C8B8D-B536-4D7E-B8FA-17750B4895CC}" type="datetimeFigureOut">
              <a:rPr lang="en-US" smtClean="0"/>
              <a:t>11/20/2020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16499-4304-4094-98C6-22E3B6FB91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58820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C8B8D-B536-4D7E-B8FA-17750B4895CC}" type="datetimeFigureOut">
              <a:rPr lang="en-US" smtClean="0"/>
              <a:t>11/20/2020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16499-4304-4094-98C6-22E3B6FB91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24913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C8B8D-B536-4D7E-B8FA-17750B4895CC}" type="datetimeFigureOut">
              <a:rPr lang="en-US" smtClean="0"/>
              <a:t>11/20/2020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16499-4304-4094-98C6-22E3B6FB91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24128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C8B8D-B536-4D7E-B8FA-17750B4895CC}" type="datetimeFigureOut">
              <a:rPr lang="en-US" smtClean="0"/>
              <a:t>11/20/2020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16499-4304-4094-98C6-22E3B6FB91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53592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9C8B8D-B536-4D7E-B8FA-17750B4895CC}" type="datetimeFigureOut">
              <a:rPr lang="en-US" smtClean="0"/>
              <a:t>11/20/2020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F16499-4304-4094-98C6-22E3B6FB91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65834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1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44833430"/>
              </p:ext>
            </p:extLst>
          </p:nvPr>
        </p:nvGraphicFramePr>
        <p:xfrm>
          <a:off x="612863" y="361364"/>
          <a:ext cx="4986272" cy="621026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4" name="Equation" r:id="rId3" imgW="1803240" imgH="4965480" progId="Equation.DSMT4">
                  <p:embed/>
                </p:oleObj>
              </mc:Choice>
              <mc:Fallback>
                <p:oleObj name="Equation" r:id="rId3" imgW="1803240" imgH="4965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12863" y="361364"/>
                        <a:ext cx="4986272" cy="621026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71013885"/>
              </p:ext>
            </p:extLst>
          </p:nvPr>
        </p:nvGraphicFramePr>
        <p:xfrm>
          <a:off x="4849813" y="1657350"/>
          <a:ext cx="114300" cy="177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5" name="Equation" r:id="rId5" imgW="114120" imgH="177480" progId="Equation.DSMT4">
                  <p:embed/>
                </p:oleObj>
              </mc:Choice>
              <mc:Fallback>
                <p:oleObj name="Equation" r:id="rId5" imgW="114120" imgH="177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849813" y="1657350"/>
                        <a:ext cx="114300" cy="177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Oval 5"/>
          <p:cNvSpPr/>
          <p:nvPr/>
        </p:nvSpPr>
        <p:spPr>
          <a:xfrm>
            <a:off x="5887232" y="1465545"/>
            <a:ext cx="2167003" cy="18288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Arrow Connector 7"/>
          <p:cNvCxnSpPr/>
          <p:nvPr/>
        </p:nvCxnSpPr>
        <p:spPr>
          <a:xfrm flipV="1">
            <a:off x="6876789" y="601249"/>
            <a:ext cx="25052" cy="184132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Oval 8"/>
          <p:cNvSpPr/>
          <p:nvPr/>
        </p:nvSpPr>
        <p:spPr>
          <a:xfrm>
            <a:off x="4722313" y="4590331"/>
            <a:ext cx="1753643" cy="425885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 rot="1493559">
            <a:off x="7519476" y="4092362"/>
            <a:ext cx="551145" cy="1553227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 rot="2947450">
            <a:off x="9924753" y="4092361"/>
            <a:ext cx="551145" cy="1553227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" name="Straight Arrow Connector 13"/>
          <p:cNvCxnSpPr/>
          <p:nvPr/>
        </p:nvCxnSpPr>
        <p:spPr>
          <a:xfrm flipV="1">
            <a:off x="5470401" y="3620022"/>
            <a:ext cx="0" cy="118325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7795048" y="4868975"/>
            <a:ext cx="1060853" cy="55479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10171134" y="4868975"/>
            <a:ext cx="826718" cy="95562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873490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1853852" y="1916482"/>
            <a:ext cx="1753643" cy="425885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Connector 5"/>
          <p:cNvCxnSpPr/>
          <p:nvPr/>
        </p:nvCxnSpPr>
        <p:spPr>
          <a:xfrm>
            <a:off x="2693096" y="663879"/>
            <a:ext cx="37578" cy="299372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V="1">
            <a:off x="926926" y="2129425"/>
            <a:ext cx="3469710" cy="6263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7" name="Group 16"/>
          <p:cNvGrpSpPr/>
          <p:nvPr/>
        </p:nvGrpSpPr>
        <p:grpSpPr>
          <a:xfrm>
            <a:off x="4534421" y="601249"/>
            <a:ext cx="3469710" cy="2993721"/>
            <a:chOff x="4534421" y="601249"/>
            <a:chExt cx="3469710" cy="2993721"/>
          </a:xfrm>
        </p:grpSpPr>
        <p:sp>
          <p:nvSpPr>
            <p:cNvPr id="9" name="Oval 8"/>
            <p:cNvSpPr/>
            <p:nvPr/>
          </p:nvSpPr>
          <p:spPr>
            <a:xfrm rot="18860803">
              <a:off x="5461347" y="1853852"/>
              <a:ext cx="1753643" cy="425885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0" name="Straight Connector 9"/>
            <p:cNvCxnSpPr/>
            <p:nvPr/>
          </p:nvCxnSpPr>
          <p:spPr>
            <a:xfrm>
              <a:off x="6300591" y="601249"/>
              <a:ext cx="37578" cy="299372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V="1">
              <a:off x="4534421" y="2066795"/>
              <a:ext cx="3469710" cy="6263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 17"/>
          <p:cNvGrpSpPr/>
          <p:nvPr/>
        </p:nvGrpSpPr>
        <p:grpSpPr>
          <a:xfrm>
            <a:off x="8369473" y="569933"/>
            <a:ext cx="3469710" cy="2993721"/>
            <a:chOff x="4534421" y="601249"/>
            <a:chExt cx="3469710" cy="2993721"/>
          </a:xfrm>
        </p:grpSpPr>
        <p:sp>
          <p:nvSpPr>
            <p:cNvPr id="19" name="Oval 18"/>
            <p:cNvSpPr/>
            <p:nvPr/>
          </p:nvSpPr>
          <p:spPr>
            <a:xfrm rot="13397879">
              <a:off x="5461347" y="1853852"/>
              <a:ext cx="1753643" cy="425885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0" name="Straight Connector 19"/>
            <p:cNvCxnSpPr/>
            <p:nvPr/>
          </p:nvCxnSpPr>
          <p:spPr>
            <a:xfrm>
              <a:off x="6300591" y="601249"/>
              <a:ext cx="37578" cy="299372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V="1">
              <a:off x="4534421" y="2066795"/>
              <a:ext cx="3469710" cy="6263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3" name="Straight Arrow Connector 22"/>
          <p:cNvCxnSpPr/>
          <p:nvPr/>
        </p:nvCxnSpPr>
        <p:spPr>
          <a:xfrm flipV="1">
            <a:off x="2711885" y="1177447"/>
            <a:ext cx="0" cy="983292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>
            <a:off x="6319380" y="2129424"/>
            <a:ext cx="695195" cy="563672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flipH="1" flipV="1">
            <a:off x="5589194" y="1584543"/>
            <a:ext cx="692609" cy="513566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 flipV="1">
            <a:off x="10173220" y="1290912"/>
            <a:ext cx="500043" cy="744567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 flipH="1">
            <a:off x="9702951" y="2066793"/>
            <a:ext cx="432692" cy="626303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6338168" y="2693096"/>
            <a:ext cx="538621" cy="0"/>
          </a:xfrm>
          <a:prstGeom prst="line">
            <a:avLst/>
          </a:prstGeom>
          <a:ln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5589194" y="1584543"/>
            <a:ext cx="730186" cy="0"/>
          </a:xfrm>
          <a:prstGeom prst="line">
            <a:avLst/>
          </a:prstGeom>
          <a:ln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10154432" y="1279181"/>
            <a:ext cx="518831" cy="11731"/>
          </a:xfrm>
          <a:prstGeom prst="line">
            <a:avLst/>
          </a:prstGeom>
          <a:ln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9702951" y="2693096"/>
            <a:ext cx="432692" cy="0"/>
          </a:xfrm>
          <a:prstGeom prst="line">
            <a:avLst/>
          </a:prstGeom>
          <a:ln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5148094" y="1399877"/>
            <a:ext cx="4171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+1</a:t>
            </a:r>
            <a:endParaRPr lang="en-US" dirty="0"/>
          </a:p>
        </p:txBody>
      </p:sp>
      <p:sp>
        <p:nvSpPr>
          <p:cNvPr id="43" name="TextBox 42"/>
          <p:cNvSpPr txBox="1"/>
          <p:nvPr/>
        </p:nvSpPr>
        <p:spPr>
          <a:xfrm>
            <a:off x="10692269" y="1115951"/>
            <a:ext cx="4171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+1</a:t>
            </a:r>
            <a:endParaRPr lang="en-US" dirty="0"/>
          </a:p>
        </p:txBody>
      </p:sp>
      <p:sp>
        <p:nvSpPr>
          <p:cNvPr id="44" name="TextBox 43"/>
          <p:cNvSpPr txBox="1"/>
          <p:nvPr/>
        </p:nvSpPr>
        <p:spPr>
          <a:xfrm>
            <a:off x="7117858" y="2473345"/>
            <a:ext cx="3722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-</a:t>
            </a:r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45" name="TextBox 44"/>
          <p:cNvSpPr txBox="1"/>
          <p:nvPr/>
        </p:nvSpPr>
        <p:spPr>
          <a:xfrm>
            <a:off x="9336247" y="2485075"/>
            <a:ext cx="3722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-</a:t>
            </a:r>
            <a:r>
              <a:rPr lang="en-US" dirty="0" smtClean="0"/>
              <a:t>1</a:t>
            </a:r>
            <a:endParaRPr lang="en-US" dirty="0"/>
          </a:p>
        </p:txBody>
      </p:sp>
      <p:grpSp>
        <p:nvGrpSpPr>
          <p:cNvPr id="46" name="Group 45"/>
          <p:cNvGrpSpPr/>
          <p:nvPr/>
        </p:nvGrpSpPr>
        <p:grpSpPr>
          <a:xfrm>
            <a:off x="3854339" y="3888601"/>
            <a:ext cx="3469710" cy="2993721"/>
            <a:chOff x="4534421" y="601249"/>
            <a:chExt cx="3469710" cy="2993721"/>
          </a:xfrm>
        </p:grpSpPr>
        <p:cxnSp>
          <p:nvCxnSpPr>
            <p:cNvPr id="48" name="Straight Connector 47"/>
            <p:cNvCxnSpPr/>
            <p:nvPr/>
          </p:nvCxnSpPr>
          <p:spPr>
            <a:xfrm>
              <a:off x="6300591" y="601249"/>
              <a:ext cx="37578" cy="299372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flipV="1">
              <a:off x="4534421" y="2066795"/>
              <a:ext cx="3469710" cy="6263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0" name="Straight Arrow Connector 49"/>
          <p:cNvCxnSpPr/>
          <p:nvPr/>
        </p:nvCxnSpPr>
        <p:spPr>
          <a:xfrm>
            <a:off x="5639298" y="5416776"/>
            <a:ext cx="695195" cy="563672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/>
          <p:nvPr/>
        </p:nvCxnSpPr>
        <p:spPr>
          <a:xfrm flipH="1" flipV="1">
            <a:off x="4909112" y="4871895"/>
            <a:ext cx="692609" cy="513566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>
            <a:off x="5658086" y="5980448"/>
            <a:ext cx="538621" cy="0"/>
          </a:xfrm>
          <a:prstGeom prst="line">
            <a:avLst/>
          </a:prstGeom>
          <a:ln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>
            <a:off x="4909112" y="4871895"/>
            <a:ext cx="730186" cy="0"/>
          </a:xfrm>
          <a:prstGeom prst="line">
            <a:avLst/>
          </a:prstGeom>
          <a:ln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4468012" y="4687229"/>
            <a:ext cx="4171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+1</a:t>
            </a:r>
            <a:endParaRPr lang="en-US" dirty="0"/>
          </a:p>
        </p:txBody>
      </p:sp>
      <p:sp>
        <p:nvSpPr>
          <p:cNvPr id="55" name="TextBox 54"/>
          <p:cNvSpPr txBox="1"/>
          <p:nvPr/>
        </p:nvSpPr>
        <p:spPr>
          <a:xfrm>
            <a:off x="6437776" y="5760697"/>
            <a:ext cx="3722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-</a:t>
            </a:r>
            <a:r>
              <a:rPr lang="en-US" dirty="0" smtClean="0"/>
              <a:t>1</a:t>
            </a:r>
            <a:endParaRPr lang="en-US" dirty="0"/>
          </a:p>
        </p:txBody>
      </p:sp>
      <p:cxnSp>
        <p:nvCxnSpPr>
          <p:cNvPr id="56" name="Straight Arrow Connector 55"/>
          <p:cNvCxnSpPr/>
          <p:nvPr/>
        </p:nvCxnSpPr>
        <p:spPr>
          <a:xfrm flipV="1">
            <a:off x="5658086" y="4803366"/>
            <a:ext cx="564171" cy="579145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/>
          <p:cNvCxnSpPr/>
          <p:nvPr/>
        </p:nvCxnSpPr>
        <p:spPr>
          <a:xfrm flipH="1">
            <a:off x="5130699" y="5416776"/>
            <a:ext cx="485314" cy="587993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>
            <a:off x="5648691" y="4860163"/>
            <a:ext cx="518831" cy="11731"/>
          </a:xfrm>
          <a:prstGeom prst="line">
            <a:avLst/>
          </a:prstGeom>
          <a:ln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5255416" y="5980448"/>
            <a:ext cx="432692" cy="0"/>
          </a:xfrm>
          <a:prstGeom prst="line">
            <a:avLst/>
          </a:prstGeom>
          <a:ln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TextBox 62"/>
          <p:cNvSpPr txBox="1"/>
          <p:nvPr/>
        </p:nvSpPr>
        <p:spPr>
          <a:xfrm>
            <a:off x="6392892" y="4618700"/>
            <a:ext cx="4171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+1</a:t>
            </a:r>
            <a:endParaRPr lang="en-US" dirty="0"/>
          </a:p>
        </p:txBody>
      </p:sp>
      <p:sp>
        <p:nvSpPr>
          <p:cNvPr id="64" name="TextBox 63"/>
          <p:cNvSpPr txBox="1"/>
          <p:nvPr/>
        </p:nvSpPr>
        <p:spPr>
          <a:xfrm>
            <a:off x="4619605" y="5788425"/>
            <a:ext cx="3722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-</a:t>
            </a:r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66" name="TextBox 65"/>
          <p:cNvSpPr txBox="1"/>
          <p:nvPr/>
        </p:nvSpPr>
        <p:spPr>
          <a:xfrm>
            <a:off x="8179496" y="4618700"/>
            <a:ext cx="11320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J=+1, 0, -1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49560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1853852" y="1916482"/>
            <a:ext cx="1753643" cy="425885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Straight Connector 4"/>
          <p:cNvCxnSpPr/>
          <p:nvPr/>
        </p:nvCxnSpPr>
        <p:spPr>
          <a:xfrm>
            <a:off x="2693096" y="663879"/>
            <a:ext cx="37578" cy="299372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 flipV="1">
            <a:off x="926926" y="2129425"/>
            <a:ext cx="3469710" cy="6263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" name="Group 6"/>
          <p:cNvGrpSpPr/>
          <p:nvPr/>
        </p:nvGrpSpPr>
        <p:grpSpPr>
          <a:xfrm>
            <a:off x="4534421" y="601249"/>
            <a:ext cx="3469710" cy="2993721"/>
            <a:chOff x="4534421" y="601249"/>
            <a:chExt cx="3469710" cy="2993721"/>
          </a:xfrm>
        </p:grpSpPr>
        <p:sp>
          <p:nvSpPr>
            <p:cNvPr id="8" name="Oval 7"/>
            <p:cNvSpPr/>
            <p:nvPr/>
          </p:nvSpPr>
          <p:spPr>
            <a:xfrm rot="18860803">
              <a:off x="5461347" y="1853852"/>
              <a:ext cx="1753643" cy="425885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9" name="Straight Connector 8"/>
            <p:cNvCxnSpPr/>
            <p:nvPr/>
          </p:nvCxnSpPr>
          <p:spPr>
            <a:xfrm>
              <a:off x="6300591" y="601249"/>
              <a:ext cx="37578" cy="299372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V="1">
              <a:off x="4534421" y="2066795"/>
              <a:ext cx="3469710" cy="6263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" name="Group 10"/>
          <p:cNvGrpSpPr/>
          <p:nvPr/>
        </p:nvGrpSpPr>
        <p:grpSpPr>
          <a:xfrm>
            <a:off x="8369473" y="569933"/>
            <a:ext cx="3469710" cy="2993721"/>
            <a:chOff x="4534421" y="601249"/>
            <a:chExt cx="3469710" cy="2993721"/>
          </a:xfrm>
        </p:grpSpPr>
        <p:sp>
          <p:nvSpPr>
            <p:cNvPr id="12" name="Oval 11"/>
            <p:cNvSpPr/>
            <p:nvPr/>
          </p:nvSpPr>
          <p:spPr>
            <a:xfrm rot="13397879">
              <a:off x="5461347" y="1853852"/>
              <a:ext cx="1753643" cy="425885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3" name="Straight Connector 12"/>
            <p:cNvCxnSpPr/>
            <p:nvPr/>
          </p:nvCxnSpPr>
          <p:spPr>
            <a:xfrm>
              <a:off x="6300591" y="601249"/>
              <a:ext cx="37578" cy="299372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flipV="1">
              <a:off x="4534421" y="2066795"/>
              <a:ext cx="3469710" cy="6263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5" name="Straight Arrow Connector 14"/>
          <p:cNvCxnSpPr/>
          <p:nvPr/>
        </p:nvCxnSpPr>
        <p:spPr>
          <a:xfrm flipV="1">
            <a:off x="2711885" y="1177447"/>
            <a:ext cx="0" cy="983292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6319380" y="2129424"/>
            <a:ext cx="695195" cy="563672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H="1" flipV="1">
            <a:off x="5589194" y="1584543"/>
            <a:ext cx="692609" cy="513566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flipV="1">
            <a:off x="10173220" y="1290912"/>
            <a:ext cx="500043" cy="744567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H="1">
            <a:off x="9702951" y="2066793"/>
            <a:ext cx="432692" cy="626303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338168" y="2693096"/>
            <a:ext cx="538621" cy="0"/>
          </a:xfrm>
          <a:prstGeom prst="line">
            <a:avLst/>
          </a:prstGeom>
          <a:ln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5589194" y="1584543"/>
            <a:ext cx="730186" cy="0"/>
          </a:xfrm>
          <a:prstGeom prst="line">
            <a:avLst/>
          </a:prstGeom>
          <a:ln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10154432" y="1279181"/>
            <a:ext cx="518831" cy="11731"/>
          </a:xfrm>
          <a:prstGeom prst="line">
            <a:avLst/>
          </a:prstGeom>
          <a:ln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9702951" y="2693096"/>
            <a:ext cx="432692" cy="0"/>
          </a:xfrm>
          <a:prstGeom prst="line">
            <a:avLst/>
          </a:prstGeom>
          <a:ln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5148094" y="1399877"/>
            <a:ext cx="4171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+1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10692269" y="1115951"/>
            <a:ext cx="4171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+1</a:t>
            </a:r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7117858" y="2473345"/>
            <a:ext cx="3722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-</a:t>
            </a:r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9336247" y="2485075"/>
            <a:ext cx="3722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-</a:t>
            </a:r>
            <a:r>
              <a:rPr lang="en-US" dirty="0" smtClean="0"/>
              <a:t>1</a:t>
            </a:r>
            <a:endParaRPr lang="en-US" dirty="0"/>
          </a:p>
        </p:txBody>
      </p:sp>
      <p:grpSp>
        <p:nvGrpSpPr>
          <p:cNvPr id="28" name="Group 27"/>
          <p:cNvGrpSpPr/>
          <p:nvPr/>
        </p:nvGrpSpPr>
        <p:grpSpPr>
          <a:xfrm>
            <a:off x="3854339" y="3888601"/>
            <a:ext cx="3469710" cy="2993721"/>
            <a:chOff x="4534421" y="601249"/>
            <a:chExt cx="3469710" cy="2993721"/>
          </a:xfrm>
        </p:grpSpPr>
        <p:cxnSp>
          <p:nvCxnSpPr>
            <p:cNvPr id="29" name="Straight Connector 28"/>
            <p:cNvCxnSpPr/>
            <p:nvPr/>
          </p:nvCxnSpPr>
          <p:spPr>
            <a:xfrm>
              <a:off x="6300591" y="601249"/>
              <a:ext cx="37578" cy="299372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flipV="1">
              <a:off x="4534421" y="2066795"/>
              <a:ext cx="3469710" cy="6263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1" name="Straight Arrow Connector 30"/>
          <p:cNvCxnSpPr/>
          <p:nvPr/>
        </p:nvCxnSpPr>
        <p:spPr>
          <a:xfrm>
            <a:off x="5639298" y="5416776"/>
            <a:ext cx="695195" cy="563672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 flipH="1" flipV="1">
            <a:off x="4909112" y="4871895"/>
            <a:ext cx="692609" cy="513566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5658086" y="5980448"/>
            <a:ext cx="538621" cy="0"/>
          </a:xfrm>
          <a:prstGeom prst="line">
            <a:avLst/>
          </a:prstGeom>
          <a:ln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4909112" y="4871895"/>
            <a:ext cx="730186" cy="0"/>
          </a:xfrm>
          <a:prstGeom prst="line">
            <a:avLst/>
          </a:prstGeom>
          <a:ln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4468012" y="4687229"/>
            <a:ext cx="4171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+1</a:t>
            </a:r>
            <a:endParaRPr lang="en-US" dirty="0"/>
          </a:p>
        </p:txBody>
      </p:sp>
      <p:sp>
        <p:nvSpPr>
          <p:cNvPr id="36" name="TextBox 35"/>
          <p:cNvSpPr txBox="1"/>
          <p:nvPr/>
        </p:nvSpPr>
        <p:spPr>
          <a:xfrm>
            <a:off x="6437776" y="5760697"/>
            <a:ext cx="3722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-</a:t>
            </a:r>
            <a:r>
              <a:rPr lang="en-US" dirty="0" smtClean="0"/>
              <a:t>1</a:t>
            </a:r>
            <a:endParaRPr lang="en-US" dirty="0"/>
          </a:p>
        </p:txBody>
      </p:sp>
      <p:cxnSp>
        <p:nvCxnSpPr>
          <p:cNvPr id="37" name="Straight Arrow Connector 36"/>
          <p:cNvCxnSpPr/>
          <p:nvPr/>
        </p:nvCxnSpPr>
        <p:spPr>
          <a:xfrm flipV="1">
            <a:off x="5658086" y="4803366"/>
            <a:ext cx="564171" cy="579145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 flipH="1">
            <a:off x="5130699" y="5416776"/>
            <a:ext cx="485314" cy="587993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5648691" y="4860163"/>
            <a:ext cx="518831" cy="11731"/>
          </a:xfrm>
          <a:prstGeom prst="line">
            <a:avLst/>
          </a:prstGeom>
          <a:ln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5255416" y="5980448"/>
            <a:ext cx="432692" cy="0"/>
          </a:xfrm>
          <a:prstGeom prst="line">
            <a:avLst/>
          </a:prstGeom>
          <a:ln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6392892" y="4618700"/>
            <a:ext cx="4171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+1</a:t>
            </a:r>
            <a:endParaRPr lang="en-US" dirty="0"/>
          </a:p>
        </p:txBody>
      </p:sp>
      <p:sp>
        <p:nvSpPr>
          <p:cNvPr id="42" name="TextBox 41"/>
          <p:cNvSpPr txBox="1"/>
          <p:nvPr/>
        </p:nvSpPr>
        <p:spPr>
          <a:xfrm>
            <a:off x="4619605" y="5788425"/>
            <a:ext cx="3722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-</a:t>
            </a:r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43" name="Oval 42"/>
          <p:cNvSpPr/>
          <p:nvPr/>
        </p:nvSpPr>
        <p:spPr>
          <a:xfrm rot="20750169">
            <a:off x="5497213" y="1867772"/>
            <a:ext cx="1753643" cy="425885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5" name="Straight Arrow Connector 44"/>
          <p:cNvCxnSpPr/>
          <p:nvPr/>
        </p:nvCxnSpPr>
        <p:spPr>
          <a:xfrm>
            <a:off x="6334493" y="2098109"/>
            <a:ext cx="564069" cy="1134669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/>
          <p:nvPr/>
        </p:nvCxnSpPr>
        <p:spPr>
          <a:xfrm flipH="1" flipV="1">
            <a:off x="5829410" y="1115951"/>
            <a:ext cx="483234" cy="951055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Oval 49"/>
          <p:cNvSpPr/>
          <p:nvPr/>
        </p:nvSpPr>
        <p:spPr>
          <a:xfrm rot="11657648">
            <a:off x="9350691" y="1857840"/>
            <a:ext cx="1753643" cy="425885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1" name="Straight Arrow Connector 50"/>
          <p:cNvCxnSpPr/>
          <p:nvPr/>
        </p:nvCxnSpPr>
        <p:spPr>
          <a:xfrm flipV="1">
            <a:off x="10122846" y="779649"/>
            <a:ext cx="531845" cy="128722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/>
          <p:nvPr/>
        </p:nvCxnSpPr>
        <p:spPr>
          <a:xfrm flipH="1">
            <a:off x="9554111" y="2044120"/>
            <a:ext cx="570409" cy="128200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>
            <a:off x="10057544" y="779648"/>
            <a:ext cx="518831" cy="11731"/>
          </a:xfrm>
          <a:prstGeom prst="line">
            <a:avLst/>
          </a:prstGeom>
          <a:ln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>
            <a:off x="9577762" y="3267847"/>
            <a:ext cx="518831" cy="11731"/>
          </a:xfrm>
          <a:prstGeom prst="line">
            <a:avLst/>
          </a:prstGeom>
          <a:ln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>
          <a:xfrm>
            <a:off x="5874061" y="1068854"/>
            <a:ext cx="518831" cy="11731"/>
          </a:xfrm>
          <a:prstGeom prst="line">
            <a:avLst/>
          </a:prstGeom>
          <a:ln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>
            <a:off x="6291163" y="3201954"/>
            <a:ext cx="518831" cy="11731"/>
          </a:xfrm>
          <a:prstGeom prst="line">
            <a:avLst/>
          </a:prstGeom>
          <a:ln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TextBox 59"/>
          <p:cNvSpPr txBox="1"/>
          <p:nvPr/>
        </p:nvSpPr>
        <p:spPr>
          <a:xfrm>
            <a:off x="5164513" y="842898"/>
            <a:ext cx="4171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+2</a:t>
            </a:r>
            <a:endParaRPr lang="en-US" dirty="0"/>
          </a:p>
        </p:txBody>
      </p:sp>
      <p:sp>
        <p:nvSpPr>
          <p:cNvPr id="61" name="TextBox 60"/>
          <p:cNvSpPr txBox="1"/>
          <p:nvPr/>
        </p:nvSpPr>
        <p:spPr>
          <a:xfrm>
            <a:off x="10735942" y="568934"/>
            <a:ext cx="4171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+2</a:t>
            </a:r>
            <a:endParaRPr lang="en-US" dirty="0"/>
          </a:p>
        </p:txBody>
      </p:sp>
      <p:sp>
        <p:nvSpPr>
          <p:cNvPr id="62" name="TextBox 61"/>
          <p:cNvSpPr txBox="1"/>
          <p:nvPr/>
        </p:nvSpPr>
        <p:spPr>
          <a:xfrm>
            <a:off x="7156752" y="2983989"/>
            <a:ext cx="3722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-</a:t>
            </a:r>
            <a:r>
              <a:rPr lang="en-US" dirty="0"/>
              <a:t>2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9084206" y="3083181"/>
            <a:ext cx="3722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-</a:t>
            </a:r>
            <a:r>
              <a:rPr lang="en-US" dirty="0"/>
              <a:t>2</a:t>
            </a:r>
          </a:p>
        </p:txBody>
      </p:sp>
      <p:cxnSp>
        <p:nvCxnSpPr>
          <p:cNvPr id="65" name="Straight Arrow Connector 64"/>
          <p:cNvCxnSpPr/>
          <p:nvPr/>
        </p:nvCxnSpPr>
        <p:spPr>
          <a:xfrm flipV="1">
            <a:off x="5639851" y="4164323"/>
            <a:ext cx="582406" cy="1243057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/>
          <p:cNvCxnSpPr/>
          <p:nvPr/>
        </p:nvCxnSpPr>
        <p:spPr>
          <a:xfrm flipH="1">
            <a:off x="5113577" y="5339448"/>
            <a:ext cx="570409" cy="128200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Arrow Connector 66"/>
          <p:cNvCxnSpPr/>
          <p:nvPr/>
        </p:nvCxnSpPr>
        <p:spPr>
          <a:xfrm flipH="1" flipV="1">
            <a:off x="5020392" y="4250794"/>
            <a:ext cx="592923" cy="1137214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Arrow Connector 68"/>
          <p:cNvCxnSpPr/>
          <p:nvPr/>
        </p:nvCxnSpPr>
        <p:spPr>
          <a:xfrm>
            <a:off x="5632638" y="5420073"/>
            <a:ext cx="558280" cy="1186528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TextBox 69"/>
          <p:cNvSpPr txBox="1"/>
          <p:nvPr/>
        </p:nvSpPr>
        <p:spPr>
          <a:xfrm>
            <a:off x="6319380" y="6370076"/>
            <a:ext cx="3722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-</a:t>
            </a:r>
            <a:r>
              <a:rPr lang="en-US" dirty="0"/>
              <a:t>2</a:t>
            </a:r>
          </a:p>
        </p:txBody>
      </p:sp>
      <p:sp>
        <p:nvSpPr>
          <p:cNvPr id="71" name="TextBox 70"/>
          <p:cNvSpPr txBox="1"/>
          <p:nvPr/>
        </p:nvSpPr>
        <p:spPr>
          <a:xfrm>
            <a:off x="4587194" y="6450878"/>
            <a:ext cx="3722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-</a:t>
            </a:r>
            <a:r>
              <a:rPr lang="en-US" dirty="0"/>
              <a:t>2</a:t>
            </a:r>
          </a:p>
        </p:txBody>
      </p:sp>
      <p:sp>
        <p:nvSpPr>
          <p:cNvPr id="72" name="TextBox 71"/>
          <p:cNvSpPr txBox="1"/>
          <p:nvPr/>
        </p:nvSpPr>
        <p:spPr>
          <a:xfrm>
            <a:off x="4465710" y="4066128"/>
            <a:ext cx="4171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+2</a:t>
            </a:r>
            <a:endParaRPr lang="en-US" dirty="0"/>
          </a:p>
        </p:txBody>
      </p:sp>
      <p:sp>
        <p:nvSpPr>
          <p:cNvPr id="73" name="TextBox 72"/>
          <p:cNvSpPr txBox="1"/>
          <p:nvPr/>
        </p:nvSpPr>
        <p:spPr>
          <a:xfrm>
            <a:off x="6344735" y="4001411"/>
            <a:ext cx="4171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+2</a:t>
            </a:r>
            <a:endParaRPr lang="en-US" dirty="0"/>
          </a:p>
        </p:txBody>
      </p:sp>
      <p:cxnSp>
        <p:nvCxnSpPr>
          <p:cNvPr id="74" name="Straight Connector 73"/>
          <p:cNvCxnSpPr/>
          <p:nvPr/>
        </p:nvCxnSpPr>
        <p:spPr>
          <a:xfrm>
            <a:off x="5099430" y="4264687"/>
            <a:ext cx="518831" cy="11731"/>
          </a:xfrm>
          <a:prstGeom prst="line">
            <a:avLst/>
          </a:prstGeom>
          <a:ln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/>
          <p:cNvCxnSpPr/>
          <p:nvPr/>
        </p:nvCxnSpPr>
        <p:spPr>
          <a:xfrm>
            <a:off x="5637584" y="4264687"/>
            <a:ext cx="518831" cy="11731"/>
          </a:xfrm>
          <a:prstGeom prst="line">
            <a:avLst/>
          </a:prstGeom>
          <a:ln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/>
          <p:nvPr/>
        </p:nvCxnSpPr>
        <p:spPr>
          <a:xfrm>
            <a:off x="5099430" y="6575285"/>
            <a:ext cx="518831" cy="11731"/>
          </a:xfrm>
          <a:prstGeom prst="line">
            <a:avLst/>
          </a:prstGeom>
          <a:ln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/>
          <p:cNvCxnSpPr/>
          <p:nvPr/>
        </p:nvCxnSpPr>
        <p:spPr>
          <a:xfrm>
            <a:off x="5589194" y="6581150"/>
            <a:ext cx="518831" cy="11731"/>
          </a:xfrm>
          <a:prstGeom prst="line">
            <a:avLst/>
          </a:prstGeom>
          <a:ln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TextBox 80"/>
          <p:cNvSpPr txBox="1"/>
          <p:nvPr/>
        </p:nvSpPr>
        <p:spPr>
          <a:xfrm>
            <a:off x="8179496" y="4618700"/>
            <a:ext cx="17203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J=+2,+1, 0, -1, -2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76469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1853852" y="1916482"/>
            <a:ext cx="1753643" cy="425885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Straight Connector 4"/>
          <p:cNvCxnSpPr/>
          <p:nvPr/>
        </p:nvCxnSpPr>
        <p:spPr>
          <a:xfrm>
            <a:off x="2693096" y="663879"/>
            <a:ext cx="37578" cy="299372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 flipV="1">
            <a:off x="926926" y="2129425"/>
            <a:ext cx="3469710" cy="6263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" name="Group 6"/>
          <p:cNvGrpSpPr/>
          <p:nvPr/>
        </p:nvGrpSpPr>
        <p:grpSpPr>
          <a:xfrm>
            <a:off x="4534421" y="601249"/>
            <a:ext cx="3469710" cy="2993721"/>
            <a:chOff x="4534421" y="601249"/>
            <a:chExt cx="3469710" cy="2993721"/>
          </a:xfrm>
        </p:grpSpPr>
        <p:sp>
          <p:nvSpPr>
            <p:cNvPr id="8" name="Oval 7"/>
            <p:cNvSpPr/>
            <p:nvPr/>
          </p:nvSpPr>
          <p:spPr>
            <a:xfrm rot="18860803">
              <a:off x="5461347" y="1853852"/>
              <a:ext cx="1753643" cy="425885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9" name="Straight Connector 8"/>
            <p:cNvCxnSpPr/>
            <p:nvPr/>
          </p:nvCxnSpPr>
          <p:spPr>
            <a:xfrm>
              <a:off x="6300591" y="601249"/>
              <a:ext cx="37578" cy="299372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V="1">
              <a:off x="4534421" y="2066795"/>
              <a:ext cx="3469710" cy="6263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" name="Group 10"/>
          <p:cNvGrpSpPr/>
          <p:nvPr/>
        </p:nvGrpSpPr>
        <p:grpSpPr>
          <a:xfrm>
            <a:off x="8369473" y="569933"/>
            <a:ext cx="3469710" cy="2993721"/>
            <a:chOff x="4534421" y="601249"/>
            <a:chExt cx="3469710" cy="2993721"/>
          </a:xfrm>
        </p:grpSpPr>
        <p:sp>
          <p:nvSpPr>
            <p:cNvPr id="12" name="Oval 11"/>
            <p:cNvSpPr/>
            <p:nvPr/>
          </p:nvSpPr>
          <p:spPr>
            <a:xfrm rot="13397879">
              <a:off x="5461347" y="1853852"/>
              <a:ext cx="1753643" cy="425885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3" name="Straight Connector 12"/>
            <p:cNvCxnSpPr/>
            <p:nvPr/>
          </p:nvCxnSpPr>
          <p:spPr>
            <a:xfrm>
              <a:off x="6300591" y="601249"/>
              <a:ext cx="37578" cy="299372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flipV="1">
              <a:off x="4534421" y="2066795"/>
              <a:ext cx="3469710" cy="6263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5" name="Straight Arrow Connector 14"/>
          <p:cNvCxnSpPr/>
          <p:nvPr/>
        </p:nvCxnSpPr>
        <p:spPr>
          <a:xfrm flipV="1">
            <a:off x="2711885" y="1177447"/>
            <a:ext cx="0" cy="983292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6319380" y="2129424"/>
            <a:ext cx="695195" cy="563672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H="1" flipV="1">
            <a:off x="5589194" y="1584543"/>
            <a:ext cx="692609" cy="513566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flipV="1">
            <a:off x="10173220" y="1290912"/>
            <a:ext cx="500043" cy="744567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H="1">
            <a:off x="9702951" y="2066793"/>
            <a:ext cx="432692" cy="626303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338168" y="2693096"/>
            <a:ext cx="538621" cy="0"/>
          </a:xfrm>
          <a:prstGeom prst="line">
            <a:avLst/>
          </a:prstGeom>
          <a:ln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5589194" y="1584543"/>
            <a:ext cx="730186" cy="0"/>
          </a:xfrm>
          <a:prstGeom prst="line">
            <a:avLst/>
          </a:prstGeom>
          <a:ln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10154432" y="1279181"/>
            <a:ext cx="518831" cy="11731"/>
          </a:xfrm>
          <a:prstGeom prst="line">
            <a:avLst/>
          </a:prstGeom>
          <a:ln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9702951" y="2693096"/>
            <a:ext cx="432692" cy="0"/>
          </a:xfrm>
          <a:prstGeom prst="line">
            <a:avLst/>
          </a:prstGeom>
          <a:ln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5148094" y="1399877"/>
            <a:ext cx="4171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+1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10692269" y="1115951"/>
            <a:ext cx="4171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+1</a:t>
            </a:r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7117858" y="2473345"/>
            <a:ext cx="3722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-</a:t>
            </a:r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9336247" y="2485075"/>
            <a:ext cx="3722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-</a:t>
            </a:r>
            <a:r>
              <a:rPr lang="en-US" dirty="0" smtClean="0"/>
              <a:t>1</a:t>
            </a:r>
            <a:endParaRPr lang="en-US" dirty="0"/>
          </a:p>
        </p:txBody>
      </p:sp>
      <p:grpSp>
        <p:nvGrpSpPr>
          <p:cNvPr id="28" name="Group 27"/>
          <p:cNvGrpSpPr/>
          <p:nvPr/>
        </p:nvGrpSpPr>
        <p:grpSpPr>
          <a:xfrm>
            <a:off x="3854339" y="3888601"/>
            <a:ext cx="3469710" cy="2993721"/>
            <a:chOff x="4534421" y="601249"/>
            <a:chExt cx="3469710" cy="2993721"/>
          </a:xfrm>
        </p:grpSpPr>
        <p:cxnSp>
          <p:nvCxnSpPr>
            <p:cNvPr id="29" name="Straight Connector 28"/>
            <p:cNvCxnSpPr/>
            <p:nvPr/>
          </p:nvCxnSpPr>
          <p:spPr>
            <a:xfrm>
              <a:off x="6300591" y="601249"/>
              <a:ext cx="37578" cy="299372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flipV="1">
              <a:off x="4534421" y="2066795"/>
              <a:ext cx="3469710" cy="6263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1" name="Straight Arrow Connector 30"/>
          <p:cNvCxnSpPr/>
          <p:nvPr/>
        </p:nvCxnSpPr>
        <p:spPr>
          <a:xfrm>
            <a:off x="5639298" y="5416776"/>
            <a:ext cx="695195" cy="563672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 flipH="1" flipV="1">
            <a:off x="4909112" y="4871895"/>
            <a:ext cx="692609" cy="513566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5658086" y="5980448"/>
            <a:ext cx="538621" cy="0"/>
          </a:xfrm>
          <a:prstGeom prst="line">
            <a:avLst/>
          </a:prstGeom>
          <a:ln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4909112" y="4871895"/>
            <a:ext cx="730186" cy="0"/>
          </a:xfrm>
          <a:prstGeom prst="line">
            <a:avLst/>
          </a:prstGeom>
          <a:ln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4468012" y="4687229"/>
            <a:ext cx="4171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+1</a:t>
            </a:r>
            <a:endParaRPr lang="en-US" dirty="0"/>
          </a:p>
        </p:txBody>
      </p:sp>
      <p:sp>
        <p:nvSpPr>
          <p:cNvPr id="36" name="TextBox 35"/>
          <p:cNvSpPr txBox="1"/>
          <p:nvPr/>
        </p:nvSpPr>
        <p:spPr>
          <a:xfrm>
            <a:off x="6437776" y="5760697"/>
            <a:ext cx="3722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-</a:t>
            </a:r>
            <a:r>
              <a:rPr lang="en-US" dirty="0" smtClean="0"/>
              <a:t>1</a:t>
            </a:r>
            <a:endParaRPr lang="en-US" dirty="0"/>
          </a:p>
        </p:txBody>
      </p:sp>
      <p:cxnSp>
        <p:nvCxnSpPr>
          <p:cNvPr id="37" name="Straight Arrow Connector 36"/>
          <p:cNvCxnSpPr/>
          <p:nvPr/>
        </p:nvCxnSpPr>
        <p:spPr>
          <a:xfrm flipV="1">
            <a:off x="5658086" y="4803366"/>
            <a:ext cx="564171" cy="579145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 flipH="1">
            <a:off x="5130699" y="5416776"/>
            <a:ext cx="485314" cy="587993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5648691" y="4860163"/>
            <a:ext cx="518831" cy="11731"/>
          </a:xfrm>
          <a:prstGeom prst="line">
            <a:avLst/>
          </a:prstGeom>
          <a:ln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5255416" y="5980448"/>
            <a:ext cx="432692" cy="0"/>
          </a:xfrm>
          <a:prstGeom prst="line">
            <a:avLst/>
          </a:prstGeom>
          <a:ln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6392892" y="4618700"/>
            <a:ext cx="4171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+1</a:t>
            </a:r>
            <a:endParaRPr lang="en-US" dirty="0"/>
          </a:p>
        </p:txBody>
      </p:sp>
      <p:sp>
        <p:nvSpPr>
          <p:cNvPr id="42" name="TextBox 41"/>
          <p:cNvSpPr txBox="1"/>
          <p:nvPr/>
        </p:nvSpPr>
        <p:spPr>
          <a:xfrm>
            <a:off x="4619605" y="5788425"/>
            <a:ext cx="3722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-</a:t>
            </a:r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43" name="Oval 42"/>
          <p:cNvSpPr/>
          <p:nvPr/>
        </p:nvSpPr>
        <p:spPr>
          <a:xfrm rot="20750169">
            <a:off x="5497213" y="1867772"/>
            <a:ext cx="1753643" cy="425885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4" name="Straight Arrow Connector 43"/>
          <p:cNvCxnSpPr/>
          <p:nvPr/>
        </p:nvCxnSpPr>
        <p:spPr>
          <a:xfrm>
            <a:off x="6334493" y="2098109"/>
            <a:ext cx="564069" cy="1134669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/>
          <p:nvPr/>
        </p:nvCxnSpPr>
        <p:spPr>
          <a:xfrm flipH="1" flipV="1">
            <a:off x="5829410" y="1115951"/>
            <a:ext cx="483234" cy="951055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Oval 45"/>
          <p:cNvSpPr/>
          <p:nvPr/>
        </p:nvSpPr>
        <p:spPr>
          <a:xfrm rot="11657648">
            <a:off x="9350691" y="1857840"/>
            <a:ext cx="1753643" cy="425885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7" name="Straight Arrow Connector 46"/>
          <p:cNvCxnSpPr/>
          <p:nvPr/>
        </p:nvCxnSpPr>
        <p:spPr>
          <a:xfrm flipV="1">
            <a:off x="10122846" y="779649"/>
            <a:ext cx="531845" cy="128722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/>
          <p:nvPr/>
        </p:nvCxnSpPr>
        <p:spPr>
          <a:xfrm flipH="1">
            <a:off x="9554111" y="2044120"/>
            <a:ext cx="570409" cy="128200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>
            <a:off x="10057544" y="779648"/>
            <a:ext cx="518831" cy="11731"/>
          </a:xfrm>
          <a:prstGeom prst="line">
            <a:avLst/>
          </a:prstGeom>
          <a:ln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>
            <a:off x="9577762" y="3267847"/>
            <a:ext cx="518831" cy="11731"/>
          </a:xfrm>
          <a:prstGeom prst="line">
            <a:avLst/>
          </a:prstGeom>
          <a:ln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>
            <a:off x="5874061" y="1068854"/>
            <a:ext cx="518831" cy="11731"/>
          </a:xfrm>
          <a:prstGeom prst="line">
            <a:avLst/>
          </a:prstGeom>
          <a:ln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>
            <a:off x="6291163" y="3201954"/>
            <a:ext cx="518831" cy="11731"/>
          </a:xfrm>
          <a:prstGeom prst="line">
            <a:avLst/>
          </a:prstGeom>
          <a:ln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TextBox 52"/>
          <p:cNvSpPr txBox="1"/>
          <p:nvPr/>
        </p:nvSpPr>
        <p:spPr>
          <a:xfrm>
            <a:off x="5164513" y="842898"/>
            <a:ext cx="4171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+2</a:t>
            </a:r>
            <a:endParaRPr lang="en-US" dirty="0"/>
          </a:p>
        </p:txBody>
      </p:sp>
      <p:sp>
        <p:nvSpPr>
          <p:cNvPr id="54" name="TextBox 53"/>
          <p:cNvSpPr txBox="1"/>
          <p:nvPr/>
        </p:nvSpPr>
        <p:spPr>
          <a:xfrm>
            <a:off x="10735942" y="568934"/>
            <a:ext cx="4171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+2</a:t>
            </a:r>
            <a:endParaRPr lang="en-US" dirty="0"/>
          </a:p>
        </p:txBody>
      </p:sp>
      <p:sp>
        <p:nvSpPr>
          <p:cNvPr id="55" name="TextBox 54"/>
          <p:cNvSpPr txBox="1"/>
          <p:nvPr/>
        </p:nvSpPr>
        <p:spPr>
          <a:xfrm>
            <a:off x="7156752" y="2983989"/>
            <a:ext cx="3722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-</a:t>
            </a:r>
            <a:r>
              <a:rPr lang="en-US" dirty="0"/>
              <a:t>2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9084206" y="3083181"/>
            <a:ext cx="3722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-</a:t>
            </a:r>
            <a:r>
              <a:rPr lang="en-US" dirty="0"/>
              <a:t>2</a:t>
            </a:r>
          </a:p>
        </p:txBody>
      </p:sp>
      <p:cxnSp>
        <p:nvCxnSpPr>
          <p:cNvPr id="57" name="Straight Arrow Connector 56"/>
          <p:cNvCxnSpPr/>
          <p:nvPr/>
        </p:nvCxnSpPr>
        <p:spPr>
          <a:xfrm flipV="1">
            <a:off x="5639851" y="4164323"/>
            <a:ext cx="582406" cy="1243057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/>
          <p:nvPr/>
        </p:nvCxnSpPr>
        <p:spPr>
          <a:xfrm flipH="1">
            <a:off x="5113577" y="5339448"/>
            <a:ext cx="570409" cy="128200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/>
          <p:cNvCxnSpPr/>
          <p:nvPr/>
        </p:nvCxnSpPr>
        <p:spPr>
          <a:xfrm flipH="1" flipV="1">
            <a:off x="5020392" y="4250794"/>
            <a:ext cx="592923" cy="1137214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/>
          <p:cNvCxnSpPr/>
          <p:nvPr/>
        </p:nvCxnSpPr>
        <p:spPr>
          <a:xfrm>
            <a:off x="5632638" y="5420073"/>
            <a:ext cx="558280" cy="1186528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TextBox 60"/>
          <p:cNvSpPr txBox="1"/>
          <p:nvPr/>
        </p:nvSpPr>
        <p:spPr>
          <a:xfrm>
            <a:off x="6319380" y="6370076"/>
            <a:ext cx="3722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-</a:t>
            </a:r>
            <a:r>
              <a:rPr lang="en-US" dirty="0"/>
              <a:t>2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4587194" y="6450878"/>
            <a:ext cx="3722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-</a:t>
            </a:r>
            <a:r>
              <a:rPr lang="en-US" dirty="0"/>
              <a:t>2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4465710" y="4066128"/>
            <a:ext cx="4171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+2</a:t>
            </a:r>
            <a:endParaRPr lang="en-US" dirty="0"/>
          </a:p>
        </p:txBody>
      </p:sp>
      <p:sp>
        <p:nvSpPr>
          <p:cNvPr id="64" name="TextBox 63"/>
          <p:cNvSpPr txBox="1"/>
          <p:nvPr/>
        </p:nvSpPr>
        <p:spPr>
          <a:xfrm>
            <a:off x="6344735" y="4001411"/>
            <a:ext cx="4171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+2</a:t>
            </a:r>
            <a:endParaRPr lang="en-US" dirty="0"/>
          </a:p>
        </p:txBody>
      </p:sp>
      <p:cxnSp>
        <p:nvCxnSpPr>
          <p:cNvPr id="65" name="Straight Connector 64"/>
          <p:cNvCxnSpPr/>
          <p:nvPr/>
        </p:nvCxnSpPr>
        <p:spPr>
          <a:xfrm>
            <a:off x="5099430" y="4264687"/>
            <a:ext cx="518831" cy="11731"/>
          </a:xfrm>
          <a:prstGeom prst="line">
            <a:avLst/>
          </a:prstGeom>
          <a:ln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/>
          <p:nvPr/>
        </p:nvCxnSpPr>
        <p:spPr>
          <a:xfrm>
            <a:off x="5637584" y="4264687"/>
            <a:ext cx="518831" cy="11731"/>
          </a:xfrm>
          <a:prstGeom prst="line">
            <a:avLst/>
          </a:prstGeom>
          <a:ln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/>
          <p:cNvCxnSpPr/>
          <p:nvPr/>
        </p:nvCxnSpPr>
        <p:spPr>
          <a:xfrm>
            <a:off x="5099430" y="6575285"/>
            <a:ext cx="518831" cy="11731"/>
          </a:xfrm>
          <a:prstGeom prst="line">
            <a:avLst/>
          </a:prstGeom>
          <a:ln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/>
          <p:nvPr/>
        </p:nvCxnSpPr>
        <p:spPr>
          <a:xfrm>
            <a:off x="5589194" y="6581150"/>
            <a:ext cx="518831" cy="11731"/>
          </a:xfrm>
          <a:prstGeom prst="line">
            <a:avLst/>
          </a:prstGeom>
          <a:ln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TextBox 68"/>
          <p:cNvSpPr txBox="1"/>
          <p:nvPr/>
        </p:nvSpPr>
        <p:spPr>
          <a:xfrm>
            <a:off x="8179496" y="4618700"/>
            <a:ext cx="23086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J</a:t>
            </a:r>
            <a:r>
              <a:rPr lang="en-US" smtClean="0"/>
              <a:t>=+3,+2</a:t>
            </a:r>
            <a:r>
              <a:rPr lang="en-US" dirty="0" smtClean="0"/>
              <a:t>,+1, 0, -1, </a:t>
            </a:r>
            <a:r>
              <a:rPr lang="en-US" smtClean="0"/>
              <a:t>-</a:t>
            </a:r>
            <a:r>
              <a:rPr lang="en-US" smtClean="0"/>
              <a:t>2, -3</a:t>
            </a:r>
            <a:endParaRPr lang="en-US" dirty="0"/>
          </a:p>
        </p:txBody>
      </p:sp>
      <p:sp>
        <p:nvSpPr>
          <p:cNvPr id="71" name="Oval 70"/>
          <p:cNvSpPr/>
          <p:nvPr/>
        </p:nvSpPr>
        <p:spPr>
          <a:xfrm rot="21223944">
            <a:off x="5497212" y="1857065"/>
            <a:ext cx="1753643" cy="425885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3" name="Straight Arrow Connector 72"/>
          <p:cNvCxnSpPr/>
          <p:nvPr/>
        </p:nvCxnSpPr>
        <p:spPr>
          <a:xfrm flipH="1" flipV="1">
            <a:off x="5949210" y="628918"/>
            <a:ext cx="388958" cy="1401772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Arrow Connector 73"/>
          <p:cNvCxnSpPr/>
          <p:nvPr/>
        </p:nvCxnSpPr>
        <p:spPr>
          <a:xfrm>
            <a:off x="6343434" y="2020028"/>
            <a:ext cx="568952" cy="1641661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TextBox 77"/>
          <p:cNvSpPr txBox="1"/>
          <p:nvPr/>
        </p:nvSpPr>
        <p:spPr>
          <a:xfrm>
            <a:off x="5166271" y="444797"/>
            <a:ext cx="4171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+3</a:t>
            </a:r>
            <a:endParaRPr lang="en-US" dirty="0"/>
          </a:p>
        </p:txBody>
      </p:sp>
      <p:sp>
        <p:nvSpPr>
          <p:cNvPr id="79" name="TextBox 78"/>
          <p:cNvSpPr txBox="1"/>
          <p:nvPr/>
        </p:nvSpPr>
        <p:spPr>
          <a:xfrm>
            <a:off x="7065769" y="3501039"/>
            <a:ext cx="3722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-3</a:t>
            </a:r>
            <a:endParaRPr lang="en-US" dirty="0"/>
          </a:p>
        </p:txBody>
      </p:sp>
      <p:sp>
        <p:nvSpPr>
          <p:cNvPr id="82" name="Oval 81"/>
          <p:cNvSpPr/>
          <p:nvPr/>
        </p:nvSpPr>
        <p:spPr>
          <a:xfrm rot="11127773">
            <a:off x="9296398" y="1860571"/>
            <a:ext cx="1753643" cy="39991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3" name="Straight Arrow Connector 82"/>
          <p:cNvCxnSpPr/>
          <p:nvPr/>
        </p:nvCxnSpPr>
        <p:spPr>
          <a:xfrm flipV="1">
            <a:off x="10150523" y="461288"/>
            <a:ext cx="285411" cy="1591891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Arrow Connector 83"/>
          <p:cNvCxnSpPr/>
          <p:nvPr/>
        </p:nvCxnSpPr>
        <p:spPr>
          <a:xfrm flipH="1">
            <a:off x="9775032" y="2053179"/>
            <a:ext cx="378582" cy="1632526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Arrow Connector 87"/>
          <p:cNvCxnSpPr/>
          <p:nvPr/>
        </p:nvCxnSpPr>
        <p:spPr>
          <a:xfrm flipH="1" flipV="1">
            <a:off x="5189639" y="3723700"/>
            <a:ext cx="435946" cy="1616727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Arrow Connector 89"/>
          <p:cNvCxnSpPr/>
          <p:nvPr/>
        </p:nvCxnSpPr>
        <p:spPr>
          <a:xfrm>
            <a:off x="5632408" y="5504135"/>
            <a:ext cx="568952" cy="1641661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Straight Arrow Connector 90"/>
          <p:cNvCxnSpPr/>
          <p:nvPr/>
        </p:nvCxnSpPr>
        <p:spPr>
          <a:xfrm flipV="1">
            <a:off x="5654476" y="3695209"/>
            <a:ext cx="285411" cy="1591891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Arrow Connector 91"/>
          <p:cNvCxnSpPr/>
          <p:nvPr/>
        </p:nvCxnSpPr>
        <p:spPr>
          <a:xfrm flipH="1">
            <a:off x="5268746" y="5438479"/>
            <a:ext cx="378582" cy="1632526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608934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137</TotalTime>
  <Words>123</Words>
  <Application>Microsoft Office PowerPoint</Application>
  <PresentationFormat>Widescreen</PresentationFormat>
  <Paragraphs>45</Paragraphs>
  <Slides>4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Equation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Dr Azhar Abbas</dc:creator>
  <cp:lastModifiedBy>Dr Azhar Abbas</cp:lastModifiedBy>
  <cp:revision>10</cp:revision>
  <dcterms:created xsi:type="dcterms:W3CDTF">2020-11-19T05:50:18Z</dcterms:created>
  <dcterms:modified xsi:type="dcterms:W3CDTF">2020-11-20T06:36:49Z</dcterms:modified>
</cp:coreProperties>
</file>