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0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2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0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9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8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1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5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C8B8D-B536-4D7E-B8FA-17750B4895C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6499-4304-4094-98C6-22E3B6FB9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833430"/>
              </p:ext>
            </p:extLst>
          </p:nvPr>
        </p:nvGraphicFramePr>
        <p:xfrm>
          <a:off x="612863" y="361364"/>
          <a:ext cx="4986272" cy="621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803240" imgH="4965480" progId="Equation.DSMT4">
                  <p:embed/>
                </p:oleObj>
              </mc:Choice>
              <mc:Fallback>
                <p:oleObj name="Equation" r:id="rId3" imgW="1803240" imgH="496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863" y="361364"/>
                        <a:ext cx="4986272" cy="6210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013885"/>
              </p:ext>
            </p:extLst>
          </p:nvPr>
        </p:nvGraphicFramePr>
        <p:xfrm>
          <a:off x="4849813" y="165735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49813" y="165735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887232" y="1465545"/>
            <a:ext cx="2167003" cy="1828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876789" y="601249"/>
            <a:ext cx="25052" cy="1841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722313" y="4590331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493559">
            <a:off x="7519476" y="4092362"/>
            <a:ext cx="551145" cy="15532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2947450">
            <a:off x="9924753" y="4092361"/>
            <a:ext cx="551145" cy="15532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70401" y="3620022"/>
            <a:ext cx="0" cy="118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95048" y="4868975"/>
            <a:ext cx="1060853" cy="554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171134" y="4868975"/>
            <a:ext cx="826718" cy="955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4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53852" y="1916482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93096" y="663879"/>
            <a:ext cx="37578" cy="2993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26926" y="2129425"/>
            <a:ext cx="3469710" cy="6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534421" y="601249"/>
            <a:ext cx="3469710" cy="2993721"/>
            <a:chOff x="4534421" y="601249"/>
            <a:chExt cx="3469710" cy="2993721"/>
          </a:xfrm>
        </p:grpSpPr>
        <p:sp>
          <p:nvSpPr>
            <p:cNvPr id="9" name="Oval 8"/>
            <p:cNvSpPr/>
            <p:nvPr/>
          </p:nvSpPr>
          <p:spPr>
            <a:xfrm rot="18860803">
              <a:off x="5461347" y="1853852"/>
              <a:ext cx="1753643" cy="42588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369473" y="569933"/>
            <a:ext cx="3469710" cy="2993721"/>
            <a:chOff x="4534421" y="601249"/>
            <a:chExt cx="3469710" cy="2993721"/>
          </a:xfrm>
        </p:grpSpPr>
        <p:sp>
          <p:nvSpPr>
            <p:cNvPr id="19" name="Oval 18"/>
            <p:cNvSpPr/>
            <p:nvPr/>
          </p:nvSpPr>
          <p:spPr>
            <a:xfrm rot="13397879">
              <a:off x="5461347" y="1853852"/>
              <a:ext cx="1753643" cy="42588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 flipV="1">
            <a:off x="2711885" y="1177447"/>
            <a:ext cx="0" cy="9832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19380" y="2129424"/>
            <a:ext cx="695195" cy="5636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5589194" y="1584543"/>
            <a:ext cx="692609" cy="513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0173220" y="1290912"/>
            <a:ext cx="500043" cy="7445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9702951" y="2066793"/>
            <a:ext cx="432692" cy="6263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38168" y="2693096"/>
            <a:ext cx="53862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89194" y="1584543"/>
            <a:ext cx="73018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154432" y="1279181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702951" y="2693096"/>
            <a:ext cx="43269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48094" y="139987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92269" y="111595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117858" y="247334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336247" y="248507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854339" y="3888601"/>
            <a:ext cx="3469710" cy="2993721"/>
            <a:chOff x="4534421" y="601249"/>
            <a:chExt cx="3469710" cy="2993721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>
            <a:off x="5639298" y="5416776"/>
            <a:ext cx="695195" cy="5636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4909112" y="4871895"/>
            <a:ext cx="692609" cy="513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58086" y="5980448"/>
            <a:ext cx="53862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09112" y="4871895"/>
            <a:ext cx="73018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68012" y="468722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437776" y="576069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5658086" y="4803366"/>
            <a:ext cx="564171" cy="5791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130699" y="5416776"/>
            <a:ext cx="485314" cy="5879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648691" y="4860163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255416" y="5980448"/>
            <a:ext cx="43269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392892" y="46187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619605" y="578842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179496" y="461870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J=+1, 0,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5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53852" y="1916482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693096" y="663879"/>
            <a:ext cx="37578" cy="2993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26926" y="2129425"/>
            <a:ext cx="3469710" cy="6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534421" y="601249"/>
            <a:ext cx="3469710" cy="2993721"/>
            <a:chOff x="4534421" y="601249"/>
            <a:chExt cx="3469710" cy="2993721"/>
          </a:xfrm>
        </p:grpSpPr>
        <p:sp>
          <p:nvSpPr>
            <p:cNvPr id="8" name="Oval 7"/>
            <p:cNvSpPr/>
            <p:nvPr/>
          </p:nvSpPr>
          <p:spPr>
            <a:xfrm rot="18860803">
              <a:off x="5461347" y="1853852"/>
              <a:ext cx="1753643" cy="42588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8369473" y="569933"/>
            <a:ext cx="3469710" cy="2993721"/>
            <a:chOff x="4534421" y="601249"/>
            <a:chExt cx="3469710" cy="2993721"/>
          </a:xfrm>
        </p:grpSpPr>
        <p:sp>
          <p:nvSpPr>
            <p:cNvPr id="12" name="Oval 11"/>
            <p:cNvSpPr/>
            <p:nvPr/>
          </p:nvSpPr>
          <p:spPr>
            <a:xfrm rot="13397879">
              <a:off x="5461347" y="1853852"/>
              <a:ext cx="1753643" cy="42588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V="1">
            <a:off x="2711885" y="1177447"/>
            <a:ext cx="0" cy="9832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19380" y="2129424"/>
            <a:ext cx="695195" cy="5636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589194" y="1584543"/>
            <a:ext cx="692609" cy="513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173220" y="1290912"/>
            <a:ext cx="500043" cy="7445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702951" y="2066793"/>
            <a:ext cx="432692" cy="6263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38168" y="2693096"/>
            <a:ext cx="53862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89194" y="1584543"/>
            <a:ext cx="73018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154432" y="1279181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702951" y="2693096"/>
            <a:ext cx="43269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48094" y="139987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692269" y="111595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17858" y="247334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336247" y="248507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854339" y="3888601"/>
            <a:ext cx="3469710" cy="2993721"/>
            <a:chOff x="4534421" y="601249"/>
            <a:chExt cx="3469710" cy="299372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>
            <a:off x="5639298" y="5416776"/>
            <a:ext cx="695195" cy="5636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909112" y="4871895"/>
            <a:ext cx="692609" cy="513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58086" y="5980448"/>
            <a:ext cx="53862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909112" y="4871895"/>
            <a:ext cx="73018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68012" y="468722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37776" y="576069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8086" y="4803366"/>
            <a:ext cx="564171" cy="5791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130699" y="5416776"/>
            <a:ext cx="485314" cy="5879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48691" y="4860163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55416" y="5980448"/>
            <a:ext cx="43269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92892" y="46187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19605" y="578842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 rot="20750169">
            <a:off x="5497213" y="1867772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34493" y="2098109"/>
            <a:ext cx="564069" cy="11346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829410" y="1115951"/>
            <a:ext cx="483234" cy="9510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 rot="11657648">
            <a:off x="9350691" y="1857840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0122846" y="779649"/>
            <a:ext cx="531845" cy="12872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9554111" y="2044120"/>
            <a:ext cx="570409" cy="128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0057544" y="779648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577762" y="3267847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874061" y="1068854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291163" y="3201954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64513" y="84289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0735942" y="56893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56752" y="29839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084206" y="308318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9851" y="4164323"/>
            <a:ext cx="582406" cy="12430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113577" y="5339448"/>
            <a:ext cx="570409" cy="128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5020392" y="4250794"/>
            <a:ext cx="592923" cy="11372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632638" y="5420073"/>
            <a:ext cx="558280" cy="11865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19380" y="63700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587194" y="645087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465710" y="40661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344735" y="400141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099430" y="4264687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637584" y="4264687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99430" y="6575285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589194" y="6581150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179496" y="4618700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J=+2,+1, 0, -1, 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53852" y="1916482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693096" y="663879"/>
            <a:ext cx="37578" cy="2993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26926" y="2129425"/>
            <a:ext cx="3469710" cy="62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534421" y="601249"/>
            <a:ext cx="3469710" cy="2993721"/>
            <a:chOff x="4534421" y="601249"/>
            <a:chExt cx="3469710" cy="2993721"/>
          </a:xfrm>
        </p:grpSpPr>
        <p:sp>
          <p:nvSpPr>
            <p:cNvPr id="8" name="Oval 7"/>
            <p:cNvSpPr/>
            <p:nvPr/>
          </p:nvSpPr>
          <p:spPr>
            <a:xfrm rot="18860803">
              <a:off x="5461347" y="1853852"/>
              <a:ext cx="1753643" cy="42588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8369473" y="569933"/>
            <a:ext cx="3469710" cy="2993721"/>
            <a:chOff x="4534421" y="601249"/>
            <a:chExt cx="3469710" cy="2993721"/>
          </a:xfrm>
        </p:grpSpPr>
        <p:sp>
          <p:nvSpPr>
            <p:cNvPr id="12" name="Oval 11"/>
            <p:cNvSpPr/>
            <p:nvPr/>
          </p:nvSpPr>
          <p:spPr>
            <a:xfrm rot="13397879">
              <a:off x="5461347" y="1853852"/>
              <a:ext cx="1753643" cy="42588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V="1">
            <a:off x="2711885" y="1177447"/>
            <a:ext cx="0" cy="9832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19380" y="2129424"/>
            <a:ext cx="695195" cy="5636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589194" y="1584543"/>
            <a:ext cx="692609" cy="513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173220" y="1290912"/>
            <a:ext cx="500043" cy="7445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702951" y="2066793"/>
            <a:ext cx="432692" cy="6263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38168" y="2693096"/>
            <a:ext cx="53862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89194" y="1584543"/>
            <a:ext cx="73018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154432" y="1279181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702951" y="2693096"/>
            <a:ext cx="43269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48094" y="139987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692269" y="111595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17858" y="247334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336247" y="248507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854339" y="3888601"/>
            <a:ext cx="3469710" cy="2993721"/>
            <a:chOff x="4534421" y="601249"/>
            <a:chExt cx="3469710" cy="299372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300591" y="601249"/>
              <a:ext cx="37578" cy="299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534421" y="2066795"/>
              <a:ext cx="3469710" cy="62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>
            <a:off x="5639298" y="5416776"/>
            <a:ext cx="695195" cy="5636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909112" y="4871895"/>
            <a:ext cx="692609" cy="513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58086" y="5980448"/>
            <a:ext cx="53862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909112" y="4871895"/>
            <a:ext cx="73018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68012" y="468722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37776" y="576069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8086" y="4803366"/>
            <a:ext cx="564171" cy="5791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130699" y="5416776"/>
            <a:ext cx="485314" cy="5879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48691" y="4860163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55416" y="5980448"/>
            <a:ext cx="43269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92892" y="46187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19605" y="578842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 rot="20750169">
            <a:off x="5497213" y="1867772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334493" y="2098109"/>
            <a:ext cx="564069" cy="11346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5829410" y="1115951"/>
            <a:ext cx="483234" cy="9510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11657648">
            <a:off x="9350691" y="1857840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10122846" y="779649"/>
            <a:ext cx="531845" cy="12872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9554111" y="2044120"/>
            <a:ext cx="570409" cy="128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057544" y="779648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577762" y="3267847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874061" y="1068854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291163" y="3201954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164513" y="84289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0735942" y="56893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56752" y="298398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084206" y="308318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5639851" y="4164323"/>
            <a:ext cx="582406" cy="12430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113577" y="5339448"/>
            <a:ext cx="570409" cy="128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5020392" y="4250794"/>
            <a:ext cx="592923" cy="11372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632638" y="5420073"/>
            <a:ext cx="558280" cy="11865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19380" y="63700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87194" y="645087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/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65710" y="40661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344735" y="400141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+2</a:t>
            </a:r>
            <a:endParaRPr lang="en-U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099430" y="4264687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637584" y="4264687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099430" y="6575285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589194" y="6581150"/>
            <a:ext cx="518831" cy="1173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179496" y="4618700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J</a:t>
            </a:r>
            <a:r>
              <a:rPr lang="en-US" smtClean="0"/>
              <a:t>=+3,+2</a:t>
            </a:r>
            <a:r>
              <a:rPr lang="en-US" dirty="0" smtClean="0"/>
              <a:t>,+1, 0, -1, </a:t>
            </a:r>
            <a:r>
              <a:rPr lang="en-US" smtClean="0"/>
              <a:t>-</a:t>
            </a:r>
            <a:r>
              <a:rPr lang="en-US" smtClean="0"/>
              <a:t>2, -3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 rot="21223944">
            <a:off x="5497212" y="1857065"/>
            <a:ext cx="1753643" cy="42588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H="1" flipV="1">
            <a:off x="5949210" y="628918"/>
            <a:ext cx="388958" cy="1401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343434" y="2020028"/>
            <a:ext cx="568952" cy="16416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66271" y="44479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7065769" y="35010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 rot="11127773">
            <a:off x="9296398" y="1860571"/>
            <a:ext cx="1753643" cy="3999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10150523" y="461288"/>
            <a:ext cx="285411" cy="15918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9775032" y="2053179"/>
            <a:ext cx="378582" cy="1632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5189639" y="3723700"/>
            <a:ext cx="435946" cy="1616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632408" y="5504135"/>
            <a:ext cx="568952" cy="16416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5654476" y="3695209"/>
            <a:ext cx="285411" cy="15918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268746" y="5438479"/>
            <a:ext cx="378582" cy="16325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9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123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Azhar Abbas</dc:creator>
  <cp:lastModifiedBy>Dr Azhar Abbas</cp:lastModifiedBy>
  <cp:revision>10</cp:revision>
  <dcterms:created xsi:type="dcterms:W3CDTF">2020-11-19T05:50:18Z</dcterms:created>
  <dcterms:modified xsi:type="dcterms:W3CDTF">2020-11-20T06:36:49Z</dcterms:modified>
</cp:coreProperties>
</file>