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6. MOLYBDENUM </a:t>
            </a:r>
            <a:r>
              <a:rPr lang="en-US" b="1" u="sng" dirty="0"/>
              <a:t>(Mo):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Mo is a plant micronutrient, only required in very small amounts but it is important for Nitrogen metabolism.</a:t>
            </a:r>
          </a:p>
          <a:p>
            <a:pPr marL="0" indent="0">
              <a:buNone/>
            </a:pPr>
            <a:r>
              <a:rPr lang="en-US" b="1" dirty="0"/>
              <a:t>A) Available Forms: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It is Available only in MoO</a:t>
            </a:r>
            <a:r>
              <a:rPr lang="en-US" baseline="-25000" dirty="0"/>
              <a:t>4</a:t>
            </a:r>
            <a:r>
              <a:rPr lang="en-US" baseline="30000" dirty="0"/>
              <a:t>2-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/>
              <a:t>B) Uptake: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Its uptake occurs through facilitated diffusion by anion channels.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535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C</a:t>
            </a:r>
            <a:r>
              <a:rPr lang="en-US" b="1" dirty="0"/>
              <a:t>) Major Roles:</a:t>
            </a:r>
            <a:endParaRPr lang="en-US" dirty="0"/>
          </a:p>
          <a:p>
            <a:pPr marL="514350" lvl="0" indent="-514350">
              <a:buAutoNum type="arabicPeriod"/>
            </a:pPr>
            <a:r>
              <a:rPr lang="en-US" dirty="0" smtClean="0"/>
              <a:t>Nitrogen </a:t>
            </a:r>
            <a:r>
              <a:rPr lang="en-US" dirty="0"/>
              <a:t>reduction and assimilation being integral part of nitrate reductase and </a:t>
            </a:r>
            <a:r>
              <a:rPr lang="en-US" dirty="0" err="1"/>
              <a:t>nitrogenase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D</a:t>
            </a:r>
            <a:r>
              <a:rPr lang="en-US" b="1" dirty="0"/>
              <a:t>) Deficiency Symptoms:</a:t>
            </a:r>
            <a:endParaRPr lang="en-US" dirty="0"/>
          </a:p>
          <a:p>
            <a:pPr marL="0" lvl="0" indent="0">
              <a:buNone/>
            </a:pPr>
            <a:r>
              <a:rPr lang="en-US" dirty="0"/>
              <a:t>Inter-</a:t>
            </a:r>
            <a:r>
              <a:rPr lang="en-US" dirty="0" err="1"/>
              <a:t>veinal</a:t>
            </a:r>
            <a:r>
              <a:rPr lang="en-US" dirty="0"/>
              <a:t> chlorosis</a:t>
            </a:r>
          </a:p>
          <a:p>
            <a:pPr marL="0" lvl="0" indent="0">
              <a:buNone/>
            </a:pPr>
            <a:r>
              <a:rPr lang="en-US" dirty="0"/>
              <a:t>Flowering fails to occur</a:t>
            </a:r>
          </a:p>
          <a:p>
            <a:pPr marL="0" lvl="0" indent="0">
              <a:buNone/>
            </a:pPr>
            <a:r>
              <a:rPr lang="en-US" dirty="0"/>
              <a:t>Premature flower and fruits draw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427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6. MOLYBDENUM (Mo):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 MOLYBDENUM (Mo):</dc:title>
  <dc:creator>Dr Ehsan</dc:creator>
  <cp:lastModifiedBy>Windows User</cp:lastModifiedBy>
  <cp:revision>1</cp:revision>
  <dcterms:created xsi:type="dcterms:W3CDTF">2006-08-16T00:00:00Z</dcterms:created>
  <dcterms:modified xsi:type="dcterms:W3CDTF">2020-04-18T18:21:46Z</dcterms:modified>
</cp:coreProperties>
</file>