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 </a:t>
            </a:r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Rashid </a:t>
            </a:r>
            <a:r>
              <a:rPr lang="en-US" dirty="0" err="1" smtClean="0"/>
              <a:t>Naeem</a:t>
            </a:r>
            <a:r>
              <a:rPr lang="en-US" dirty="0" smtClean="0"/>
              <a:t> Khan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23389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What is </a:t>
            </a:r>
            <a:r>
              <a:rPr lang="en-US" sz="3200" dirty="0" smtClean="0">
                <a:effectLst/>
              </a:rPr>
              <a:t>Computer network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n-US" dirty="0" smtClean="0"/>
              <a:t>A computer network consists of two or more computers that are connected together to share information and resources.</a:t>
            </a:r>
          </a:p>
          <a:p>
            <a:pPr lvl="0" algn="just"/>
            <a:r>
              <a:rPr lang="en-US" dirty="0" smtClean="0"/>
              <a:t>The resources may include printers, hard disks, scanners or programs etc.</a:t>
            </a:r>
          </a:p>
          <a:p>
            <a:pPr lvl="0" algn="just"/>
            <a:r>
              <a:rPr lang="en-US" dirty="0" smtClean="0"/>
              <a:t>The computers in the network are connected together through communication media.</a:t>
            </a:r>
          </a:p>
          <a:p>
            <a:pPr lvl="0" algn="just"/>
            <a:r>
              <a:rPr lang="en-US" dirty="0" smtClean="0"/>
              <a:t>The communication media can be a physical cable or a wireless connection.</a:t>
            </a:r>
          </a:p>
          <a:p>
            <a:pPr lvl="0" algn="just"/>
            <a:r>
              <a:rPr lang="en-US" dirty="0" smtClean="0"/>
              <a:t>The computers in the network can be in the same room, building, or at different places.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025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Advantages and Disadvantages of Computer Networks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Advantages </a:t>
            </a:r>
            <a:endParaRPr lang="en-US" dirty="0" smtClean="0"/>
          </a:p>
          <a:p>
            <a:pPr lvl="1" algn="just"/>
            <a:r>
              <a:rPr lang="en-US" dirty="0" smtClean="0"/>
              <a:t>Information and Resource Sharing</a:t>
            </a:r>
          </a:p>
          <a:p>
            <a:pPr lvl="1" algn="just"/>
            <a:r>
              <a:rPr lang="en-US" dirty="0" smtClean="0"/>
              <a:t>Money Saving</a:t>
            </a:r>
          </a:p>
          <a:p>
            <a:pPr lvl="1" algn="just"/>
            <a:r>
              <a:rPr lang="en-US" dirty="0" smtClean="0"/>
              <a:t>Easy Communication</a:t>
            </a:r>
          </a:p>
          <a:p>
            <a:pPr lvl="1" algn="just"/>
            <a:r>
              <a:rPr lang="en-US" dirty="0" smtClean="0"/>
              <a:t>Internet Access Sharing</a:t>
            </a:r>
          </a:p>
          <a:p>
            <a:pPr lvl="1" algn="just"/>
            <a:r>
              <a:rPr lang="en-US" dirty="0" smtClean="0"/>
              <a:t>Data Security and management </a:t>
            </a:r>
          </a:p>
          <a:p>
            <a:pPr lvl="1" algn="just"/>
            <a:r>
              <a:rPr lang="en-US" dirty="0" smtClean="0"/>
              <a:t>Entertainment</a:t>
            </a:r>
          </a:p>
          <a:p>
            <a:pPr algn="just"/>
            <a:r>
              <a:rPr lang="en-US" dirty="0" smtClean="0"/>
              <a:t>Disadvantages</a:t>
            </a:r>
          </a:p>
          <a:p>
            <a:pPr lvl="1" algn="just"/>
            <a:r>
              <a:rPr lang="en-US" dirty="0" smtClean="0"/>
              <a:t>Hardware, Software and Setup Costs</a:t>
            </a:r>
          </a:p>
          <a:p>
            <a:pPr lvl="1" algn="just"/>
            <a:r>
              <a:rPr lang="en-US" dirty="0" smtClean="0"/>
              <a:t>Hardware, Software management Costs</a:t>
            </a:r>
          </a:p>
          <a:p>
            <a:pPr lvl="1" algn="just"/>
            <a:r>
              <a:rPr lang="en-US" dirty="0" smtClean="0"/>
              <a:t>Undesirable Sharing</a:t>
            </a:r>
          </a:p>
          <a:p>
            <a:pPr lvl="1" algn="just"/>
            <a:r>
              <a:rPr lang="en-US" dirty="0" smtClean="0"/>
              <a:t>Data Security Concerns</a:t>
            </a:r>
          </a:p>
          <a:p>
            <a:pPr lvl="1" algn="just"/>
            <a:r>
              <a:rPr lang="en-US" dirty="0" smtClean="0"/>
              <a:t>Undesirable Behavior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7120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Types of computer Network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Local Area Network (LAN)</a:t>
            </a:r>
          </a:p>
          <a:p>
            <a:pPr lvl="1" algn="just"/>
            <a:r>
              <a:rPr lang="en-US" dirty="0" smtClean="0"/>
              <a:t>Common Type</a:t>
            </a:r>
          </a:p>
          <a:p>
            <a:pPr lvl="1" algn="just"/>
            <a:r>
              <a:rPr lang="en-US" dirty="0" smtClean="0"/>
              <a:t>Cover small area</a:t>
            </a:r>
          </a:p>
          <a:p>
            <a:pPr lvl="1" algn="just"/>
            <a:r>
              <a:rPr lang="en-US" dirty="0" smtClean="0"/>
              <a:t>It share resources such as printers, hard disk and programs.</a:t>
            </a:r>
          </a:p>
          <a:p>
            <a:pPr lvl="1" algn="just"/>
            <a:r>
              <a:rPr lang="en-US" dirty="0" smtClean="0"/>
              <a:t>It is capable of transmitting data at very fast rate,</a:t>
            </a:r>
          </a:p>
          <a:p>
            <a:pPr lvl="1" algn="just"/>
            <a:r>
              <a:rPr lang="en-US" dirty="0" smtClean="0"/>
              <a:t>Its transmission speed is typically 10 Mbps to 1000Mbps.</a:t>
            </a:r>
          </a:p>
          <a:p>
            <a:pPr lvl="1" algn="just"/>
            <a:r>
              <a:rPr lang="en-US" dirty="0" smtClean="0"/>
              <a:t>It is much faster than data transmission over a telephone line.</a:t>
            </a:r>
          </a:p>
          <a:p>
            <a:pPr lvl="1" algn="just"/>
            <a:r>
              <a:rPr lang="en-US" dirty="0" smtClean="0"/>
              <a:t>LAN can transmit data in a limited distance.</a:t>
            </a:r>
          </a:p>
          <a:p>
            <a:pPr lvl="1" algn="just"/>
            <a:r>
              <a:rPr lang="en-US" dirty="0" smtClean="0"/>
              <a:t>Also limited on the numbers of computers that can attached to the network. </a:t>
            </a:r>
          </a:p>
          <a:p>
            <a:pPr lvl="1" algn="just"/>
            <a:r>
              <a:rPr lang="en-US" dirty="0" smtClean="0"/>
              <a:t>It has two types: Peer to Peer network and Client Server Network</a:t>
            </a:r>
          </a:p>
          <a:p>
            <a:pPr lvl="1" algn="just"/>
            <a:r>
              <a:rPr lang="en-US" dirty="0" smtClean="0"/>
              <a:t>Peer to Peer network</a:t>
            </a:r>
          </a:p>
          <a:p>
            <a:pPr lvl="2" algn="just"/>
            <a:r>
              <a:rPr lang="en-US" dirty="0" smtClean="0"/>
              <a:t>Simple and not costly</a:t>
            </a:r>
          </a:p>
          <a:p>
            <a:pPr lvl="2" algn="just"/>
            <a:r>
              <a:rPr lang="en-US" dirty="0" smtClean="0"/>
              <a:t>Connects less than 10 computer </a:t>
            </a:r>
          </a:p>
          <a:p>
            <a:pPr lvl="2" algn="just"/>
            <a:r>
              <a:rPr lang="en-US" dirty="0" smtClean="0"/>
              <a:t>Share resources</a:t>
            </a:r>
          </a:p>
          <a:p>
            <a:pPr lvl="2" algn="just"/>
            <a:r>
              <a:rPr lang="en-US" dirty="0" smtClean="0"/>
              <a:t>Each computer stores files on its own storage devices</a:t>
            </a:r>
          </a:p>
          <a:p>
            <a:pPr lvl="2" algn="just"/>
            <a:r>
              <a:rPr lang="en-US" dirty="0" smtClean="0"/>
              <a:t>Network operating system and application software are installed on all computers.</a:t>
            </a:r>
          </a:p>
          <a:p>
            <a:pPr lvl="2" algn="just"/>
            <a:r>
              <a:rPr lang="en-US" dirty="0" smtClean="0"/>
              <a:t>Suitable for small businesses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0214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continue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en-US" dirty="0" smtClean="0"/>
              <a:t>Client Server Network</a:t>
            </a:r>
          </a:p>
          <a:p>
            <a:pPr lvl="2" algn="just"/>
            <a:r>
              <a:rPr lang="en-US" dirty="0" smtClean="0"/>
              <a:t>A network in which one or more computer work as server and other work as </a:t>
            </a:r>
            <a:r>
              <a:rPr lang="en-US" dirty="0" smtClean="0"/>
              <a:t>clients.</a:t>
            </a:r>
          </a:p>
          <a:p>
            <a:pPr lvl="2" algn="just"/>
            <a:r>
              <a:rPr lang="en-US" dirty="0" smtClean="0"/>
              <a:t>Server computer provides services for the clients.</a:t>
            </a:r>
          </a:p>
          <a:p>
            <a:pPr lvl="2" algn="just"/>
            <a:r>
              <a:rPr lang="en-US" dirty="0" smtClean="0"/>
              <a:t>Server is also called host computer.</a:t>
            </a:r>
          </a:p>
          <a:p>
            <a:pPr lvl="2" algn="just"/>
            <a:r>
              <a:rPr lang="en-US" dirty="0" smtClean="0"/>
              <a:t>It controls access to the hardware and software on the network and provides centralized storage area for program, data and information</a:t>
            </a:r>
          </a:p>
          <a:p>
            <a:pPr lvl="2" algn="just"/>
            <a:r>
              <a:rPr lang="en-US" dirty="0" smtClean="0"/>
              <a:t>Clients computers request resources from server.</a:t>
            </a:r>
          </a:p>
          <a:p>
            <a:pPr lvl="2" algn="just"/>
            <a:r>
              <a:rPr lang="en-US" dirty="0" smtClean="0"/>
              <a:t>Server computer is more powerful than client computers and contains more memory.</a:t>
            </a:r>
          </a:p>
          <a:p>
            <a:pPr lvl="2" algn="just"/>
            <a:r>
              <a:rPr lang="en-US" dirty="0" smtClean="0"/>
              <a:t>Some servers are known as dedicated servers.</a:t>
            </a:r>
          </a:p>
          <a:p>
            <a:pPr lvl="2" algn="just"/>
            <a:r>
              <a:rPr lang="en-US" dirty="0" smtClean="0"/>
              <a:t>A dedicated server is used to perform a specific task.</a:t>
            </a:r>
          </a:p>
          <a:p>
            <a:pPr lvl="2" algn="just"/>
            <a:r>
              <a:rPr lang="en-US" dirty="0" smtClean="0"/>
              <a:t>For example:- File server is used to store and manage files, print server is used to manage printers and print jobs. </a:t>
            </a:r>
            <a:endParaRPr lang="en-US" dirty="0" smtClean="0"/>
          </a:p>
          <a:p>
            <a:pPr lvl="1" algn="just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Types of network Continue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Wide Area Network (WAN</a:t>
            </a:r>
            <a:r>
              <a:rPr lang="en-US" dirty="0" smtClean="0"/>
              <a:t>)</a:t>
            </a:r>
          </a:p>
          <a:p>
            <a:pPr lvl="1" algn="just"/>
            <a:r>
              <a:rPr lang="en-US" dirty="0" smtClean="0"/>
              <a:t>It covers a large area.</a:t>
            </a:r>
          </a:p>
          <a:p>
            <a:pPr lvl="1" algn="just"/>
            <a:r>
              <a:rPr lang="en-US" dirty="0" smtClean="0"/>
              <a:t>It connects computers ad other devices in different cities and countries.</a:t>
            </a:r>
          </a:p>
          <a:p>
            <a:pPr lvl="1" algn="just"/>
            <a:r>
              <a:rPr lang="en-US" dirty="0" smtClean="0"/>
              <a:t>WAN usually consists of several LANs connected Together.</a:t>
            </a:r>
          </a:p>
          <a:p>
            <a:pPr lvl="1" algn="just"/>
            <a:r>
              <a:rPr lang="en-US" dirty="0" smtClean="0"/>
              <a:t>WAN are often connected </a:t>
            </a:r>
            <a:r>
              <a:rPr lang="en-US" dirty="0" err="1" smtClean="0"/>
              <a:t>throug</a:t>
            </a:r>
            <a:r>
              <a:rPr lang="en-US" dirty="0" smtClean="0"/>
              <a:t> telephone lines.</a:t>
            </a:r>
          </a:p>
          <a:p>
            <a:pPr lvl="1" algn="just"/>
            <a:r>
              <a:rPr lang="en-US" dirty="0" smtClean="0"/>
              <a:t>They can also be connected through satellites.</a:t>
            </a:r>
          </a:p>
          <a:p>
            <a:pPr lvl="1" algn="just"/>
            <a:r>
              <a:rPr lang="en-US" dirty="0" smtClean="0"/>
              <a:t>It can reach the parts of the world that is not </a:t>
            </a:r>
            <a:r>
              <a:rPr lang="en-US" dirty="0" err="1" smtClean="0"/>
              <a:t>possibe</a:t>
            </a:r>
            <a:r>
              <a:rPr lang="en-US" dirty="0" smtClean="0"/>
              <a:t> with LANs. WAN is expensive than LAN. WAN is not as fast as LAN.</a:t>
            </a:r>
          </a:p>
          <a:p>
            <a:pPr lvl="1" algn="just"/>
            <a:r>
              <a:rPr lang="en-US" dirty="0" smtClean="0"/>
              <a:t>The Transmission rate of WAN is typically 56 Kbps to 50 Mbps.</a:t>
            </a:r>
            <a:endParaRPr lang="en-US" dirty="0" smtClean="0"/>
          </a:p>
          <a:p>
            <a:pPr algn="just"/>
            <a:r>
              <a:rPr lang="en-US" dirty="0" smtClean="0"/>
              <a:t>Metropolitan Area Network (MAN</a:t>
            </a:r>
            <a:r>
              <a:rPr lang="en-US" dirty="0" smtClean="0"/>
              <a:t>)</a:t>
            </a:r>
          </a:p>
          <a:p>
            <a:pPr lvl="1" algn="just"/>
            <a:r>
              <a:rPr lang="en-US" dirty="0" smtClean="0"/>
              <a:t>This type covers an area of a city. </a:t>
            </a:r>
          </a:p>
          <a:p>
            <a:pPr lvl="1" algn="just"/>
            <a:r>
              <a:rPr lang="en-US" dirty="0" smtClean="0"/>
              <a:t>MAN is larger than LAN but smaller than WAN. </a:t>
            </a:r>
          </a:p>
          <a:p>
            <a:pPr lvl="1" algn="just"/>
            <a:r>
              <a:rPr lang="en-US" dirty="0" smtClean="0"/>
              <a:t>It is used to connect tow or more LANS in a city or town. 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474</TotalTime>
  <Words>521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Computer network</vt:lpstr>
      <vt:lpstr>What is Computer network</vt:lpstr>
      <vt:lpstr>Advantages and Disadvantages of Computer Networks</vt:lpstr>
      <vt:lpstr>Types of computer Network</vt:lpstr>
      <vt:lpstr>continue</vt:lpstr>
      <vt:lpstr>Types of network Continue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SPORTS MEDICINE</dc:title>
  <dc:creator>Akbar</dc:creator>
  <cp:lastModifiedBy>shah</cp:lastModifiedBy>
  <cp:revision>104</cp:revision>
  <dcterms:created xsi:type="dcterms:W3CDTF">2014-05-25T06:16:47Z</dcterms:created>
  <dcterms:modified xsi:type="dcterms:W3CDTF">2020-12-04T18:29:29Z</dcterms:modified>
</cp:coreProperties>
</file>