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676A4C-D22D-4ADB-B68F-95057FDAB5AC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Sports Administration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Rashid </a:t>
            </a:r>
            <a:r>
              <a:rPr lang="en-US" dirty="0" err="1" smtClean="0"/>
              <a:t>Naeem</a:t>
            </a:r>
            <a:r>
              <a:rPr lang="en-US" dirty="0" smtClean="0"/>
              <a:t> Khan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23389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Administration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word administration is derived from English word “AD” and “Ministration” which mean to bears load, stress, accepted responsibility.</a:t>
            </a:r>
          </a:p>
          <a:p>
            <a:pPr algn="just"/>
            <a:r>
              <a:rPr lang="en-US" dirty="0" smtClean="0"/>
              <a:t>So we can say that a committee that is constitute to run the matter of organization is called Administration.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02149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Sports Administration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committee that runs the sports institute, organization or department is called Sports Administration. </a:t>
            </a:r>
          </a:p>
          <a:p>
            <a:pPr algn="just"/>
            <a:r>
              <a:rPr lang="en-US" dirty="0" smtClean="0"/>
              <a:t>Responsibilities of Sports Administration are as under:-</a:t>
            </a:r>
          </a:p>
          <a:p>
            <a:pPr lvl="1" algn="just"/>
            <a:r>
              <a:rPr lang="en-US" dirty="0" smtClean="0"/>
              <a:t>To make rules, regulations of concern sports organization, institute, department.</a:t>
            </a:r>
          </a:p>
          <a:p>
            <a:pPr lvl="1" algn="just"/>
            <a:r>
              <a:rPr lang="en-US" dirty="0" smtClean="0"/>
              <a:t>Implement these rules.</a:t>
            </a:r>
          </a:p>
          <a:p>
            <a:pPr lvl="1" algn="just"/>
            <a:r>
              <a:rPr lang="en-US" dirty="0" smtClean="0"/>
              <a:t>If committee feels, think that rules are violated, or not followed, accepted by organization than this committee has an authority to close, banned, ceased concern </a:t>
            </a:r>
            <a:r>
              <a:rPr lang="en-US" dirty="0" err="1" smtClean="0"/>
              <a:t>deptt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7484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 of Sports Administration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Following are the scope of sports administrations:-</a:t>
            </a:r>
          </a:p>
          <a:p>
            <a:pPr lvl="1" algn="just"/>
            <a:r>
              <a:rPr lang="en-US" dirty="0" smtClean="0"/>
              <a:t>Established Sports Department, organization, Institute.</a:t>
            </a:r>
          </a:p>
          <a:p>
            <a:pPr lvl="1" algn="just"/>
            <a:r>
              <a:rPr lang="en-US" dirty="0" smtClean="0"/>
              <a:t>Team Announcement.</a:t>
            </a:r>
          </a:p>
          <a:p>
            <a:pPr lvl="1" algn="just"/>
            <a:r>
              <a:rPr lang="en-US" dirty="0" smtClean="0"/>
              <a:t>Conduct Tournament/Competition</a:t>
            </a:r>
          </a:p>
          <a:p>
            <a:pPr lvl="1" algn="just"/>
            <a:r>
              <a:rPr lang="en-US" dirty="0" smtClean="0"/>
              <a:t>Enhance Technical Skills </a:t>
            </a:r>
          </a:p>
          <a:p>
            <a:pPr lvl="1" algn="just"/>
            <a:r>
              <a:rPr lang="en-US" dirty="0" smtClean="0"/>
              <a:t>Proper Management</a:t>
            </a:r>
          </a:p>
          <a:p>
            <a:pPr lvl="1" algn="just"/>
            <a:r>
              <a:rPr lang="en-US" dirty="0" smtClean="0"/>
              <a:t>Give awareness to player, official about rules </a:t>
            </a:r>
          </a:p>
          <a:p>
            <a:pPr lvl="1" algn="just"/>
            <a:r>
              <a:rPr lang="en-US" dirty="0" smtClean="0"/>
              <a:t>Motivation</a:t>
            </a:r>
          </a:p>
          <a:p>
            <a:pPr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92671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Importance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Sports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</a:t>
            </a:r>
            <a:r>
              <a:rPr lang="en-US" sz="2000" dirty="0" err="1" smtClean="0"/>
              <a:t>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Objectives for Concern Sports organization</a:t>
            </a:r>
          </a:p>
          <a:p>
            <a:r>
              <a:rPr lang="en-US" dirty="0" smtClean="0"/>
              <a:t>Evaluate them</a:t>
            </a:r>
          </a:p>
          <a:p>
            <a:r>
              <a:rPr lang="en-US" dirty="0" smtClean="0"/>
              <a:t>Failure of objectives</a:t>
            </a:r>
          </a:p>
          <a:p>
            <a:r>
              <a:rPr lang="en-US" dirty="0" smtClean="0"/>
              <a:t>Make Policies in view of his objective</a:t>
            </a:r>
          </a:p>
          <a:p>
            <a:r>
              <a:rPr lang="en-US" dirty="0" smtClean="0"/>
              <a:t>Implement these policies through Management.</a:t>
            </a:r>
          </a:p>
          <a:p>
            <a:r>
              <a:rPr lang="en-US" dirty="0" smtClean="0"/>
              <a:t>Check and Balance of his employees</a:t>
            </a:r>
          </a:p>
          <a:p>
            <a:r>
              <a:rPr lang="en-US" dirty="0" smtClean="0"/>
              <a:t>Communication internal &amp; External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183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Types of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Individual Administration</a:t>
            </a:r>
          </a:p>
          <a:p>
            <a:pPr algn="just"/>
            <a:r>
              <a:rPr lang="en-US" dirty="0" smtClean="0"/>
              <a:t>Centralized Administration</a:t>
            </a:r>
          </a:p>
          <a:p>
            <a:pPr algn="just"/>
            <a:r>
              <a:rPr lang="en-US" dirty="0" smtClean="0"/>
              <a:t>Personal Administration</a:t>
            </a:r>
          </a:p>
          <a:p>
            <a:pPr algn="just"/>
            <a:r>
              <a:rPr lang="en-US" dirty="0" smtClean="0"/>
              <a:t>Sports Administration</a:t>
            </a:r>
          </a:p>
          <a:p>
            <a:pPr algn="just"/>
            <a:r>
              <a:rPr lang="en-US" dirty="0" smtClean="0"/>
              <a:t>Social Administration</a:t>
            </a:r>
          </a:p>
          <a:p>
            <a:pPr algn="just"/>
            <a:r>
              <a:rPr lang="en-US" dirty="0" smtClean="0"/>
              <a:t>Cultural Administration</a:t>
            </a:r>
          </a:p>
          <a:p>
            <a:pPr algn="just"/>
            <a:r>
              <a:rPr lang="en-US" dirty="0" smtClean="0"/>
              <a:t>Political Administration</a:t>
            </a:r>
          </a:p>
          <a:p>
            <a:pPr algn="just"/>
            <a:r>
              <a:rPr lang="en-US" dirty="0" smtClean="0"/>
              <a:t>Spiritual Administration</a:t>
            </a:r>
          </a:p>
          <a:p>
            <a:pPr algn="just"/>
            <a:r>
              <a:rPr lang="en-US" dirty="0" smtClean="0"/>
              <a:t>Democratic / Dictator Administration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7027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449</TotalTime>
  <Words>231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Sports Administration</vt:lpstr>
      <vt:lpstr>What is Administration </vt:lpstr>
      <vt:lpstr>Sports Administration</vt:lpstr>
      <vt:lpstr>Scope of Sports Administration</vt:lpstr>
      <vt:lpstr>Importance of Sports Administratione</vt:lpstr>
      <vt:lpstr>Types of Administration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SPORTS MEDICINE</dc:title>
  <dc:creator>Akbar</dc:creator>
  <cp:lastModifiedBy>shah</cp:lastModifiedBy>
  <cp:revision>94</cp:revision>
  <dcterms:created xsi:type="dcterms:W3CDTF">2014-05-25T06:16:47Z</dcterms:created>
  <dcterms:modified xsi:type="dcterms:W3CDTF">2020-12-04T19:14:52Z</dcterms:modified>
</cp:coreProperties>
</file>