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98" r:id="rId5"/>
    <p:sldId id="319" r:id="rId6"/>
    <p:sldId id="320" r:id="rId7"/>
    <p:sldId id="32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25" r:id="rId39"/>
    <p:sldId id="377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74" r:id="rId54"/>
    <p:sldId id="375" r:id="rId55"/>
    <p:sldId id="376" r:id="rId56"/>
    <p:sldId id="295" r:id="rId57"/>
    <p:sldId id="299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2" r:id="rId69"/>
    <p:sldId id="313" r:id="rId70"/>
    <p:sldId id="314" r:id="rId71"/>
    <p:sldId id="37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7762" name="Picture 2" descr="Power of Bismillah: The 19th mira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SESClinical cure &amp; SuppressiveprophylaxisExtra intestinal amoebiasisRheumatoid arthritisDLELepra reactionPhotogen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IMAQUINE8-Aminoquinoline…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ECHANISM OF ACTIONAs OxidantsSchizonticidal actionHemolysisMethemoglobinemi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HARMACOKINETICSPlasma t1/2-3-6 hr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dverse effectsAbd. PainG.I. upsetWeakness in chestCNS &amp; CVS symptomsLeucopeniaHemolysisMethaemoglobinemiaTachypn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sesRadical cure of vivax malariaPrimaquine 15 mg for adult,0.25mg/kg for children - daily for 2weeks with G6PD status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FLOQUINEQuinoline – Methanol derivatives…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PKPlasma t1/2 – 2-3 weeksHigh affinity to plasma proteinAdverse effectBitter in tasteDizziness, nausea, vomitingDi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InteractionsHalofantrine/Quinidine/Quinine – QTc lengthβ blocker/Ca channel blocker/Digitalis/Anti depressant –exager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UININE/QUINIDINECinchona bark derivatives…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ANTIMALARIAL DRUGS AND DENGUE FEVER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BY HAFIZA SARA AFZAL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MOA is similar to ChloroquineLess effective &amp; more toxicOther actionsLocal irritant &amp; anaestheticSystemic action G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PKOral absorbtion is complete70% plasma bound – α1 acid glycoproteinAdverse effectCinchonismRinging in earsNausea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ses…MalariaUncomplicated resistant falciparummalaria2nd line to S/P – ACTQuinine + Doxycycline x 7 daysComplicated &amp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YRIMETHAMINEDiaminopyrimedine derivative…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 Mechanism of action Directly acting inhibitor of plasmodial DHFRase PK Oral absorbtion is good Plasma t1/2 – 4 days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LFONAMIDE-PYRIMETHAMINECOMBINA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Sulfadoxine &amp; Sulfamethopyrazine –Ultra long acting SulfonamidesAlong with artesunate,used inchloroquine resistant mal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ETRACYCLIN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Slow &amp; weak erythrocyticschizontocidal actionAlong with quinine/S-P, used inchloroquine resistant malariaDoxycycline 20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RTEMISININDERIVATIVESShort acting drug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WWhhaatt ccaauusseess MMaallaarriiaa?? &#10;• Malaria is caused by an infection by one of four single celled &#10;Plasmodia spec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ysis in the parasiteInhibits protein synthesisDamages ERCauses lipid peroxidationBinds with membrane proteinReleases fre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ArtesunateProdrug(t½ - 30-60 min)Active metabolite –Dihydroartemisinin(t½ - 2-4 hrs)Oral , i.v., i.m.ArtemetherProd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Adverse effectNausea, vomitng, abd. Pain, itching &amp; drugfeverAbnormal bleeding, dark urine, ST segmentchanges, QT prol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TEMISININ-BASED COMBINATIONTHERAPY(ACT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Artesunate 100 mg BD x 3days + Mefloquine 750 mg on2nd day &amp; 500 mg on 3rd dayArtesunate -Mefloquine• Artemether 80 mg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nk U…!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TI-MALARIAL DRU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TI-MALARIAL DRU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cent advances•   Use of existing drugs in combination•   Development of analogs of existing drugs•   Natural analogs•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TI-MALARIAL DRU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ppearance of Common Symtoms.. &#10;The common first symptoms – fever, headache, chills and vomiting – usually &#10;appear 10 to 1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y combination therapy•   Rapid clinical &amp; parasitological cure•   High cure rates and low relapse rates•   Absence of 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velopment of analogs of existing             drugs• Pyronaridine:   – Related to chloroquine developed in china• Tafenoq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ural products• 68 plant species belonging to 33 families used by people in  North East India for treatment of Malaria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ounds active against other               diseases•     Folate antagonists•     Tetracyclines•     Atovaquone•     Ir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ug resistance reversers• Combining previously effective drugs with  compounds that reverse parasite resistance   – Vera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New chemosensitizing agent• Tricyclic acridone molecules with a short alkyl amine chain attached to the  central nitrog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ompounds active against new               targetsA. Cytosolic targetsMechanism Target molecule              Examples/pa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ompounds active against new             targetsB. Parasite membrane targetsMechanism          Target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ompounds active against new             targetsC. Food Vacuole targetsMechanism      Target                   Examples/p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ompounds active against new             targetsD. Mitochondrial targetsMechanism     Target                    Examples/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Syymmppttoommss.... &#10;CCLLAASSSSIICCAALL SSYYMMPPTTOOMMSS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ompounds active against new targets                  Chloroplast like organelle in plasmodia functions includeE. Apicopl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Vaccine for malaria• RTS,S/ASO1 Vaccine   – Hybrid construct of the hepatitis B surface antigen fused     with a recombi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H HYPOXANTHINE UPTAKE TEST&#10;• Most commonly used method for assessing antimalarial efficacy of a compound in&#10;vitro .&#10;• Hy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MITATIONS OF IN VITRO METHODS&#10;• Drugs acting through active metabolite cannot be studied.&#10;• Non reproducibility of phar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VIVO METHODS&#10;• Compounds effective in in-vitro screening tests are taken up for in vivo evaluation.&#10;• Plasmodium spec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SMODIUM BERGHEI 4 DAY SUPPRESSION&#10;METHOD&#10;• Most widely used preliminary test.&#10;• Efficacy assessed by comparison of blo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777711 &#10;• Dr. Jose Sabater &#10;• Disease called “Break- &#10;Bone Fever” &#10;• Treated using small &#10;quantities of Rum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DOO YYOOUU KKNNOOWW???????? &#10;The mosquito is attracted by the body odors, carbon &#10;dioxide and heat emitted from the ani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Syymmppttoommss…….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Life Cycle of Aedes mosquitos – AedesBusterU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Microscopic DDiiaaggnnoossiiss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o’s for dengue patient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o’ for dengue patient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on’t for dengue patient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revention of dengue fever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his is what yyoouu ccaann ddoo ttoo hheellpp……..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reventive measure for traveler &#10;• No vaccine or drugs are available for the prevention of &#10;dengue &#10;• Preventive measure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nal word of advice for travellers &#10;• The times of higher risk of being bitten by the &#10;female mosquito is 2 to 3 hours a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REEFFEERREENNCCEESS &#10; Katzung &amp; Trevor's Pharmacology Examination and Board &#10;Review &#10; Lippincott's Illustrated Reviews: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alaria and Den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alaria and Den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Animated IIlllluussttrraattiioonn OOff &#10;PPaatthhoopphhyyssiioollooggyy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Malaria and Den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TI-MALARIAL DRU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ther actions…Anti inflammatoryLocal anaestheticWeak smooth muscle relaxantAnti histaminicAnti arrhythmic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HARMACOKINETICSPlasma t1/2-3-10 day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1163</TotalTime>
  <Words>9</Words>
  <Application>Microsoft Office PowerPoint</Application>
  <PresentationFormat>On-screen Show (4:3)</PresentationFormat>
  <Paragraphs>2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Aspect</vt:lpstr>
      <vt:lpstr>Slide 1</vt:lpstr>
      <vt:lpstr>ANTIMALARIAL DRUGS AND DENGUE FEVER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Multi Laptop 88 G</dc:creator>
  <cp:lastModifiedBy>Multi Laptop 88 G</cp:lastModifiedBy>
  <cp:revision>35</cp:revision>
  <dcterms:created xsi:type="dcterms:W3CDTF">2006-08-16T00:00:00Z</dcterms:created>
  <dcterms:modified xsi:type="dcterms:W3CDTF">2020-04-19T08:09:14Z</dcterms:modified>
</cp:coreProperties>
</file>