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1A931-12C4-46E3-9D4A-4EB8FD327CA6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F9DCC-0324-4CA7-88E6-33B0B599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740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82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6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8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3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5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10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1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32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94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9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9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2CA65-1D23-4AE2-ABD7-D63790FAB6FA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C3A53-75C4-49C2-9A1D-C8AA9D9A5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0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Transfer of Actionable claims</a:t>
            </a:r>
            <a:r>
              <a:rPr lang="en-US" dirty="0" smtClean="0"/>
              <a:t> </a:t>
            </a:r>
            <a:r>
              <a:rPr lang="en-US" dirty="0"/>
              <a:t>under Transfer of Property Act, 1882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83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SYNOPSIS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ANALYSIS OF DEFINETION OF </a:t>
            </a:r>
            <a:r>
              <a:rPr lang="en-US" dirty="0" smtClean="0"/>
              <a:t>AXTIONABLE CLAIMS</a:t>
            </a:r>
            <a:endParaRPr lang="en-US" dirty="0" smtClean="0"/>
          </a:p>
          <a:p>
            <a:r>
              <a:rPr lang="en-US" dirty="0" smtClean="0"/>
              <a:t>TRANSFER HOW MADE</a:t>
            </a:r>
          </a:p>
          <a:p>
            <a:r>
              <a:rPr lang="en-US" dirty="0" smtClean="0"/>
              <a:t>ILLUSTRATIONS</a:t>
            </a:r>
            <a:endParaRPr lang="en-US" dirty="0" smtClean="0"/>
          </a:p>
          <a:p>
            <a:r>
              <a:rPr lang="en-US" dirty="0" smtClean="0"/>
              <a:t>CASE LAWS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331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b="1" dirty="0"/>
              <a:t>ACTIONABLE CLAIM</a:t>
            </a:r>
            <a:r>
              <a:rPr lang="en-US" dirty="0"/>
              <a:t>” is a </a:t>
            </a:r>
            <a:r>
              <a:rPr lang="en-US" b="1" dirty="0"/>
              <a:t>claim</a:t>
            </a:r>
            <a:r>
              <a:rPr lang="en-US" dirty="0"/>
              <a:t> on which action can be initiated in a court of law for relief. </a:t>
            </a:r>
            <a:endParaRPr lang="en-US" dirty="0" smtClean="0"/>
          </a:p>
          <a:p>
            <a:r>
              <a:rPr lang="en-US" dirty="0" smtClean="0"/>
              <a:t>Claim to unsecure debt</a:t>
            </a:r>
          </a:p>
          <a:p>
            <a:r>
              <a:rPr lang="en-US" dirty="0" smtClean="0"/>
              <a:t>Beneficial interest in moveable property not in possession of claimant</a:t>
            </a:r>
          </a:p>
          <a:p>
            <a:r>
              <a:rPr lang="en-US" dirty="0" smtClean="0"/>
              <a:t>In English law known as “Chose in Action”</a:t>
            </a:r>
          </a:p>
          <a:p>
            <a:r>
              <a:rPr lang="en-US" dirty="0" smtClean="0"/>
              <a:t>Exception…..</a:t>
            </a:r>
            <a:r>
              <a:rPr lang="en-US" dirty="0" err="1" smtClean="0"/>
              <a:t>Mortgage,pledge,hypothection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872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OF ACTIONABLE 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Transfer of Actionable Claims</a:t>
            </a:r>
          </a:p>
          <a:p>
            <a:r>
              <a:rPr lang="en-US" dirty="0" smtClean="0"/>
              <a:t>By transferor either with or without consideration and shall be affected by execution of written instrument signed by transferor.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93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PLD2007Lah.515</a:t>
            </a:r>
          </a:p>
          <a:p>
            <a:r>
              <a:rPr lang="en-US" dirty="0" smtClean="0"/>
              <a:t>This section shall not be applicable to transfer of actionable claims by operation of </a:t>
            </a:r>
            <a:r>
              <a:rPr lang="en-US" dirty="0" err="1" smtClean="0"/>
              <a:t>law.AIR</a:t>
            </a:r>
            <a:r>
              <a:rPr lang="en-US" dirty="0" smtClean="0"/>
              <a:t> 1943 Pat.218</a:t>
            </a:r>
          </a:p>
          <a:p>
            <a:r>
              <a:rPr lang="en-US" dirty="0" smtClean="0"/>
              <a:t>AIR1928Mad.1201</a:t>
            </a:r>
          </a:p>
          <a:p>
            <a:r>
              <a:rPr lang="en-US" dirty="0" smtClean="0"/>
              <a:t>PLD 1970 DACCA 155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138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84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Transfer of Actionable claims under Transfer of Property Act, 1882 </vt:lpstr>
      <vt:lpstr>SYNOPSIS</vt:lpstr>
      <vt:lpstr>DEFINETION</vt:lpstr>
      <vt:lpstr>TRANSFER OF ACTIONABLE CLAIMS</vt:lpstr>
      <vt:lpstr>CASE LAWS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Gift under Transfer of Property Act, 1882</dc:title>
  <dc:creator>Hasnain</dc:creator>
  <cp:lastModifiedBy>Hasnain</cp:lastModifiedBy>
  <cp:revision>7</cp:revision>
  <dcterms:created xsi:type="dcterms:W3CDTF">2020-04-18T10:00:43Z</dcterms:created>
  <dcterms:modified xsi:type="dcterms:W3CDTF">2020-04-18T11:46:46Z</dcterms:modified>
</cp:coreProperties>
</file>