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7" r:id="rId4"/>
    <p:sldId id="258" r:id="rId5"/>
    <p:sldId id="259" r:id="rId6"/>
    <p:sldId id="286" r:id="rId7"/>
    <p:sldId id="260" r:id="rId8"/>
    <p:sldId id="261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8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919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51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937411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199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414928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2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68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76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66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8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81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ED770B-7C4B-4B87-BF18-6870719A553B}" type="datetimeFigureOut">
              <a:rPr lang="en-US" smtClean="0"/>
              <a:pPr/>
              <a:t>4/26/2020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179E294-CB85-44F1-B109-CBDB7E751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96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9433" y="2744310"/>
            <a:ext cx="7757749" cy="17349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Photosynthetic pigments And photosystems</a:t>
            </a:r>
          </a:p>
        </p:txBody>
      </p:sp>
    </p:spTree>
    <p:extLst>
      <p:ext uri="{BB962C8B-B14F-4D97-AF65-F5344CB8AC3E}">
        <p14:creationId xmlns:p14="http://schemas.microsoft.com/office/powerpoint/2010/main" val="390344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9540025" cy="4024125"/>
          </a:xfrm>
        </p:spPr>
        <p:txBody>
          <a:bodyPr/>
          <a:lstStyle/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side chains characterize each type of chlorophyll molecule and alters the absorption spectrum of light.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 has long hydrophobic tail which anchors the molecule to other hydrophobic proteins in the thylakoid membrane of the chloroplast.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 phytol chain allow it to be embedded in a lipid membrane.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structure called a tetrapyrrolic ring outside of the membrane.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metal at center have variable oxidation states.</a:t>
            </a:r>
          </a:p>
        </p:txBody>
      </p:sp>
    </p:spTree>
    <p:extLst>
      <p:ext uri="{BB962C8B-B14F-4D97-AF65-F5344CB8AC3E}">
        <p14:creationId xmlns:p14="http://schemas.microsoft.com/office/powerpoint/2010/main" val="127874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ell\Pictures\Camera Roll\chlorstruct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721217"/>
            <a:ext cx="5396247" cy="53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24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764373"/>
            <a:ext cx="4855335" cy="1293028"/>
          </a:xfrm>
        </p:spPr>
        <p:txBody>
          <a:bodyPr/>
          <a:lstStyle/>
          <a:p>
            <a:r>
              <a:rPr lang="en-US" b="1" dirty="0"/>
              <a:t>Chlorophyll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similar to that of chlorophyll 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absorbs light of 453nm and 642 maximally.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to increase the range of light a plant can use for energy.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from chlorophyll a being the replacement of methyl group with a CHO.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occurs in all plants, green algae and some prokaryotes.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absorption of red and blue region and reflects green light.</a:t>
            </a:r>
          </a:p>
        </p:txBody>
      </p:sp>
    </p:spTree>
    <p:extLst>
      <p:ext uri="{BB962C8B-B14F-4D97-AF65-F5344CB8AC3E}">
        <p14:creationId xmlns:p14="http://schemas.microsoft.com/office/powerpoint/2010/main" val="1719313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1146220"/>
            <a:ext cx="5079991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Chlorophyll 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331076"/>
            <a:ext cx="5311775" cy="3887609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formula for chlorophyll a is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C₅₅H₇₂O₅N₄Mg.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¾ of total chlorophyll in plants are chlorophyll a.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 is present at reaction center of antenna array.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of chlorophyll a is low in polar solvents.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weight of chlorophyll a is 839.51g/mol.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875763"/>
            <a:ext cx="5105400" cy="118485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Chlorophyll 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0800" y="2331076"/>
            <a:ext cx="5334000" cy="3887609"/>
          </a:xfrm>
        </p:spPr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chemical formula for chlorophyll b is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MgN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¼ of total chlorophyll in plants are chlorophyll b.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Chlorophyll b regulates the size of antenna.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Solubility of chlorophyll b is high in polar solvents.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Molecular weight of chlorophyll b is 907.49g/mol.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6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901521"/>
            <a:ext cx="5079991" cy="128228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Chlorophyll 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85624"/>
            <a:ext cx="5311775" cy="37330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 violet blue and orange-red light from the spectrum.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Around1-2 micrometer size particles are ingested.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 contains a methyl group in the third position of it’s chlorin ring.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 is the principal pigment that captures sunlight for photosynthesis.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901521"/>
            <a:ext cx="5105400" cy="1282281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Chlorophyll b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5624"/>
            <a:ext cx="5334000" cy="373306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 orange-red light from the spectrum.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Around0.1-0.2 micrometer size particles are ingested.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b contains an aldehyde group in the third position of it’s chlorin ring.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b is the accessory pigment that collects sunlight and pass into chlorophyll a. </a:t>
            </a:r>
          </a:p>
        </p:txBody>
      </p:sp>
    </p:spTree>
    <p:extLst>
      <p:ext uri="{BB962C8B-B14F-4D97-AF65-F5344CB8AC3E}">
        <p14:creationId xmlns:p14="http://schemas.microsoft.com/office/powerpoint/2010/main" val="3924002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62" y="764373"/>
            <a:ext cx="7199290" cy="1293028"/>
          </a:xfrm>
        </p:spPr>
        <p:txBody>
          <a:bodyPr/>
          <a:lstStyle/>
          <a:p>
            <a:r>
              <a:rPr lang="en-US" b="1" dirty="0"/>
              <a:t>Bacteriochlorophyll: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occur in various photosynthetic bacteria.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Groups that contain Bacteriochlorophyll contain photosynthesis but do not produce oxygen.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use wavelength of light not absorbed by plants or cyanobacteria.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of Mg2+ with protons with bacteriophaeophytin; the phaeophytin form.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purple and green sulphur bacteria.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discovered by Vein Neil in 1932.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6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Bacteriochlorophyll in bacteria performs the same function as chlorophyll in plants.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absorb the light of longer wavelengths than chlorophyll.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position of absorption maximum is observed in the red or infra-red region and depends on the type of bacteriochlorophyll and it’s protein environment.</a:t>
            </a:r>
          </a:p>
        </p:txBody>
      </p:sp>
    </p:spTree>
    <p:extLst>
      <p:ext uri="{BB962C8B-B14F-4D97-AF65-F5344CB8AC3E}">
        <p14:creationId xmlns:p14="http://schemas.microsoft.com/office/powerpoint/2010/main" val="1761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66" y="764373"/>
            <a:ext cx="4726546" cy="1293028"/>
          </a:xfrm>
        </p:spPr>
        <p:txBody>
          <a:bodyPr/>
          <a:lstStyle/>
          <a:p>
            <a:r>
              <a:rPr lang="en-US" b="1" dirty="0"/>
              <a:t>Carotenoids: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17442"/>
            <a:ext cx="10132454" cy="350124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completely hydrophobic and exist in lipid membranes.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 absorbs maximally between 460nm and 550nm and appear red, orange or yellow to us.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of carotenoids as familiar as the fall color of leaves.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also called as tetrapenoids.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 seems to be protecting the plant from free-radicals formed from ultra-violet or other radiation.</a:t>
            </a:r>
          </a:p>
        </p:txBody>
      </p:sp>
    </p:spTree>
    <p:extLst>
      <p:ext uri="{BB962C8B-B14F-4D97-AF65-F5344CB8AC3E}">
        <p14:creationId xmlns:p14="http://schemas.microsoft.com/office/powerpoint/2010/main" val="527946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4" y="901532"/>
            <a:ext cx="6928835" cy="1293028"/>
          </a:xfrm>
        </p:spPr>
        <p:txBody>
          <a:bodyPr/>
          <a:lstStyle/>
          <a:p>
            <a:r>
              <a:rPr lang="en-US" b="1" dirty="0"/>
              <a:t>Role of carotenoids: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9192296" cy="3150172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Attract pollinators and seed dispersers.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 for hormones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 roles.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 light energy for use in photosynthesis.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photoprotection via non-photochemical quenching.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Accessory photosynthetic pigment in periods of low light.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36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764373"/>
            <a:ext cx="9878096" cy="1293028"/>
          </a:xfrm>
        </p:spPr>
        <p:txBody>
          <a:bodyPr/>
          <a:lstStyle/>
          <a:p>
            <a:r>
              <a:rPr lang="en-US" b="1" dirty="0"/>
              <a:t>Classification of carotenoids: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 are classified into two main groups:</a:t>
            </a: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Carotenes</a:t>
            </a:r>
          </a:p>
          <a:p>
            <a:pPr marL="457200" indent="-4572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Xanthophylls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Carotenes: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Carotenes do not contain oxygen and are associated with more of an orange pigment.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role in helping plant growth.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Beta-carotene and lycopene fall under the category of carotenes.</a:t>
            </a:r>
          </a:p>
        </p:txBody>
      </p:sp>
    </p:spTree>
    <p:extLst>
      <p:ext uri="{BB962C8B-B14F-4D97-AF65-F5344CB8AC3E}">
        <p14:creationId xmlns:p14="http://schemas.microsoft.com/office/powerpoint/2010/main" val="3486555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8" y="764373"/>
            <a:ext cx="7018986" cy="1293028"/>
          </a:xfrm>
        </p:spPr>
        <p:txBody>
          <a:bodyPr/>
          <a:lstStyle/>
          <a:p>
            <a:r>
              <a:rPr lang="en-US" b="1" dirty="0"/>
              <a:t>What is photosynthesis: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325637" cy="3510781"/>
          </a:xfrm>
        </p:spPr>
        <p:txBody>
          <a:bodyPr/>
          <a:lstStyle/>
          <a:p>
            <a:endParaRPr lang="en-US" dirty="0"/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is an oxidation-reduction process carry on in chloroplast by which organic compounds are synthesized.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is the link between biotic and abiotic environment.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occur within the variety of single celled organisms as well as in plant cells.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Photosynthesis is a biological process by which energy contained within the light is converted into chemical energy.</a:t>
            </a:r>
          </a:p>
        </p:txBody>
      </p:sp>
    </p:spTree>
    <p:extLst>
      <p:ext uri="{BB962C8B-B14F-4D97-AF65-F5344CB8AC3E}">
        <p14:creationId xmlns:p14="http://schemas.microsoft.com/office/powerpoint/2010/main" val="4126587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64" y="764373"/>
            <a:ext cx="4868214" cy="1293028"/>
          </a:xfrm>
        </p:spPr>
        <p:txBody>
          <a:bodyPr/>
          <a:lstStyle/>
          <a:p>
            <a:r>
              <a:rPr lang="en-US" b="1" dirty="0"/>
              <a:t>Beta-carotenes: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Beta-carotene comes from the Greek beta and Latin carota.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Beta-carotene is a carotenoid and an antioxidant.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converted into vitamin A, an essential vitamin.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 A is toxic at high level.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Beta-carotene is might slow cognitive decline.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Beta-carotene might help older people retain their lung strength as they age.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yellow/orange pigment that gives vegetables and fruits their rich colors.</a:t>
            </a:r>
          </a:p>
        </p:txBody>
      </p:sp>
    </p:spTree>
    <p:extLst>
      <p:ext uri="{BB962C8B-B14F-4D97-AF65-F5344CB8AC3E}">
        <p14:creationId xmlns:p14="http://schemas.microsoft.com/office/powerpoint/2010/main" val="1977656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Pictures\Camera Roll\caroabs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56" y="1674254"/>
            <a:ext cx="6336405" cy="3863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51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1" y="764373"/>
            <a:ext cx="3606085" cy="1293028"/>
          </a:xfrm>
        </p:spPr>
        <p:txBody>
          <a:bodyPr/>
          <a:lstStyle/>
          <a:p>
            <a:r>
              <a:rPr lang="en-US" b="1" dirty="0"/>
              <a:t>Lycopene: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Plant nutrient with antioxidant properties.</a:t>
            </a:r>
          </a:p>
          <a:p>
            <a:r>
              <a:rPr lang="en-US" dirty="0"/>
              <a:t>Lycopene has been linked to health benefits ranging from heart health to protection against sunburns and certain type of cancers.</a:t>
            </a:r>
          </a:p>
          <a:p>
            <a:r>
              <a:rPr lang="en-US" dirty="0"/>
              <a:t>High blood levels of lycopene may also add years to the lives of people.</a:t>
            </a:r>
          </a:p>
          <a:p>
            <a:r>
              <a:rPr lang="en-US" dirty="0"/>
              <a:t>It gives red and pink color to the fruits such as tomatoes, watermelon.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6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798" y="764373"/>
            <a:ext cx="5100034" cy="1293028"/>
          </a:xfrm>
        </p:spPr>
        <p:txBody>
          <a:bodyPr/>
          <a:lstStyle/>
          <a:p>
            <a:r>
              <a:rPr lang="en-US" b="1" dirty="0"/>
              <a:t>2. Xanthophylls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essentially oxidized carotenoids.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usually red and yellow and are fat soluble and do not absorb energy.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Xanthophylls and carotenes are similar in structure but xanthophyll contain oxygen atoms but carotenes are purely hydrocarbons.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presence of oxygen xanthophylls are considered to be more polar.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that fall under the category of xanthophylls include kale, spinach, pumpkin, egg yolks.</a:t>
            </a:r>
          </a:p>
        </p:txBody>
      </p:sp>
    </p:spTree>
    <p:extLst>
      <p:ext uri="{BB962C8B-B14F-4D97-AF65-F5344CB8AC3E}">
        <p14:creationId xmlns:p14="http://schemas.microsoft.com/office/powerpoint/2010/main" val="814153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040" y="764373"/>
            <a:ext cx="4803820" cy="1293028"/>
          </a:xfrm>
        </p:spPr>
        <p:txBody>
          <a:bodyPr/>
          <a:lstStyle/>
          <a:p>
            <a:r>
              <a:rPr lang="en-US" b="1" dirty="0"/>
              <a:t>Anthocyanins: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water soluble flavonoid pigments.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appear as red to blue.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Hve purple color and are present in vegetables.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attract pollinators and act as seed dispersers.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Repel predators and protect cells from damage by excess light.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plant tolerance to stress.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Anthocyanins are found in cell vacuoles.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a protective role in plants against extreme temperatures.</a:t>
            </a:r>
          </a:p>
        </p:txBody>
      </p:sp>
    </p:spTree>
    <p:extLst>
      <p:ext uri="{BB962C8B-B14F-4D97-AF65-F5344CB8AC3E}">
        <p14:creationId xmlns:p14="http://schemas.microsoft.com/office/powerpoint/2010/main" val="3689346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Anthocyanins may protect photosynthetic tissues against photoinhibition.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Absorbance of blue-green light by anthocyanins reduces light available to chlorophyll 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not directly involved in photosynthesis.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light levels the green leaves are most efficient at photosynthesis.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Anthocyanins protect leaves from the stress of photoinhibitory light fluxes by absorbing the photons otherwise be intercepted by chlorophyll b.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develop in the late summer in the sap of leaf, resulting from complex interactions of factors inside or outside the plant.</a:t>
            </a:r>
          </a:p>
        </p:txBody>
      </p:sp>
    </p:spTree>
    <p:extLst>
      <p:ext uri="{BB962C8B-B14F-4D97-AF65-F5344CB8AC3E}">
        <p14:creationId xmlns:p14="http://schemas.microsoft.com/office/powerpoint/2010/main" val="349770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314" y="764373"/>
            <a:ext cx="3747752" cy="1293028"/>
          </a:xfrm>
        </p:spPr>
        <p:txBody>
          <a:bodyPr/>
          <a:lstStyle/>
          <a:p>
            <a:r>
              <a:rPr lang="en-US" b="1" dirty="0"/>
              <a:t>Betalins: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red and yellow tyrosine derived pigments.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plants of carryophyllales where they replace the anthocyanin pigment.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most often noticeable in the petals of flowers but may color the fruits, leaves, stems, and roots of the plant they contain them.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pigments such as those found in beets.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name betalin from the Latin word of the common beet from which betalins were extracted.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red color of the beets is due to the presence of betalin pigments.</a:t>
            </a:r>
          </a:p>
        </p:txBody>
      </p:sp>
    </p:spTree>
    <p:extLst>
      <p:ext uri="{BB962C8B-B14F-4D97-AF65-F5344CB8AC3E}">
        <p14:creationId xmlns:p14="http://schemas.microsoft.com/office/powerpoint/2010/main" val="12601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220" y="764373"/>
            <a:ext cx="7096259" cy="1293028"/>
          </a:xfrm>
        </p:spPr>
        <p:txBody>
          <a:bodyPr/>
          <a:lstStyle/>
          <a:p>
            <a:r>
              <a:rPr lang="en-US" b="1" dirty="0"/>
              <a:t>Categories of betalins: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Betacyanin: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Include reddish to voilet betalin pigments. Among the betacyanins present in plants include betanin, isobetanin, neobetanin, probetanin.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Betaxanthins: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Those betalin pigments which appear yellow to orange. Among the betaxanthins present in plants include vulgaxanthin, miraxanthin, indicaxanthin.</a:t>
            </a:r>
          </a:p>
        </p:txBody>
      </p:sp>
    </p:spTree>
    <p:extLst>
      <p:ext uri="{BB962C8B-B14F-4D97-AF65-F5344CB8AC3E}">
        <p14:creationId xmlns:p14="http://schemas.microsoft.com/office/powerpoint/2010/main" val="2551090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8" y="764373"/>
            <a:ext cx="4494726" cy="1293028"/>
          </a:xfrm>
        </p:spPr>
        <p:txBody>
          <a:bodyPr/>
          <a:lstStyle/>
          <a:p>
            <a:r>
              <a:rPr lang="en-US" b="1" dirty="0"/>
              <a:t>Phycobilins: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water soluble pigments.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stroma of the chloroplast. Also found in the algae and cyanobacteria.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Phycobilins collect energy from the sun and passes this energy to the primary pigment, which is the chlorophyll.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prokaryotes such as cyanobacteria they are found in the cytoplasm.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energy they absorb is essential for the production of organic molecules by the process of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151406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Phycobilins that are covalently linked to the proteins are reffered to as phycobiliproteins which serve as chromophore.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Phycobiliproteins are aggregated in a highly ordered protein complex called a phycobilisomes.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Phycobilisomes are attached to the cytosol face of the thylakoid.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classes include:</a:t>
            </a:r>
          </a:p>
          <a:p>
            <a:pPr marL="0" indent="0">
              <a:buNone/>
            </a:pPr>
            <a:r>
              <a:rPr lang="en-US" dirty="0"/>
              <a:t> 1.  </a:t>
            </a:r>
            <a:r>
              <a:rPr lang="en-US" b="1" dirty="0">
                <a:solidFill>
                  <a:srgbClr val="FF0000"/>
                </a:solidFill>
              </a:rPr>
              <a:t>Phycocyanin</a:t>
            </a:r>
          </a:p>
          <a:p>
            <a:pPr marL="0" indent="0">
              <a:buNone/>
            </a:pPr>
            <a:r>
              <a:rPr lang="en-US" dirty="0"/>
              <a:t> 2</a:t>
            </a:r>
            <a:r>
              <a:rPr lang="en-US" b="1" dirty="0">
                <a:solidFill>
                  <a:srgbClr val="FF0000"/>
                </a:solidFill>
              </a:rPr>
              <a:t>.  Phycoerythrin</a:t>
            </a:r>
          </a:p>
        </p:txBody>
      </p:sp>
    </p:spTree>
    <p:extLst>
      <p:ext uri="{BB962C8B-B14F-4D97-AF65-F5344CB8AC3E}">
        <p14:creationId xmlns:p14="http://schemas.microsoft.com/office/powerpoint/2010/main" val="334171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90" y="764373"/>
            <a:ext cx="5847008" cy="1293028"/>
          </a:xfrm>
        </p:spPr>
        <p:txBody>
          <a:bodyPr/>
          <a:lstStyle/>
          <a:p>
            <a:r>
              <a:rPr lang="en-US" b="1" dirty="0"/>
              <a:t>What are pigments: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318197"/>
            <a:ext cx="10183969" cy="32841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Pigments are molecules that absorb specific wavelengths(energies) of light and reflect e colored; the color we see is the net effect of all the light reflecting back at us.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Seasonal changes in the relative synthesis of different pigments accounts for color changes in leaves during autumn.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Pigments are the vital components of the machinery of photosynthesis, the most important pigment being chlorophyll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28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372" y="764373"/>
            <a:ext cx="5731098" cy="1293028"/>
          </a:xfrm>
        </p:spPr>
        <p:txBody>
          <a:bodyPr/>
          <a:lstStyle/>
          <a:p>
            <a:r>
              <a:rPr lang="en-US" b="1" dirty="0"/>
              <a:t>Phycocyanin: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in the cyanobacteria, giving them their misleading common name of blue-green algae.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water soluble and blue in color.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 of alpha and beta subunits.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phycocyanins are present as a trimmer.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polypeptide chain of phycocyanin consist of apoprotein and chromophore with a ring opening tetra-pyrrole structure.</a:t>
            </a:r>
          </a:p>
        </p:txBody>
      </p:sp>
    </p:spTree>
    <p:extLst>
      <p:ext uri="{BB962C8B-B14F-4D97-AF65-F5344CB8AC3E}">
        <p14:creationId xmlns:p14="http://schemas.microsoft.com/office/powerpoint/2010/main" val="2746606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ell\Pictures\Camera Roll\phycocya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4" y="811370"/>
            <a:ext cx="4855335" cy="51901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814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6" y="764373"/>
            <a:ext cx="5602310" cy="1293028"/>
          </a:xfrm>
        </p:spPr>
        <p:txBody>
          <a:bodyPr/>
          <a:lstStyle/>
          <a:p>
            <a:r>
              <a:rPr lang="en-US" b="1" dirty="0"/>
              <a:t>Phycoerythrin: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protein pigment complex produced by the light harvesting phycobiliprotein family accessory to the main chlorophyll pigments responsible for photosynthesis.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Phycoerythrins are composed of monomers, usually organized in disk-shape trimmer or hexamer.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phycoerythrin family the most known phycobilins 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phycoerythroblin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typical phycoerythrin acceptor chromophore.</a:t>
            </a:r>
          </a:p>
        </p:txBody>
      </p:sp>
    </p:spTree>
    <p:extLst>
      <p:ext uri="{BB962C8B-B14F-4D97-AF65-F5344CB8AC3E}">
        <p14:creationId xmlns:p14="http://schemas.microsoft.com/office/powerpoint/2010/main" val="294545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PHOTOSYSTEM 1 AND PHOTOSYSTEM2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Photosystem 1 and 2 are the places where light reaction is carried out </a:t>
            </a:r>
          </a:p>
          <a:p>
            <a:r>
              <a:rPr lang="en-US" dirty="0"/>
              <a:t>These are present in the thylakoid membranes of the chloroplast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main multi-subunit membrane protein complexex differ in their absorbing wavelength</a:t>
            </a:r>
          </a:p>
          <a:p>
            <a:r>
              <a:rPr lang="en-US" dirty="0"/>
              <a:t>Where the photosystem 1 or PS1 absorbs the longer wavelength of light which is 700 nm</a:t>
            </a:r>
          </a:p>
          <a:p>
            <a:r>
              <a:rPr lang="en-US" dirty="0"/>
              <a:t>While the photosystem 2 or PS2 absorbs the shorter wavelength of light 680nm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photosystem is replenished by the electrons,after the loss of an electron </a:t>
            </a:r>
          </a:p>
          <a:p>
            <a:r>
              <a:rPr lang="en-US" dirty="0"/>
              <a:t>But the sources are different where PS2 gets its electrons from water while PS1 gains its electrons from PS2 through an electron transport chain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photosystems are involved in photosynthesis and are found in thylakoid membranes of algae,cyanobacteria and mainly in plants </a:t>
            </a:r>
          </a:p>
          <a:p>
            <a:r>
              <a:rPr lang="en-US" dirty="0"/>
              <a:t>Plant and other photosynthetic pigments collect solar energy which is sported by light absorbing pigment molecules present in leaves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absorbed solar energy or light energy in leaves is converted to chemical energy at the first stage of phosynthesis</a:t>
            </a:r>
          </a:p>
          <a:p>
            <a:r>
              <a:rPr lang="en-US" dirty="0"/>
              <a:t>This process undergoes a series of chemical reaction known as light dependent reaction</a:t>
            </a:r>
          </a:p>
          <a:p>
            <a:r>
              <a:rPr lang="en-US" dirty="0"/>
              <a:t>The photosynthetic pigments like chlorophyll a,   chlorophyll b,and carotenoids are present in the thylakoid membranes of chloroplast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photosystem contitutes the light harvesting complexes ,that comprises of 300-400 chlorophylls , proteins and other pigments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pigments get exited after absorbing the photon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20200418_2223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0"/>
            <a:ext cx="89154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1" y="764373"/>
            <a:ext cx="7392473" cy="1293028"/>
          </a:xfrm>
        </p:spPr>
        <p:txBody>
          <a:bodyPr/>
          <a:lstStyle/>
          <a:p>
            <a:r>
              <a:rPr lang="en-US" b="1" dirty="0"/>
              <a:t>Photosynthetic pigment: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9977907" cy="4024125"/>
          </a:xfrm>
        </p:spPr>
        <p:txBody>
          <a:bodyPr/>
          <a:lstStyle/>
          <a:p>
            <a:endParaRPr lang="en-US" dirty="0"/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photosynthetic pigment(accessory pigment, chloroplast pigment, antenna pigment) is the pigment that is present in chloroplast or photosynthetic bacteria and captures light energy necessary for photosynthesis”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OR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“Substance or compound which absorb visible light spectra known as photosynthetic pigment”</a:t>
            </a:r>
          </a:p>
        </p:txBody>
      </p:sp>
    </p:spTree>
    <p:extLst>
      <p:ext uri="{BB962C8B-B14F-4D97-AF65-F5344CB8AC3E}">
        <p14:creationId xmlns:p14="http://schemas.microsoft.com/office/powerpoint/2010/main" val="3802463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exited pigments pas their energy to neighbouring pigment by the resonance energy transfer</a:t>
            </a:r>
          </a:p>
          <a:p>
            <a:r>
              <a:rPr lang="en-US" dirty="0"/>
              <a:t>This is direct electromagnetic interaction</a:t>
            </a:r>
          </a:p>
          <a:p>
            <a:r>
              <a:rPr lang="en-US" dirty="0"/>
              <a:t>In turn the neighbouring pigment transfer energy to pigment and the process is repeated several times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Together these pigment molecules collect their energy and pass towards the central part of the photosystem known as reaction center</a:t>
            </a:r>
          </a:p>
          <a:p>
            <a:r>
              <a:rPr lang="en-US" dirty="0"/>
              <a:t>Though the two photosystems in the light  dependent reactions got their names in series ,they were discovered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photosystem 2 comes first in the path in the electron flow and then the photosystem 1</a:t>
            </a:r>
          </a:p>
          <a:p>
            <a:r>
              <a:rPr lang="en-US" b="1" i="1" dirty="0"/>
              <a:t>PHOTOSYSTEM 1:</a:t>
            </a:r>
          </a:p>
          <a:p>
            <a:r>
              <a:rPr lang="en-US" b="1" i="1" dirty="0"/>
              <a:t>Photosystem 1 or PS1 uses light energy to convert NADP+ TO  NADPH2</a:t>
            </a:r>
          </a:p>
          <a:p>
            <a:r>
              <a:rPr lang="en-US" b="1" i="1" dirty="0"/>
              <a:t>It involves the p700, chlorophyll and their pigments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located on the outer surface of thylakoid membrane</a:t>
            </a:r>
          </a:p>
          <a:p>
            <a:r>
              <a:rPr lang="en-US" dirty="0"/>
              <a:t>P700 is the photo center </a:t>
            </a:r>
          </a:p>
          <a:p>
            <a:r>
              <a:rPr lang="en-US" dirty="0"/>
              <a:t>The pigments in photodsystem 1 absorbs longer wavelengths of light which is 700 nm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is involved in both cyclic as well as non cyclic photophosphorylation </a:t>
            </a:r>
          </a:p>
          <a:p>
            <a:r>
              <a:rPr lang="en-US" dirty="0"/>
              <a:t>No photolysis occur</a:t>
            </a:r>
          </a:p>
          <a:p>
            <a:r>
              <a:rPr lang="en-US" dirty="0"/>
              <a:t>Photosystem 1 or ps 1 contains chlorophyll A-670 ,chlorophyll 680 ,chlorophyll A 695 ,chlorophyll A 700 ,chlorophyll B and carotenoids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ratio of chlorophyll carotenoid pigments is 20-30:1</a:t>
            </a:r>
          </a:p>
          <a:p>
            <a:endParaRPr lang="en-US" dirty="0"/>
          </a:p>
          <a:p>
            <a:r>
              <a:rPr lang="en-US" dirty="0"/>
              <a:t>The primary function of photosystem 1 is in NADPH synthesis, where it receives the electrons from PS 2 </a:t>
            </a:r>
          </a:p>
          <a:p>
            <a:r>
              <a:rPr lang="en-US" dirty="0"/>
              <a:t>The ps1 is made up of two subunits which are psaA ans psaB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20200418_2223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0"/>
            <a:ext cx="8991600" cy="7010400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subunit of ps1 is larger than the subunits ps2</a:t>
            </a:r>
          </a:p>
          <a:p>
            <a:r>
              <a:rPr lang="en-US" dirty="0"/>
              <a:t>The absorbed photons are carried into the reaction center with the help of accessory pigments the photons are further released by the reaction centre as high energy molecules </a:t>
            </a:r>
          </a:p>
          <a:p>
            <a:r>
              <a:rPr lang="en-US" dirty="0"/>
              <a:t>That undergoes a series of electron carriers and finally used by NADP+ reductase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NADPH is used in Calvin cycle </a:t>
            </a:r>
          </a:p>
          <a:p>
            <a:r>
              <a:rPr lang="en-US" dirty="0"/>
              <a:t>Therefore, the main aim of integral membrane protein complex that uses light energy to produce ATP and NADPH</a:t>
            </a:r>
          </a:p>
          <a:p>
            <a:r>
              <a:rPr lang="en-US" dirty="0"/>
              <a:t>PHOTOSYSTEM 1IS ALSO known as plastocyanin-ferredoxin oxidoreductase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PHOTOSYSTEM 2:</a:t>
            </a:r>
          </a:p>
          <a:p>
            <a:r>
              <a:rPr lang="en-US" dirty="0"/>
              <a:t>PHOTOSYSTEM2 OR PS2 is the protein complex that absorbs light energy ,involving p680 , chlorophyll and accessory pigments and transfer electrons from water to plastoquinone and thus works in dissociation of water molecules and produces protond H+</a:t>
            </a:r>
          </a:p>
          <a:p>
            <a:r>
              <a:rPr lang="en-US" dirty="0"/>
              <a:t>And o2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38" y="764373"/>
            <a:ext cx="9350062" cy="1293028"/>
          </a:xfrm>
        </p:spPr>
        <p:txBody>
          <a:bodyPr/>
          <a:lstStyle/>
          <a:p>
            <a:r>
              <a:rPr lang="en-US" b="1" dirty="0"/>
              <a:t>Function of pigments in plants: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function of pigments is photosynthesis.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green pigment chlorophyll along with several red and yellow pigments.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to capture as much light as possible.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function include attracting insects to flowers to encourage pollination.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pigments act as substrate for hormones.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play anti-oxidant roles.</a:t>
            </a:r>
          </a:p>
        </p:txBody>
      </p:sp>
    </p:spTree>
    <p:extLst>
      <p:ext uri="{BB962C8B-B14F-4D97-AF65-F5344CB8AC3E}">
        <p14:creationId xmlns:p14="http://schemas.microsoft.com/office/powerpoint/2010/main" val="18482167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located in the inner surface of thylakoid membrane</a:t>
            </a:r>
          </a:p>
          <a:p>
            <a:r>
              <a:rPr lang="en-US" dirty="0"/>
              <a:t>P680 is the photo center</a:t>
            </a:r>
          </a:p>
          <a:p>
            <a:r>
              <a:rPr lang="en-US" dirty="0"/>
              <a:t>The pigments in the photosystem 2 absorb shorter wavelengths of light which is 680nm</a:t>
            </a:r>
          </a:p>
          <a:p>
            <a:r>
              <a:rPr lang="en-US" dirty="0"/>
              <a:t>This system is involved in both cyclic and non cyclic photophosphorylation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Photolysis occurs in this system </a:t>
            </a:r>
          </a:p>
          <a:p>
            <a:r>
              <a:rPr lang="en-US" dirty="0"/>
              <a:t>Photosystem 2 0r ps2 contains chlorophyll A660 ,chlorophyll-A670 ,chlorophyllA-680  ,chlorophyll A695, chlorophyllA700, chlorophyll-B, xanthophylls and phycobilins </a:t>
            </a:r>
          </a:p>
          <a:p>
            <a:r>
              <a:rPr lang="en-US" dirty="0"/>
              <a:t>The ratio of the chlorophyll carotenoid pigments is 3-7:1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primary function of the photosystem 2 is in the hydrolysis of water and ATP synthesis</a:t>
            </a:r>
          </a:p>
          <a:p>
            <a:r>
              <a:rPr lang="en-US" dirty="0"/>
              <a:t>The photosystem 2 is made up of two subunits D1 and D2</a:t>
            </a:r>
          </a:p>
          <a:p>
            <a:r>
              <a:rPr lang="en-US" dirty="0"/>
              <a:t>Photosystem 2 or ps 2 is the membrane embeded protein complex ,consisting of more than 20 subunits and around 100  cofactors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20200418_2223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light is absorbed by the pigments such as carotenoids ,chlorophyll and phycobilin in the region known as antenna and further this exited energy is transferred to the reaction center</a:t>
            </a:r>
          </a:p>
          <a:p>
            <a:r>
              <a:rPr lang="en-US" dirty="0"/>
              <a:t>The main component is peripheral antenna which are engaged in absorbing light along with chlorophyll and other pigments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reaction is done at the core complex which is the site for the initial electron transfer chain reactions </a:t>
            </a:r>
          </a:p>
          <a:p>
            <a:r>
              <a:rPr lang="en-US" dirty="0"/>
              <a:t>Ps2 absorbs light at 680 nm ,and enters at high energy state </a:t>
            </a:r>
          </a:p>
          <a:p>
            <a:r>
              <a:rPr lang="en-US" dirty="0"/>
              <a:t>The p680 donates an electron and transfer to the pheophytin ,which is primary electron acceptor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soon as the p680 looses an electron and gains positive charge it needs an  electron for replenishment which is fulfilled by splitting of water molecules </a:t>
            </a:r>
          </a:p>
          <a:p>
            <a:r>
              <a:rPr lang="en-US" dirty="0"/>
              <a:t>The oxidation of water occurs at mangnese center or cluster</a:t>
            </a:r>
          </a:p>
          <a:p>
            <a:r>
              <a:rPr lang="en-US" dirty="0"/>
              <a:t>The mangnese center oxidises two molecules at once, extracting four electrons and thus producing a molecule of o2 and releasing 4 H+ 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various contradicting mechanism of the above process in ps 2 though protons and electrons extracted from  water are used to reduce NADP+ and in ATP production</a:t>
            </a:r>
          </a:p>
          <a:p>
            <a:r>
              <a:rPr lang="en-US" dirty="0"/>
              <a:t>Photosystem 2 is also known as war\ter plastoquinone oxidoreductase and is said as the first protein complex in the light reaction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Conclusion:</a:t>
            </a:r>
          </a:p>
          <a:p>
            <a:r>
              <a:rPr lang="en-US" dirty="0"/>
              <a:t>                    in plants photosynthesis ecompasses two processes;</a:t>
            </a:r>
          </a:p>
          <a:p>
            <a:r>
              <a:rPr lang="en-US" dirty="0"/>
              <a:t>The light dependent reaction and the carbon assimilation reaction(dark reaction) </a:t>
            </a:r>
          </a:p>
          <a:p>
            <a:r>
              <a:rPr lang="en-US" dirty="0"/>
              <a:t>In the light reaction the photosynthetic pigments and chlorophyll absorb light and convert into ATP and NADPH(ENERGY)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42" y="764373"/>
            <a:ext cx="5911403" cy="1293028"/>
          </a:xfrm>
        </p:spPr>
        <p:txBody>
          <a:bodyPr/>
          <a:lstStyle/>
          <a:p>
            <a:r>
              <a:rPr lang="en-US" b="1" dirty="0"/>
              <a:t>Pigments in plants: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 pigments: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Bacteriochlorophyll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Carotenoids(b-carotenes, xanthophyll)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Anthocyanins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Betalins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Accessory pigments: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Phycobilins (phycocyanin, phycoerythrin)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b,c,d,e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30" y="764373"/>
            <a:ext cx="5125791" cy="1293028"/>
          </a:xfrm>
        </p:spPr>
        <p:txBody>
          <a:bodyPr/>
          <a:lstStyle/>
          <a:p>
            <a:r>
              <a:rPr lang="en-US" b="1" dirty="0"/>
              <a:t>Chlorophyll: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pigment in plant.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the mesosomes of cyanobacteria as well as in the in the chloroplast of algae and plants.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name is derived from the Greek words “Khloros” means “Pale green” and “phyllon” means “leaf”.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absorb light most strongly in the blue portion of electromagnetic spectrum as well as the red portion.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green color.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serve as fuel to photosynthesis.</a:t>
            </a:r>
          </a:p>
        </p:txBody>
      </p:sp>
    </p:spTree>
    <p:extLst>
      <p:ext uri="{BB962C8B-B14F-4D97-AF65-F5344CB8AC3E}">
        <p14:creationId xmlns:p14="http://schemas.microsoft.com/office/powerpoint/2010/main" val="267002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52" y="764373"/>
            <a:ext cx="10501648" cy="1293028"/>
          </a:xfrm>
        </p:spPr>
        <p:txBody>
          <a:bodyPr/>
          <a:lstStyle/>
          <a:p>
            <a:r>
              <a:rPr lang="en-US" b="1" dirty="0"/>
              <a:t>Chlorophyll and photosynthesis: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Autotrophic process; plants and plant-like organisms make their energy (glucose) from sunlight.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Stored as carbohydrate in their bodies.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organic molecules out of inorganic materials (carbon dioxide and water).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begins all food chains webs. Thus all life is supported by this process.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3562678"/>
            <a:ext cx="4735132" cy="6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54" y="901532"/>
            <a:ext cx="4483994" cy="1293028"/>
          </a:xfrm>
        </p:spPr>
        <p:txBody>
          <a:bodyPr/>
          <a:lstStyle/>
          <a:p>
            <a:r>
              <a:rPr lang="en-US" b="1" dirty="0"/>
              <a:t>Chlorophyll.a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abundant pigment in the plants.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Chlorophyll a absorbs light with wavelength of 430nm(blue) and 662nm(red).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reflects green light strongly so it appears green to us.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structure of chlorophyll a consist of chlorin ring, whose four nitrogen atoms surrounds a central magnesium atom.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Chlorin ring is a heterocyclic compound derived from the pyrrole.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chains are attached to the chlorin ring of the various chlorophyll molecules.</a:t>
            </a:r>
          </a:p>
        </p:txBody>
      </p:sp>
    </p:spTree>
    <p:extLst>
      <p:ext uri="{BB962C8B-B14F-4D97-AF65-F5344CB8AC3E}">
        <p14:creationId xmlns:p14="http://schemas.microsoft.com/office/powerpoint/2010/main" val="20839340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503</TotalTime>
  <Words>2832</Words>
  <Application>Microsoft Office PowerPoint</Application>
  <PresentationFormat>Widescreen</PresentationFormat>
  <Paragraphs>271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Calibri</vt:lpstr>
      <vt:lpstr>Century Gothic</vt:lpstr>
      <vt:lpstr>Consolas</vt:lpstr>
      <vt:lpstr>Corbel</vt:lpstr>
      <vt:lpstr>Symbol</vt:lpstr>
      <vt:lpstr>Times New Roman</vt:lpstr>
      <vt:lpstr>Wingdings</vt:lpstr>
      <vt:lpstr>Wingdings 2</vt:lpstr>
      <vt:lpstr>Wingdings 3</vt:lpstr>
      <vt:lpstr>Vapor Trail</vt:lpstr>
      <vt:lpstr>Metro</vt:lpstr>
      <vt:lpstr>Photosynthetic pigments And photosystems</vt:lpstr>
      <vt:lpstr>What is photosynthesis:</vt:lpstr>
      <vt:lpstr>What are pigments:</vt:lpstr>
      <vt:lpstr>Photosynthetic pigment:</vt:lpstr>
      <vt:lpstr>Function of pigments in plants:</vt:lpstr>
      <vt:lpstr>Pigments in plants:</vt:lpstr>
      <vt:lpstr>Chlorophyll:</vt:lpstr>
      <vt:lpstr>Chlorophyll and photosynthesis:</vt:lpstr>
      <vt:lpstr>Chlorophyll.a</vt:lpstr>
      <vt:lpstr>PowerPoint Presentation</vt:lpstr>
      <vt:lpstr>PowerPoint Presentation</vt:lpstr>
      <vt:lpstr>Chlorophyll b</vt:lpstr>
      <vt:lpstr>PowerPoint Presentation</vt:lpstr>
      <vt:lpstr>PowerPoint Presentation</vt:lpstr>
      <vt:lpstr>Bacteriochlorophyll:</vt:lpstr>
      <vt:lpstr>PowerPoint Presentation</vt:lpstr>
      <vt:lpstr>Carotenoids:</vt:lpstr>
      <vt:lpstr>Role of carotenoids:</vt:lpstr>
      <vt:lpstr>Classification of carotenoids:</vt:lpstr>
      <vt:lpstr>Beta-carotenes:</vt:lpstr>
      <vt:lpstr>PowerPoint Presentation</vt:lpstr>
      <vt:lpstr>Lycopene:</vt:lpstr>
      <vt:lpstr>2. Xanthophylls</vt:lpstr>
      <vt:lpstr>Anthocyanins:</vt:lpstr>
      <vt:lpstr>PowerPoint Presentation</vt:lpstr>
      <vt:lpstr>Betalins:</vt:lpstr>
      <vt:lpstr>Categories of betalins:</vt:lpstr>
      <vt:lpstr>Phycobilins:</vt:lpstr>
      <vt:lpstr>PowerPoint Presentation</vt:lpstr>
      <vt:lpstr>Phycocyanin:</vt:lpstr>
      <vt:lpstr>PowerPoint Presentation</vt:lpstr>
      <vt:lpstr>Phycoerythrin:</vt:lpstr>
      <vt:lpstr>PHOTOSYSTEM 1 AND PHOTOSYSTEM2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Photosynthetic pigments</dc:title>
  <dc:creator>dell</dc:creator>
  <cp:lastModifiedBy>Muddasra</cp:lastModifiedBy>
  <cp:revision>41</cp:revision>
  <dcterms:created xsi:type="dcterms:W3CDTF">2020-04-15T00:47:41Z</dcterms:created>
  <dcterms:modified xsi:type="dcterms:W3CDTF">2020-04-26T11:55:12Z</dcterms:modified>
</cp:coreProperties>
</file>