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1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5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5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3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6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0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1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8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E1F6-551C-4E22-9084-296959E8B68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B304-C36E-4625-9412-0028D8F26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2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variance vs Correlation&#10;By: Aniruddha Deshmukh – M. Sc. Statistics, MCM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52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variance&#10;• A systematic relationship between a pair of random variables&#10;wherein a change in one variable reciprocated by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44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orrelation&#10;By Aniruddha Deshmukh - M. Sc. Statistics, MCM 3&#10;• A measure which determines the change in one variable due 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90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ey Differences&#10;By Aniruddha Deshmukh - M. Sc. Statistics, MCM 4&#10;Key Covariance Correlation&#10;Meaning&#10;Covariance is a measu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0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• Correlation is a special case of covariance which can be&#10;obtained when the data is standardized.&#10;• Now, when it comes t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60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iruddha Deshmukh – M. Sc. Statistics, MCM&#10;email: annied23@gmail.com&#10;For more information please contact: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84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 Sub-Campus Bhakkar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Ahmad</dc:creator>
  <cp:lastModifiedBy>Saeed Ahmad</cp:lastModifiedBy>
  <cp:revision>3</cp:revision>
  <dcterms:created xsi:type="dcterms:W3CDTF">2020-05-07T13:42:10Z</dcterms:created>
  <dcterms:modified xsi:type="dcterms:W3CDTF">2020-05-07T13:48:03Z</dcterms:modified>
</cp:coreProperties>
</file>