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7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8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9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2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4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2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2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24308E8-EC95-4EB6-B42F-EAC8B8E55B2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0AFD680-37B6-4F3D-AFE1-46A25DBED6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9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7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Friedman Test Statistic: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O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981201"/>
            <a:ext cx="7086600" cy="3107531"/>
          </a:xfrm>
        </p:spPr>
      </p:pic>
    </p:spTree>
    <p:extLst>
      <p:ext uri="{BB962C8B-B14F-4D97-AF65-F5344CB8AC3E}">
        <p14:creationId xmlns:p14="http://schemas.microsoft.com/office/powerpoint/2010/main" val="39972323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iedmans-test-15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1" y="304800"/>
            <a:ext cx="8610599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414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Decision: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51484" y="2052920"/>
                <a:ext cx="7249716" cy="41954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  </a:t>
                </a:r>
              </a:p>
              <a:p>
                <a:r>
                  <a:rPr lang="en-US" sz="3600" dirty="0"/>
                  <a:t>  </a:t>
                </a:r>
                <a:r>
                  <a:rPr lang="en-US" sz="3600" dirty="0">
                    <a:latin typeface="Blackadder ITC" pitchFamily="82" charset="0"/>
                  </a:rPr>
                  <a:t>Xr</a:t>
                </a:r>
                <a:r>
                  <a:rPr lang="en-US" sz="3600" baseline="30000" dirty="0"/>
                  <a:t>2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en-US" sz="3600" dirty="0">
                    <a:latin typeface="Blackadder ITC" pitchFamily="82" charset="0"/>
                  </a:rPr>
                  <a:t>X</a:t>
                </a:r>
                <a:r>
                  <a:rPr lang="en-US" sz="3600" baseline="30000" dirty="0"/>
                  <a:t>2</a:t>
                </a:r>
                <a:r>
                  <a:rPr lang="en-US" sz="3600" dirty="0"/>
                  <a:t>(</a:t>
                </a:r>
                <a:r>
                  <a:rPr lang="en-US" sz="3600" dirty="0">
                    <a:latin typeface="Cambria Math"/>
                    <a:ea typeface="Cambria Math"/>
                  </a:rPr>
                  <a:t>𝛼</a:t>
                </a:r>
                <a:r>
                  <a:rPr lang="en-US" sz="3600" dirty="0"/>
                  <a:t>,k-1)</a:t>
                </a:r>
              </a:p>
              <a:p>
                <a:pPr>
                  <a:buNone/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 then </a:t>
                </a:r>
                <a:r>
                  <a:rPr lang="en-US" sz="3600" b="1" i="1" u="sng" dirty="0">
                    <a:latin typeface="Times New Roman" pitchFamily="18" charset="0"/>
                    <a:cs typeface="Times New Roman" pitchFamily="18" charset="0"/>
                  </a:rPr>
                  <a:t>REJECT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Ho   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484" y="2052920"/>
                <a:ext cx="7249716" cy="4195481"/>
              </a:xfrm>
              <a:blipFill rotWithShape="0">
                <a:blip r:embed="rId2"/>
                <a:stretch>
                  <a:fillRect l="-1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975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2ba50cdda78a4efdd9fb746b11ce55--islamic-calligraphy-arabic-calligrap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6435" y="1205948"/>
            <a:ext cx="10098156" cy="565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334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61" y="2411896"/>
            <a:ext cx="8010939" cy="4141304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Non-Parametric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Friedman Test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Introduced By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Milton Friedman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6673483_1163733040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186608"/>
            <a:ext cx="3886200" cy="413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5743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50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Friedman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Test Outline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70" y="2052920"/>
            <a:ext cx="10272338" cy="4228610"/>
          </a:xfrm>
        </p:spPr>
        <p:txBody>
          <a:bodyPr>
            <a:normAutofit fontScale="62500" lnSpcReduction="20000"/>
          </a:bodyPr>
          <a:lstStyle/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Definition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Assumptions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Procedure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Numerical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Surprise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730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Friedman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2920"/>
            <a:ext cx="8305800" cy="41192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Friedman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is a non parametric statistical procedure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two samples that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dependent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 equivalent to this test is the repeated measures 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nalysis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variance(ANOVA)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8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53542" cy="9144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Assumption: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1"/>
            <a:ext cx="8763000" cy="4191000"/>
          </a:xfrm>
        </p:spPr>
        <p:txBody>
          <a:bodyPr>
            <a:norm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One group that is measured on three or more different occasions.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Group is random sample from the population.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Sample do not need to be normally distributed.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299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Procedure: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Hypothesis Testing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Level Of Significance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Test Statistic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Critical Region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Decision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457200" indent="-45720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087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Procedure: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76400"/>
            <a:ext cx="6709906" cy="48768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Hypothesis Testing: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Ho:M1=M2=………=Mk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HI: At least one equality violate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Level Of Significance: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dirty="0">
                <a:latin typeface="Times New Roman" pitchFamily="18" charset="0"/>
                <a:ea typeface="Cambria Math"/>
                <a:cs typeface="Times New Roman" pitchFamily="18" charset="0"/>
              </a:rPr>
              <a:t>𝛼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=0.05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dirty="0">
                <a:latin typeface="Times New Roman" pitchFamily="18" charset="0"/>
                <a:ea typeface="Cambria Math"/>
                <a:cs typeface="Times New Roman" pitchFamily="18" charset="0"/>
              </a:rPr>
              <a:t>𝛼 = 0.01</a:t>
            </a:r>
            <a:br>
              <a:rPr lang="en-US" sz="3200" dirty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ea typeface="Cambria Math"/>
                <a:cs typeface="Times New Roman" pitchFamily="18" charset="0"/>
              </a:rPr>
              <a:t>           𝛼 = 0.10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1" y="457200"/>
            <a:ext cx="85725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1" y="457200"/>
            <a:ext cx="85725" cy="190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36546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Test Statistic: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2920"/>
            <a:ext cx="8305800" cy="419548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Assign ranks to the original data.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Friedman test the observation in each block are RANKED separately from smallest to largest.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Obtain sum of ranks Rj in each column.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5408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</TotalTime>
  <Words>178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Blackadder ITC</vt:lpstr>
      <vt:lpstr>Cambria Math</vt:lpstr>
      <vt:lpstr>Gill Sans MT</vt:lpstr>
      <vt:lpstr>Times New Roman</vt:lpstr>
      <vt:lpstr>Wingdings 2</vt:lpstr>
      <vt:lpstr>Dividend</vt:lpstr>
      <vt:lpstr>PowerPoint Presentation</vt:lpstr>
      <vt:lpstr>PowerPoint Presentation</vt:lpstr>
      <vt:lpstr> Non-Parametric Friedman Test                  Introduced By        Milton Friedman</vt:lpstr>
      <vt:lpstr>Friedman Test Outline</vt:lpstr>
      <vt:lpstr>Friedman test </vt:lpstr>
      <vt:lpstr>Assumption:</vt:lpstr>
      <vt:lpstr>Procedure:</vt:lpstr>
      <vt:lpstr>Procedure:</vt:lpstr>
      <vt:lpstr>Test Statistic:</vt:lpstr>
      <vt:lpstr>Friedman Test Statistic:</vt:lpstr>
      <vt:lpstr>PowerPoint Presentation</vt:lpstr>
      <vt:lpstr>Decision: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1</cp:revision>
  <dcterms:created xsi:type="dcterms:W3CDTF">2020-05-01T08:13:19Z</dcterms:created>
  <dcterms:modified xsi:type="dcterms:W3CDTF">2020-05-01T08:15:18Z</dcterms:modified>
</cp:coreProperties>
</file>