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76744" autoAdjust="0"/>
  </p:normalViewPr>
  <p:slideViewPr>
    <p:cSldViewPr>
      <p:cViewPr>
        <p:scale>
          <a:sx n="75" d="100"/>
          <a:sy n="75" d="100"/>
        </p:scale>
        <p:origin x="-187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55184-F2DD-4D60-A04C-A9E18FDDEA41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9819E-F856-4810-B7A7-E904C41A4F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09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8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24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79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238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97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31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257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2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4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66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151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743B-5291-46DF-AAD8-BD125860F89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6AD5-52B1-45E2-B450-0717E2F007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5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i="1" u="sng" dirty="0" smtClean="0">
                <a:solidFill>
                  <a:schemeClr val="tx2">
                    <a:lumMod val="75000"/>
                  </a:schemeClr>
                </a:solidFill>
              </a:rPr>
              <a:t>Plant community attributes</a:t>
            </a:r>
            <a:endParaRPr lang="en-US" sz="88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8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Synthetic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generalization and integration of characteristics that derived from data of analytic qualities 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Following the synthetic characteristics</a:t>
            </a:r>
          </a:p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Presence</a:t>
            </a:r>
          </a:p>
          <a:p>
            <a:r>
              <a:rPr lang="en-US" dirty="0" smtClean="0"/>
              <a:t>It is the uniformity of species occurs in number of stands  of the same type of community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382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Constancy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specie that  occurs in 90percent or more of the stand is called constant specie .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Fidelity</a:t>
            </a:r>
          </a:p>
          <a:p>
            <a:r>
              <a:rPr lang="en-US" dirty="0" smtClean="0"/>
              <a:t>The relative occurrence of specie in an association is called fidelity.</a:t>
            </a:r>
          </a:p>
          <a:p>
            <a:pPr>
              <a:buFont typeface="Wingdings" pitchFamily="2" charset="2"/>
              <a:buChar char="§"/>
            </a:pP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Dominance</a:t>
            </a:r>
          </a:p>
          <a:p>
            <a:r>
              <a:rPr lang="en-US" dirty="0" smtClean="0"/>
              <a:t>The species which have high number and large</a:t>
            </a:r>
          </a:p>
          <a:p>
            <a:pPr marL="0" indent="0">
              <a:buNone/>
            </a:pPr>
            <a:r>
              <a:rPr lang="en-US" dirty="0" smtClean="0"/>
              <a:t>Volume are called dominant species.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211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Physiognomy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appearance of stand is called physiognomy.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Pattern</a:t>
            </a:r>
          </a:p>
          <a:p>
            <a:pPr marL="0" indent="0">
              <a:buNone/>
            </a:pPr>
            <a:r>
              <a:rPr lang="en-US" dirty="0" smtClean="0"/>
              <a:t>The group of individuals with physiognomic contrast.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Life form</a:t>
            </a:r>
          </a:p>
          <a:p>
            <a:pPr marL="0" indent="0">
              <a:buNone/>
            </a:pPr>
            <a:r>
              <a:rPr lang="en-US" dirty="0" smtClean="0"/>
              <a:t>The vegetative appearance of the plant body and its longevity is called life form.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727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Life form classes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Phanerophytes</a:t>
            </a:r>
          </a:p>
          <a:p>
            <a:r>
              <a:rPr lang="en-US" dirty="0" smtClean="0"/>
              <a:t>These plants include woody trees and shrubs .for example accaia sp.There bud bearing shoots are elevated.</a:t>
            </a:r>
          </a:p>
          <a:p>
            <a:pPr>
              <a:buFont typeface="Wingdings" pitchFamily="2" charset="2"/>
              <a:buChar char="§"/>
            </a:pPr>
            <a:r>
              <a:rPr lang="en-US" sz="4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Chamaeophytes</a:t>
            </a:r>
          </a:p>
          <a:p>
            <a:r>
              <a:rPr lang="en-US" dirty="0" smtClean="0"/>
              <a:t>They include wood or semi woody perenninal under shrubs .for example Salvia sp.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Hemi cryptophytes</a:t>
            </a:r>
          </a:p>
          <a:p>
            <a:r>
              <a:rPr lang="en-US" dirty="0" smtClean="0"/>
              <a:t>The perennating buds are half hidden in the surface of soil . For example Cuphorbia.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310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Community definition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biotic community also known as a biota is the group of organisms that live together and interact with each other within an environment or habitat.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Community attributes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Generally analysis of community characters is being done for two specific purposes.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5517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"/>
            <a:ext cx="6705600" cy="4648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record variation within and between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naming and classifying communities.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Following the characteristics of plants community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Analytic characteristics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Synthetic characteristics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71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characteristics which can be analyzed by quantitative or qualitative methods .</a:t>
            </a:r>
          </a:p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Kinds of species or floristic species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 complete list of species is called floristic composition.</a:t>
            </a:r>
          </a:p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Stratification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plants occuring together with a similar ecology in definite strata .</a:t>
            </a:r>
          </a:p>
          <a:p>
            <a:pPr marL="0" indent="0">
              <a:buNone/>
            </a:pP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7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§"/>
            </a:pP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Periodicity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rhythmic phenomena  related to seasonal changes is called periodicity.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Vitality</a:t>
            </a:r>
          </a:p>
          <a:p>
            <a:r>
              <a:rPr lang="en-US" dirty="0" smtClean="0"/>
              <a:t>The capacity of plants to complete its life cycle</a:t>
            </a:r>
          </a:p>
          <a:p>
            <a:pPr marL="0" indent="0">
              <a:buNone/>
            </a:pPr>
            <a:r>
              <a:rPr lang="en-US" dirty="0" smtClean="0"/>
              <a:t>Is called vitality.some have high vitality.</a:t>
            </a:r>
          </a:p>
          <a:p>
            <a:pPr marL="0" indent="0">
              <a:buNone/>
            </a:pPr>
            <a:r>
              <a:rPr lang="en-US" dirty="0" smtClean="0"/>
              <a:t>They complete  their life span.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607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§"/>
            </a:pPr>
            <a:r>
              <a:rPr lang="en-US" sz="4800" dirty="0" smtClean="0"/>
              <a:t>Quantitative characteristics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characteristics which can be measured are called quantitative characteristics.</a:t>
            </a:r>
          </a:p>
          <a:p>
            <a:r>
              <a:rPr lang="en-US" dirty="0" smtClean="0"/>
              <a:t>These include…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Density</a:t>
            </a:r>
          </a:p>
          <a:p>
            <a:r>
              <a:rPr lang="en-US" dirty="0" smtClean="0"/>
              <a:t>The number of individuals of a species in a unit area is called density.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71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Relative density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proportion of a density of a specie to a stand as a whole is called relative density.</a:t>
            </a:r>
          </a:p>
          <a:p>
            <a:r>
              <a:rPr lang="en-US" dirty="0" smtClean="0"/>
              <a:t>Abundance</a:t>
            </a:r>
          </a:p>
          <a:p>
            <a:r>
              <a:rPr lang="en-US" dirty="0" smtClean="0"/>
              <a:t>The estimation of individuals of a specie is called abundance.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Cover</a:t>
            </a:r>
          </a:p>
          <a:p>
            <a:r>
              <a:rPr lang="en-US" dirty="0" smtClean="0"/>
              <a:t>The ground covered by the above ground parts of plant is called cover.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974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Relative cover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proportion of the cover of a species to sum of the all the plants of all the species.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Frequency</a:t>
            </a:r>
          </a:p>
          <a:p>
            <a:r>
              <a:rPr lang="en-US" dirty="0" smtClean="0"/>
              <a:t>The degree of a occurrence of individuals of a species within an area is called frequency.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Relative frequency</a:t>
            </a:r>
          </a:p>
          <a:p>
            <a:r>
              <a:rPr lang="en-US" dirty="0" smtClean="0"/>
              <a:t>The proportion of the total frequency of specie to the sum of the frequency of all the species in the area.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3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468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Plant community attributes</vt:lpstr>
      <vt:lpstr>Community definition</vt:lpstr>
      <vt:lpstr>Community attributes</vt:lpstr>
      <vt:lpstr>Slide 4</vt:lpstr>
      <vt:lpstr>Analytic characteristics</vt:lpstr>
      <vt:lpstr>Periodicity</vt:lpstr>
      <vt:lpstr>Quantitative characteristics</vt:lpstr>
      <vt:lpstr>Relative density</vt:lpstr>
      <vt:lpstr>Relative cover</vt:lpstr>
      <vt:lpstr>Synthetic characteristics </vt:lpstr>
      <vt:lpstr>Constancy</vt:lpstr>
      <vt:lpstr>Physiognomy</vt:lpstr>
      <vt:lpstr>Life form classes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community attributes</dc:title>
  <dc:creator>aqsa nazir</dc:creator>
  <cp:lastModifiedBy>Chemistry</cp:lastModifiedBy>
  <cp:revision>25</cp:revision>
  <dcterms:created xsi:type="dcterms:W3CDTF">2018-02-15T19:32:07Z</dcterms:created>
  <dcterms:modified xsi:type="dcterms:W3CDTF">2020-10-25T14:33:18Z</dcterms:modified>
</cp:coreProperties>
</file>