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8. </a:t>
            </a:r>
            <a:r>
              <a:rPr lang="en-US" b="1" u="sng" dirty="0"/>
              <a:t>CHLORINE (Cl</a:t>
            </a:r>
            <a:r>
              <a:rPr lang="en-US" b="1" u="sng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Chlorine is a micronutrient essential for the proper growth of plants and involve in opening and closing of stomata.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b="1" dirty="0"/>
              <a:t>) Available Forms: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Available in form of   </a:t>
            </a:r>
            <a:r>
              <a:rPr lang="en-US" dirty="0" smtClean="0"/>
              <a:t>Cl</a:t>
            </a:r>
            <a:r>
              <a:rPr lang="en-US" baseline="30000" dirty="0" smtClean="0"/>
              <a:t>-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b="1" dirty="0"/>
              <a:t>) Uptake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Its uptake occurs through </a:t>
            </a:r>
            <a:r>
              <a:rPr lang="en-US" dirty="0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/</a:t>
            </a:r>
            <a:r>
              <a:rPr lang="en-US" dirty="0"/>
              <a:t>OH</a:t>
            </a:r>
            <a:r>
              <a:rPr lang="en-US" baseline="30000" dirty="0"/>
              <a:t>- </a:t>
            </a:r>
            <a:r>
              <a:rPr lang="en-US" dirty="0"/>
              <a:t>anti-porter.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C) Major Roles: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Required for water splitting reaction of photo-system II being integral part of Oxygen </a:t>
            </a:r>
            <a:r>
              <a:rPr lang="en-US" dirty="0" smtClean="0"/>
              <a:t>evolving complex (</a:t>
            </a:r>
            <a:r>
              <a:rPr lang="en-US" dirty="0"/>
              <a:t>OEC</a:t>
            </a:r>
            <a:r>
              <a:rPr lang="en-US" dirty="0" smtClean="0"/>
              <a:t>) (Figure 16-44)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</a:t>
            </a:r>
            <a:r>
              <a:rPr lang="en-US" b="1" dirty="0"/>
              <a:t>) Deficiency Symptoms: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Wilting of leaves tips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Followed </a:t>
            </a:r>
            <a:r>
              <a:rPr lang="en-US" dirty="0" smtClean="0"/>
              <a:t>by chlorosis </a:t>
            </a:r>
            <a:r>
              <a:rPr lang="en-US" dirty="0"/>
              <a:t>and necrosis eventually resulting in bronzing of leaves.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Stunted roots which are thickened near root tips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44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381000"/>
            <a:ext cx="8763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664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8. CHLORINE (Cl):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CHLORINE (Cl):</dc:title>
  <dc:creator>Dr Ehsan</dc:creator>
  <cp:lastModifiedBy>Windows User</cp:lastModifiedBy>
  <cp:revision>1</cp:revision>
  <dcterms:created xsi:type="dcterms:W3CDTF">2006-08-16T00:00:00Z</dcterms:created>
  <dcterms:modified xsi:type="dcterms:W3CDTF">2020-04-18T18:22:29Z</dcterms:modified>
</cp:coreProperties>
</file>