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of the Butterfly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Alice Munro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4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Manro</a:t>
            </a:r>
            <a:r>
              <a:rPr lang="en-US" dirty="0" smtClean="0"/>
              <a:t>: </a:t>
            </a:r>
            <a:r>
              <a:rPr lang="en-US" dirty="0" smtClean="0"/>
              <a:t>A Canadian </a:t>
            </a:r>
            <a:r>
              <a:rPr lang="en-US" dirty="0" smtClean="0"/>
              <a:t>Writer</a:t>
            </a:r>
            <a:endParaRPr lang="en-US" dirty="0" smtClean="0"/>
          </a:p>
          <a:p>
            <a:r>
              <a:rPr lang="en-US" dirty="0" smtClean="0"/>
              <a:t>A voracious reader from her childhood</a:t>
            </a:r>
          </a:p>
          <a:p>
            <a:r>
              <a:rPr lang="en-US" dirty="0" smtClean="0"/>
              <a:t>Had read Emily Bronte </a:t>
            </a:r>
          </a:p>
          <a:p>
            <a:r>
              <a:rPr lang="en-US" dirty="0" smtClean="0"/>
              <a:t>Charles Dickens</a:t>
            </a:r>
          </a:p>
          <a:p>
            <a:r>
              <a:rPr lang="en-US" dirty="0" smtClean="0"/>
              <a:t>Tennyson’s Poetry</a:t>
            </a:r>
          </a:p>
          <a:p>
            <a:r>
              <a:rPr lang="en-US" dirty="0"/>
              <a:t>I read everything we happened </a:t>
            </a:r>
            <a:r>
              <a:rPr lang="en-US" dirty="0" smtClean="0"/>
              <a:t>to have </a:t>
            </a:r>
            <a:r>
              <a:rPr lang="en-US" dirty="0"/>
              <a:t>in the house, and the books that came into our house all came </a:t>
            </a:r>
            <a:r>
              <a:rPr lang="en-US" dirty="0" smtClean="0"/>
              <a:t>in by </a:t>
            </a:r>
            <a:r>
              <a:rPr lang="en-US" dirty="0"/>
              <a:t>accident. So my reading was just here and there, and all over</a:t>
            </a:r>
          </a:p>
        </p:txBody>
      </p:sp>
    </p:spTree>
    <p:extLst>
      <p:ext uri="{BB962C8B-B14F-4D97-AF65-F5344CB8AC3E}">
        <p14:creationId xmlns:p14="http://schemas.microsoft.com/office/powerpoint/2010/main" val="267181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Narration &amp;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person narrator</a:t>
            </a:r>
          </a:p>
          <a:p>
            <a:pPr marL="0" indent="0">
              <a:buNone/>
            </a:pPr>
            <a:r>
              <a:rPr lang="en-US" dirty="0" smtClean="0"/>
              <a:t>A girl named Hellen Recounts the memory of her school days.</a:t>
            </a:r>
          </a:p>
          <a:p>
            <a:r>
              <a:rPr lang="en-US" dirty="0" smtClean="0"/>
              <a:t>Munro conveys a girl’s sufferings from a classmate’s perspective.</a:t>
            </a:r>
          </a:p>
          <a:p>
            <a:pPr marL="0" indent="0">
              <a:buNone/>
            </a:pPr>
            <a:r>
              <a:rPr lang="en-US" dirty="0" smtClean="0"/>
              <a:t>Other Characters:</a:t>
            </a:r>
          </a:p>
          <a:p>
            <a:r>
              <a:rPr lang="en-US" dirty="0" smtClean="0"/>
              <a:t>Myra </a:t>
            </a:r>
            <a:r>
              <a:rPr lang="en-US" dirty="0" err="1" smtClean="0"/>
              <a:t>Sylla</a:t>
            </a:r>
            <a:r>
              <a:rPr lang="en-US" dirty="0" smtClean="0"/>
              <a:t> (An outcast at school)</a:t>
            </a:r>
          </a:p>
          <a:p>
            <a:r>
              <a:rPr lang="en-US" dirty="0" smtClean="0"/>
              <a:t>Jimmy </a:t>
            </a:r>
            <a:r>
              <a:rPr lang="en-US" dirty="0" err="1" smtClean="0"/>
              <a:t>Sylla</a:t>
            </a:r>
            <a:r>
              <a:rPr lang="en-US" dirty="0" smtClean="0"/>
              <a:t> (An outcast &amp; brother of Myra)</a:t>
            </a:r>
          </a:p>
          <a:p>
            <a:r>
              <a:rPr lang="en-US" dirty="0" smtClean="0"/>
              <a:t>Miss Darling (Teacher at the school)</a:t>
            </a:r>
          </a:p>
        </p:txBody>
      </p:sp>
    </p:spTree>
    <p:extLst>
      <p:ext uri="{BB962C8B-B14F-4D97-AF65-F5344CB8AC3E}">
        <p14:creationId xmlns:p14="http://schemas.microsoft.com/office/powerpoint/2010/main" val="237214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Isolation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Myra’s Isolation is out of sense of duty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Jimmy’s Isolation is out of fear of wetting himself</a:t>
            </a:r>
          </a:p>
          <a:p>
            <a:r>
              <a:rPr lang="en-US" dirty="0" smtClean="0"/>
              <a:t>Commitment ( Myra’s commitment to her brother)</a:t>
            </a:r>
          </a:p>
          <a:p>
            <a:r>
              <a:rPr lang="en-US" dirty="0" smtClean="0"/>
              <a:t>Poverty (The root cause: everything else associated)</a:t>
            </a:r>
          </a:p>
          <a:p>
            <a:r>
              <a:rPr lang="en-US" dirty="0" smtClean="0"/>
              <a:t>Poverty is a curse </a:t>
            </a:r>
          </a:p>
          <a:p>
            <a:r>
              <a:rPr lang="en-US" dirty="0" smtClean="0"/>
              <a:t>As flies to the wanton boys, are we to the gods. They kill us for their own sport. Shakespeare</a:t>
            </a:r>
          </a:p>
        </p:txBody>
      </p:sp>
    </p:spTree>
    <p:extLst>
      <p:ext uri="{BB962C8B-B14F-4D97-AF65-F5344CB8AC3E}">
        <p14:creationId xmlns:p14="http://schemas.microsoft.com/office/powerpoint/2010/main" val="195884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Connection </a:t>
            </a:r>
            <a:r>
              <a:rPr lang="en-US" dirty="0" smtClean="0"/>
              <a:t>(Social Ties: </a:t>
            </a:r>
            <a:r>
              <a:rPr lang="en-US" dirty="0"/>
              <a:t>Society vs </a:t>
            </a:r>
            <a:r>
              <a:rPr lang="en-US" dirty="0" smtClean="0"/>
              <a:t>Man)</a:t>
            </a:r>
          </a:p>
          <a:p>
            <a:r>
              <a:rPr lang="en-US" dirty="0" smtClean="0"/>
              <a:t>Munro captured society’s attitude </a:t>
            </a:r>
            <a:r>
              <a:rPr lang="en-US" dirty="0"/>
              <a:t>to the people it marginalizes.</a:t>
            </a:r>
            <a:endParaRPr lang="en-US" dirty="0" smtClean="0"/>
          </a:p>
          <a:p>
            <a:r>
              <a:rPr lang="en-US" dirty="0" smtClean="0"/>
              <a:t>Class represents society</a:t>
            </a:r>
          </a:p>
          <a:p>
            <a:r>
              <a:rPr lang="en-US" dirty="0" smtClean="0"/>
              <a:t>Myra represents a poverty driven man</a:t>
            </a:r>
          </a:p>
          <a:p>
            <a:r>
              <a:rPr lang="en-US" dirty="0" smtClean="0"/>
              <a:t>Bullying (Effects on personality development)</a:t>
            </a:r>
          </a:p>
          <a:p>
            <a:r>
              <a:rPr lang="en-US" smtClean="0"/>
              <a:t>“Let’s </a:t>
            </a:r>
            <a:r>
              <a:rPr lang="en-US" dirty="0" smtClean="0"/>
              <a:t>be nice </a:t>
            </a:r>
            <a:r>
              <a:rPr lang="en-US" smtClean="0"/>
              <a:t>to Myra”</a:t>
            </a:r>
            <a:endParaRPr lang="en-US" dirty="0"/>
          </a:p>
          <a:p>
            <a:r>
              <a:rPr lang="en-US" dirty="0" smtClean="0"/>
              <a:t>Betrayal (connection between Myra &amp; Helen)</a:t>
            </a:r>
          </a:p>
          <a:p>
            <a:r>
              <a:rPr lang="en-US" dirty="0" smtClean="0"/>
              <a:t>Myra’s reluctance to walk with them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8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Patience, Benevolence and Humanity</a:t>
            </a:r>
          </a:p>
          <a:p>
            <a:r>
              <a:rPr lang="en-US" dirty="0" smtClean="0"/>
              <a:t>Miss Darling’s episode</a:t>
            </a:r>
          </a:p>
          <a:p>
            <a:r>
              <a:rPr lang="en-US" dirty="0" smtClean="0"/>
              <a:t>Social </a:t>
            </a:r>
            <a:r>
              <a:rPr lang="en-US" dirty="0"/>
              <a:t>appearance, status and </a:t>
            </a:r>
            <a:r>
              <a:rPr lang="en-US" dirty="0" smtClean="0"/>
              <a:t>popularity.</a:t>
            </a:r>
          </a:p>
          <a:p>
            <a:r>
              <a:rPr lang="en-US" dirty="0" smtClean="0"/>
              <a:t>Helen’s reluctance to walk with Myra.</a:t>
            </a:r>
          </a:p>
          <a:p>
            <a:r>
              <a:rPr lang="en-US" dirty="0" smtClean="0"/>
              <a:t>Helen’s connection with Myra is a source of popularity, because Myra gives her attention</a:t>
            </a:r>
          </a:p>
          <a:p>
            <a:r>
              <a:rPr lang="en-US" dirty="0" smtClean="0"/>
              <a:t>Fear of being discovered for receiving gift from an outcast.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68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292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Day of the Butterfly</vt:lpstr>
      <vt:lpstr>Author’s Bio</vt:lpstr>
      <vt:lpstr>Narration &amp; Characters</vt:lpstr>
      <vt:lpstr>Themes</vt:lpstr>
      <vt:lpstr>Cont…</vt:lpstr>
      <vt:lpstr>Cont…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of the Butterfly</dc:title>
  <dc:creator>Qamar Hussain</dc:creator>
  <cp:lastModifiedBy>Qamar Hussain</cp:lastModifiedBy>
  <cp:revision>7</cp:revision>
  <dcterms:created xsi:type="dcterms:W3CDTF">2006-08-16T00:00:00Z</dcterms:created>
  <dcterms:modified xsi:type="dcterms:W3CDTF">2020-03-20T14:25:54Z</dcterms:modified>
</cp:coreProperties>
</file>