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82" r:id="rId2"/>
  </p:sldMasterIdLst>
  <p:notesMasterIdLst>
    <p:notesMasterId r:id="rId17"/>
  </p:notesMasterIdLst>
  <p:sldIdLst>
    <p:sldId id="284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104871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104871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1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1048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27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30" name="Straight Connector 31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1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623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4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5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6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7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8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9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0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31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2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2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4865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1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7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48642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43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4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7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5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4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5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85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847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52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18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435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430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586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5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4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7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8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9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9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0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2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7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59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9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00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70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4865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6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28" name="Straight Connector 19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76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3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84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5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11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Different Types of Test in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02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extBox 1048598"/>
          <p:cNvSpPr txBox="1"/>
          <p:nvPr/>
        </p:nvSpPr>
        <p:spPr>
          <a:xfrm rot="8118">
            <a:off x="1829205" y="2910795"/>
            <a:ext cx="6491931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700">
                <a:solidFill>
                  <a:srgbClr val="000000"/>
                </a:solidFill>
              </a:rPr>
              <a:t>Any Question?</a:t>
            </a:r>
            <a:endParaRPr lang="aa-ET" sz="2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MCQs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983512" y="2315362"/>
            <a:ext cx="8596668" cy="3880773"/>
          </a:xfrm>
        </p:spPr>
        <p:txBody>
          <a:bodyPr>
            <a:normAutofit fontScale="59167" lnSpcReduction="20000"/>
          </a:bodyPr>
          <a:lstStyle/>
          <a:p>
            <a:pPr marL="0" indent="0">
              <a:buNone/>
            </a:pPr>
            <a:endParaRPr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Which teat is performed to place a student in a particular coarse or program</a:t>
            </a:r>
            <a:endParaRPr lang="zh-CN" altLang="en-US"/>
          </a:p>
          <a:p>
            <a:pPr marL="0" indent="0"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diagnostic b ) placement c) formative dl summative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Testing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process/procedure to verify that the end product is same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as________.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a)  Requirement  b) philosophy c) both a and b d) note of tehse 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2.Observation and ancedotel notes are example of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placement  b) diagnostic c) formative d) summative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unplanned quizzes or anonymous voting comes in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placement b) diagnostic c) formative  d) summative</a:t>
            </a:r>
            <a:endParaRPr lang="zh-CN" altLang="en-US"/>
          </a:p>
          <a:p>
            <a:pPr marL="0" indent="0"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tests are designed to determine whether or not a module's learning objectives have been achieved.</a:t>
            </a:r>
            <a:endParaRPr lang="zh-CN" altLang="en-US"/>
          </a:p>
          <a:p>
            <a:pPr marL="0" indent="0"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summative b) formative c) diagnostic d) placement</a:t>
            </a:r>
            <a:endParaRPr lang="zh-CN" altLang="en-US"/>
          </a:p>
          <a:p>
            <a:pPr marL="0" indent="0"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        is the science that deals with the logic of shape, quantity and arrangement.</a:t>
            </a:r>
            <a:endParaRPr lang="zh-CN" altLang="en-US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physics b) chemistry c) mathematics  d) anatomy 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/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Placement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Formative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Summative</a:t>
            </a:r>
          </a:p>
          <a:p>
            <a:pPr>
              <a:buFont typeface="+mj-lt"/>
              <a:buAutoNum type="arabicPeriod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endParaRPr lang="zh-CN" altLang="en-US"/>
          </a:p>
          <a:p>
            <a:pPr>
              <a:buFont typeface="+mj-lt"/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048621"/>
          <p:cNvSpPr>
            <a:spLocks noGrp="1"/>
          </p:cNvSpPr>
          <p:nvPr>
            <p:ph type="title"/>
          </p:nvPr>
        </p:nvSpPr>
        <p:spPr>
          <a:xfrm>
            <a:off x="696459" y="2768600"/>
            <a:ext cx="8596668" cy="1320800"/>
          </a:xfrm>
        </p:spPr>
        <p:txBody>
          <a:bodyPr/>
          <a:lstStyle/>
          <a:p>
            <a:pPr algn="ctr"/>
            <a:r>
              <a:rPr lang="en-US"/>
              <a:t>Thank you</a:t>
            </a:r>
            <a:endParaRPr lang="aa-E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159481" y="609600"/>
            <a:ext cx="963237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Different Types of Test in Mathematics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Usama Nisar BEUF18M019</a:t>
            </a:r>
          </a:p>
          <a:p>
            <a:pPr marL="0" indent="0" algn="ctr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of Mathematics (EDU-511)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 (semester 5)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 </a:t>
            </a:r>
            <a:endParaRPr lang="zh-CN" altLang="en-US" dirty="0"/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University of Sargodha,40100 Sargodha, PAKISTAN</a:t>
            </a:r>
            <a:endParaRPr lang="zh-CN" altLang="en-US" dirty="0"/>
          </a:p>
          <a:p>
            <a:pPr marL="0" indent="0" algn="ctr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October 2020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Mathematics: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677334" y="1488614"/>
            <a:ext cx="7951648" cy="453258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is the science that deals with the logic of shape, quantity and arrangement.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Testing: Testing is a procedure to verify that the end product is same as requirements.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20380" y="3013189"/>
            <a:ext cx="3653622" cy="36031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test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Basically there are four types of test that are performed to check the performance of pupils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Placement tests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tests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Formative tests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Summative tests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Placement </a:t>
            </a:r>
            <a:r>
              <a:rPr lang="en-US" dirty="0" smtClean="0">
                <a:solidFill>
                  <a:schemeClr val="tx1"/>
                </a:solidFill>
              </a:rPr>
              <a:t>tests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“place” students into a course, course level, or academic program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an assessment may be used to determine whether a student is ready for Algebra I or a higher-level algebra course. 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test</a:t>
            </a:r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used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describe our process of getting to know our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pupils.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questions about the person's mood and behavior to better understand what symptoms might be most difficult for the person.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student work (e.g., classroom assignments, work samples, tests)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and anecdotal notes.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677334" y="283029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formative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677333" y="943428"/>
            <a:ext cx="8596668" cy="545672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collecting data before and/or during instruction only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formative test 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are used to plan or modify instruction. Formative evaluation is comprised of two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assessment, the learning unit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student behavior.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</a:p>
          <a:p>
            <a:pPr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nplanned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quizzes or anonymous voting.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comparative assessments to see how pupils are performing against their peers.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One-minute papers on a specific subject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matter.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exit tickets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pupils have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learnt</a:t>
            </a:r>
          </a:p>
          <a:p>
            <a:pPr>
              <a:buFont typeface="+mj-lt"/>
              <a:buAutoNum type="arabicPeriod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discussion 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a-ET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60497" y="1128700"/>
            <a:ext cx="6241414" cy="57292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Summative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677334" y="1755640"/>
            <a:ext cx="8596668" cy="3880773"/>
          </a:xfrm>
        </p:spPr>
        <p:txBody>
          <a:bodyPr>
            <a:normAutofit fontScale="86944"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Summative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designed to determine whether or not a module's learning objectives have been achieved. This strategy is also an essential part of the e-learning process, as it can help you determine whether or not the learner is ready to move onto the next section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Instructor-created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tests(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demonstrate school accountability are used for pupil admissions.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essays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End-of-term or midterm exams.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华文新魏</vt:lpstr>
      <vt:lpstr>Times New Roman</vt:lpstr>
      <vt:lpstr>Trebuchet MS</vt:lpstr>
      <vt:lpstr>Wingdings 3</vt:lpstr>
      <vt:lpstr>Facet</vt:lpstr>
      <vt:lpstr>Office Theme</vt:lpstr>
      <vt:lpstr>Preparation of Different Types of Test in Mathematics  BS Education-V Teaching Mathematics (EDU-511)</vt:lpstr>
      <vt:lpstr>Preparation of Different Types of Test in Mathematics </vt:lpstr>
      <vt:lpstr>Mathematics:</vt:lpstr>
      <vt:lpstr>Types of test</vt:lpstr>
      <vt:lpstr>Placement tests</vt:lpstr>
      <vt:lpstr>Diagnostic test</vt:lpstr>
      <vt:lpstr>formative test</vt:lpstr>
      <vt:lpstr>PowerPoint Presentation</vt:lpstr>
      <vt:lpstr>Summative test</vt:lpstr>
      <vt:lpstr>PowerPoint Presentation</vt:lpstr>
      <vt:lpstr>MCQs</vt:lpstr>
      <vt:lpstr>Key 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Rabia</dc:creator>
  <cp:lastModifiedBy>ABC</cp:lastModifiedBy>
  <cp:revision>2</cp:revision>
  <dcterms:created xsi:type="dcterms:W3CDTF">2020-03-18T16:37:52Z</dcterms:created>
  <dcterms:modified xsi:type="dcterms:W3CDTF">2020-12-11T17:27:25Z</dcterms:modified>
</cp:coreProperties>
</file>