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8" r:id="rId5"/>
    <p:sldId id="269" r:id="rId6"/>
    <p:sldId id="267" r:id="rId7"/>
    <p:sldId id="270" r:id="rId8"/>
    <p:sldId id="266" r:id="rId9"/>
    <p:sldId id="271" r:id="rId10"/>
    <p:sldId id="265" r:id="rId11"/>
    <p:sldId id="272" r:id="rId12"/>
    <p:sldId id="264" r:id="rId13"/>
    <p:sldId id="273" r:id="rId14"/>
    <p:sldId id="263" r:id="rId15"/>
    <p:sldId id="274" r:id="rId16"/>
    <p:sldId id="262" r:id="rId17"/>
    <p:sldId id="275" r:id="rId18"/>
    <p:sldId id="259" r:id="rId19"/>
    <p:sldId id="257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298D-7457-4E0A-A00D-796523A7AF6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7DC3-48CA-465B-89C1-E46840BE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4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298D-7457-4E0A-A00D-796523A7AF6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7DC3-48CA-465B-89C1-E46840BE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5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298D-7457-4E0A-A00D-796523A7AF6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7DC3-48CA-465B-89C1-E46840BE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3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298D-7457-4E0A-A00D-796523A7AF6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7DC3-48CA-465B-89C1-E46840BE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298D-7457-4E0A-A00D-796523A7AF6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7DC3-48CA-465B-89C1-E46840BE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3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298D-7457-4E0A-A00D-796523A7AF6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7DC3-48CA-465B-89C1-E46840BE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5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298D-7457-4E0A-A00D-796523A7AF6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7DC3-48CA-465B-89C1-E46840BE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4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298D-7457-4E0A-A00D-796523A7AF6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7DC3-48CA-465B-89C1-E46840BE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7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298D-7457-4E0A-A00D-796523A7AF6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7DC3-48CA-465B-89C1-E46840BE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298D-7457-4E0A-A00D-796523A7AF6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7DC3-48CA-465B-89C1-E46840BE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1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298D-7457-4E0A-A00D-796523A7AF6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7DC3-48CA-465B-89C1-E46840BE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5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E298D-7457-4E0A-A00D-796523A7AF6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27DC3-48CA-465B-89C1-E46840BE3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0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Theory of&#10;Consumer&#10;Behavior&#10;1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78"/>
            <a:ext cx="12191999" cy="686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917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ssumptions&#10;• Rationality- He satisfies his wants in the order of &#10;their utility.&#10;• Limited money income&#10;• Maximization o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" y="-3701"/>
            <a:ext cx="12180119" cy="686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nsumer Equilibrium: A&#10;single commodity case&#10;• Consumer equilibrium in purchase of a single good is&#10;attained when:&#10;MU 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" y="2631"/>
            <a:ext cx="12180118" cy="685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8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ntinue..&#10;• MU of one rupee is defined as the additional utility&#10;when an additional rupee is spent on purchase of&#10;commod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" y="7782"/>
            <a:ext cx="12193181" cy="685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155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nsumer Equilibrium: In&#10;case of two commodities&#10;• A rational consumer consumes commodities in&#10;the order of their utiliti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" y="10154"/>
            <a:ext cx="12193182" cy="68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243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xample&#10;• Suppose consumer has Rs. 5 income to be&#10;spent on two goods, each costing Re.1 per&#10;unit. How he will attain equi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" y="-2911"/>
            <a:ext cx="12180119" cy="686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92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e Law of Equi-MU&#10;• Let us suppose that a consumer consumes&#10;only two commodities X and Y, their&#10;prices given as Px and P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" y="-1322"/>
            <a:ext cx="12193182" cy="685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535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ntinue..&#10;• Alternatively consumer is in equilibrium,&#10;16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" y="12129"/>
            <a:ext cx="12193182" cy="684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14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ntinue…&#10;Since MU of money is constant&#10;Hence a utility maximizing consumer consumes till MU &#10;of each commodity per uni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" y="-6470"/>
            <a:ext cx="12180119" cy="686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29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he Ordinal Approach&#10;•Economists  following  the  lead  of  Hicks, &#10;Slutsky  and  Pareto  believe  that  utility  is &#10;mea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" y="-6082"/>
            <a:ext cx="12180119" cy="686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879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ssumptions Underlying Ordinal&#10;Approach&#10;• Rationality: The consumer is assumed to be&#10;rational. He aims at maximizing his 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" y="-1726"/>
            <a:ext cx="12180119" cy="685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91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Theory of&#10;Consumer Behavior&#10;The principle assumption upon which the&#10;theory of consumer behavior and demand is&#10;built i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4"/>
            <a:ext cx="12192000" cy="68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79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0&#10;• Consistency: It means if good X is&#10;preferred over good Y inn one time, then&#10;consumer will not prefer Y over X in&#10;ano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" y="2228"/>
            <a:ext cx="12180119" cy="685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38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NDIFFERENCE CURVE&#10;(IC)&#10;• An indifference curve is the set of all&#10;combinations of commodities X and Y that&#10;yield the sam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" y="-3310"/>
            <a:ext cx="12180119" cy="68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42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NDIFFERENCE CURVE&#10;(IC)&#10;22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" y="1834"/>
            <a:ext cx="12193181" cy="685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41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NDIFFERENCE MAP&#10;• Indifference Map: A set of indifference&#10;curves is called indifference map.&#10;• An indifference map depic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" y="-13997"/>
            <a:ext cx="12180118" cy="687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924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NDIFFERENCE MAP&#10;Good Y&#10;Good X&#10;0&#10;24&#10;U=10&#10;U=20&#10;U=30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659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ROPERTIES OF INDIFFERENCE&#10;CURVE&#10;(i) Indifference curves slope downward to the&#10;right: This property implies that when th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805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ROPERTIES OF&#10;INDIFFERENCE CURVE&#10;• (iii) Indifference curves can never intersect&#10;each other:&#10;26&#10;A&#10;B&#10;C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0"/>
            <a:ext cx="12192000" cy="68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74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ROPERTIES OF&#10;INDIFFERENCE CURVE&#10;• (iv) A higher indifference curve represents a&#10;higher level of satisfaction than the low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" y="-541"/>
            <a:ext cx="12193181" cy="685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981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arginal Rate of Substitution&#10;Def.: the marginal rate of substitution, X for Y, (written&#10;MRSXY) indicates the number of 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288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UDGET LINE&#10;A higher indifference curve shows a higher level of&#10;satisfaction than a lower one.&#10;Therefore, a consumer 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3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TILITY&#10;• Utility - amount of satisfaction derived from the&#10;consumption of a commodity&#10;• It is the power or capacity of 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" y="-3700"/>
            <a:ext cx="12180118" cy="686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966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UDGET LINE&#10;• These constraints are explained by&#10;budget line or price line.&#10;• In simple words a budget line shows all&#10;tho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" y="0"/>
            <a:ext cx="12180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51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UDGET LINE&#10;Line showing&#10;all combinations&#10;of items can be&#10;purchased for a&#10;particular level of&#10;income (M) ;&#10;M =PxQx + PyQ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" y="9352"/>
            <a:ext cx="12180118" cy="684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18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ACTORS SHIFT THE  BUDGET LINE&#10;• Changes in prices of goods X&#10;Y&#10;Px Px X&#10;32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104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FFECTS OF PRICE CHANGES ON&#10;THE BUDGET LINE&#10;When price of good X increases, the&#10;quantity of good X is reduced (by&#10;mainta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78"/>
            <a:ext cx="12192000" cy="686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26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ACTORS SHIFT THE  BUDGET LINE&#10;• Changes in the price of goods Y&#10;Y&#10;Py&#10;Py&#10;X&#10;34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" y="14901"/>
            <a:ext cx="12180119" cy="684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154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ACTORS SHIFT THE BUDGET&#10;LINE&#10;Changes in income&#10;Y&#10;I&#10;I&#10; X&#10;35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32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FFECTS OF INCOME CHANGES ON&#10;THE BUDGET LINE&#10;• When M increases, QX and QY can be&#10;bought even more, a point on the X&#10;axi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24" y="0"/>
            <a:ext cx="123891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76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ONSUMER&#10;EQUILIBRIUM&#10;• A consumer is in equilibrium when he is&#10;deriving maximum possible satisfaction from&#10;the goods and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292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ONSUMER&#10;EQUILIBRIUM&#10;• To show which combination of two goods X and Y&#10;the consumer will buy to be in equilibrium we bring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583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ONSUMER&#10;EQUILIBRIUM&#10;39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4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tility Concepts:&#10;◦ The Cardinal Utility Theory (Utility analysis&#10;approach)&#10; Utility is measurable in a cardinal sense&#10;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" y="17276"/>
            <a:ext cx="12180119" cy="684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646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ONSUMER&#10;EQUILIBRIUM&#10;• IC1, IC2, IC3, IC4 and IC5 are shown together with&#10;budget line PL for good X and good Y. Every&#10;com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4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ONSUMER&#10;EQUILIBRIUM&#10;At the tangency point Q, the slopes of the price line PL and&#10;indifference curve IC3 are equal. The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926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Exceptions to the convex shape&#10;of indifference curve&#10;• (1) X and Y are perfect substitutes:&#10;The two goods are perfect sub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3402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ontinue…..&#10;43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5066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n Income-Consumption Curve&#10;For Normal Good&#10;44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395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Explanation and meaning from book&#10;Cont…&#10;45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0068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n Income-Consumption Curve&#10;Income-consumption curve (ICC): for a&#10;good X is the set of optimal bundles traced on&#10;an indi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5863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ont….&#10;47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765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THE IMPACT OF A PRICE&#10;CHANGE&#10;• Economists often separate the impact of a&#10;price change into two components:&#10;– the substitu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40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ont…&#10;• The income effect results from an increase or&#10;decrease in the consumer’s real income or&#10;purchasing power as a res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76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Cardinal Approach&#10;Total utility (TU) –&#10; The overall level of satisfaction derived from consuming a good or service.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" y="6981"/>
            <a:ext cx="12180118" cy="68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2288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50&#10;Y (units)&#10;X (units)0&#10;PX = 4 PX = 2&#10;PX = 1&#10;XA=2 XB=10 XC=16&#10;•&#10;• •&#10;10&#10;Price consumption curve&#10;20&#10;The price consumption c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263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51&#10;Individual Demand&#10;Curve for X&#10;X&#10;PX&#10;XA=2 XB=10 XC=16&#10;The points found on the price consumption&#10;curve produce the typica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678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THE HICKSIAN METHOD&#10;• Sir John R.Hicks (1904-1989)&#10;• Awarded the Nobel Laureate in Economics&#10;(with Kenneth J. Arrrow) in 1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72" y="0"/>
            <a:ext cx="123368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153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THE HICKSIAN METHOD&#10;53&#10;X2&#10;X1&#10;Ea&#10;I1&#10;xa&#10;Optimal bundle is Ea, on&#10;indifference curve I1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8597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THE HICKSIAN METHOD&#10;54&#10;X2&#10;X1&#10;I1&#10;xa&#10;Ea&#10;A fall in the price of X1&#10;The budget line pivots out&#10;from PP*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9872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HE HICKSIAN METHOD&#10;55&#10;X2&#10;X1&#10;Eb&#10;I1&#10;I2&#10;xa xb&#10;Ea&#10;The new optimum is Eb on&#10;I2.&#10;The Total Price Effect is xa&#10;to xb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404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HE HICKSIAN METHOD&#10;• To isolate the substitution effect we ask….&#10;“what would the consumer’s optimal bundle be if&#10;s/he fa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391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THE HICKSIAN METHOD&#10;57&#10;X2&#10;X1&#10;Eb&#10;I1&#10;I2&#10;xa xb&#10;Ea&#10;The new optimum is Eb on&#10;I2.&#10;The Total Price Effect is xa&#10;to xb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620" y="0"/>
            <a:ext cx="12284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189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THE HICKSIAN METHOD&#10;58&#10;X2&#10;X1&#10;I1&#10;I2&#10;xa xb&#10;Ea&#10;Eb&#10;Draw a line parallel to the new&#10;budget line and tangent to the old&#10;indiff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479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THE HICKSIAN METHOD&#10;59&#10;X2&#10;X1&#10;Ec I1&#10;I2&#10;xa xc xb&#10;Ea&#10;Eb&#10;The new optimum on I1 is at Ec.&#10;The movement from Ea to Ec (the&#10;inc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4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Cardinal Approach&#10;Law of Diminishing Marginal Utility  =  As&#10;more and more units of a commodity are&#10;consumed, margin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54"/>
            <a:ext cx="12192000" cy="683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058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THE HICKSIAN METHOD&#10;60&#10;X2&#10;X1&#10;I1&#10;I2&#10;Substitution&#10;Effect&#10;Ea&#10;Eb&#10;Ec&#10;This is the substitution&#10;effect.&#10;Xa Xc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304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THE HICKSIAN METHOD&#10;• To isolate the income effect …&#10;• Look at the remainder of the total price effect&#10;• This is due to 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3709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THE HICKSIAN METHOD&#10;62&#10;X2&#10;X1&#10;I1&#10;I2&#10;Income Effect&#10;Ea&#10;Eb&#10;Ec&#10;The remainder of the total effect is&#10;due to a change in real in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7191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THE HICKSIAN METHOD&#10;Final diagram....&#10;63&#10;X2&#10;X1&#10;I1&#10;I2&#10;xa xc xb&#10;Sub&#10;Effect&#10;Income&#10;Effect&#10;Ea&#10;Eb&#10;Ec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2037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64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584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65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085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66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1471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7&#10;• The individual’s demand curve can be seen as the&#10;individual’s willingness to pay curve.&#10;• On the other hand, the ind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620" y="0"/>
            <a:ext cx="12284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1105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8&#10;Definition: The net economic benefit to the&#10;consumer due to a purchase (i.e. the willingness to&#10;pay of the consumer ne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524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nsumer Surplus&#10;69&#10;D&#10;Q*&#10;P*&#10;Equilibrium&#10;Or market&#10;Price&#10;Quantity&#10;Price&#10;Consumer&#10;Surplus&#10;Consumer Surplus: The difference&#10;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9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umber&#10;Purchased&#10;Total Utility Marginal Utility&#10;0 0 0&#10;1 4 4&#10;2 7 3&#10;3 8 1&#10;4 8 0&#10;5 7 -1&#10;Example&#10;7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"/>
            <a:ext cx="12192000" cy="68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267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fficiency of the Equilibrium Quantity&#10;70&#10;D&#10;10&#10;$8&#10;This calculation&#10;Only works for&#10;A linear demand&#10;curve&#10;Quantity&#10;Price&#10;C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2314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71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51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ntinue….&#10;When TU is rising,&#10;MU is falling but it is&#10;greater than zero&#10;(+ve).&#10;When TU is&#10;maximum, MU is&#10;zero.&#10;And wh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9"/>
            <a:ext cx="12192000" cy="684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35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nsumer Equilibrium:&#10;Cardinal utility approach&#10;definition&#10;It means a situation under which consumer spends his&#10;given in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" y="-4886"/>
            <a:ext cx="12180118" cy="686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Widescreen</PresentationFormat>
  <Paragraphs>0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70</cp:revision>
  <dcterms:created xsi:type="dcterms:W3CDTF">2020-04-11T13:35:11Z</dcterms:created>
  <dcterms:modified xsi:type="dcterms:W3CDTF">2020-04-27T16:56:48Z</dcterms:modified>
</cp:coreProperties>
</file>