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34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33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slide" Target="slides/slide2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presProps" Target="pres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slide" Target="slides/slide30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slide" Target="slides/slide29.xml" /><Relationship Id="rId35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7/29/2020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pn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C7B1E-B948-9044-A115-A1490FC089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/>
              <a:t> adjective And it’s types: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C4F6DE-B558-4143-9DDE-E308BAD45E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-7715249"/>
            <a:ext cx="9448800" cy="96440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6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069C6-E591-AB45-AAC9-FBED24EC5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2315679">
            <a:off x="5898297" y="-9160577"/>
            <a:ext cx="3452271" cy="612997"/>
          </a:xfrm>
        </p:spPr>
        <p:txBody>
          <a:bodyPr>
            <a:normAutofit fontScale="90000"/>
          </a:bodyPr>
          <a:lstStyle/>
          <a:p>
            <a:endParaRPr lang="en-US" sz="48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D87DB-F781-7C4A-BA8E-986433D87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/>
              <a:t>Objectives of quantity:</a:t>
            </a:r>
            <a:r>
              <a:rPr lang="en-US" sz="4000"/>
              <a:t> related to How much?</a:t>
            </a:r>
          </a:p>
          <a:p>
            <a:r>
              <a:rPr lang="en-US" sz="4000" b="1"/>
              <a:t>Like: </a:t>
            </a:r>
            <a:r>
              <a:rPr lang="en-US" sz="4000"/>
              <a:t>He ate some rice.</a:t>
            </a:r>
          </a:p>
          <a:p>
            <a:r>
              <a:rPr lang="en-US" sz="4000" b="1"/>
              <a:t>Adjectives of number</a:t>
            </a:r>
            <a:r>
              <a:rPr lang="en-US" sz="4000"/>
              <a:t>: related to How many?</a:t>
            </a:r>
          </a:p>
          <a:p>
            <a:r>
              <a:rPr lang="en-US" sz="4000" b="1"/>
              <a:t>Like:</a:t>
            </a:r>
            <a:r>
              <a:rPr lang="en-US" sz="4000"/>
              <a:t>some boys are clever.</a:t>
            </a:r>
            <a:endParaRPr lang="en-US" sz="4000" b="1"/>
          </a:p>
        </p:txBody>
      </p:sp>
    </p:spTree>
    <p:extLst>
      <p:ext uri="{BB962C8B-B14F-4D97-AF65-F5344CB8AC3E}">
        <p14:creationId xmlns:p14="http://schemas.microsoft.com/office/powerpoint/2010/main" val="3784359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0817A-8BEF-E141-94F4-31ECA0918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/>
              <a:t>Demonstrative adjective: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15BCD-0A30-C941-B44B-5919612A3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/>
              <a:t>Shows which or what thing or person is meant.</a:t>
            </a:r>
          </a:p>
          <a:p>
            <a:r>
              <a:rPr lang="en-US" sz="4000"/>
              <a:t>Like: This box is very heavy.</a:t>
            </a:r>
          </a:p>
          <a:p>
            <a:r>
              <a:rPr lang="en-US" sz="4000"/>
              <a:t>Answer the question: which?</a:t>
            </a:r>
          </a:p>
          <a:p>
            <a:r>
              <a:rPr lang="en-US" sz="4000"/>
              <a:t>A sense of relative distance(time/place) is conveyed.</a:t>
            </a:r>
          </a:p>
          <a:p>
            <a:r>
              <a:rPr lang="en-US" sz="4000"/>
              <a:t>Like: this,that,these. </a:t>
            </a:r>
          </a:p>
        </p:txBody>
      </p:sp>
    </p:spTree>
    <p:extLst>
      <p:ext uri="{BB962C8B-B14F-4D97-AF65-F5344CB8AC3E}">
        <p14:creationId xmlns:p14="http://schemas.microsoft.com/office/powerpoint/2010/main" val="867237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7CE31-E6B3-4F42-9EAF-148B6558E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/>
              <a:t>Distributive adjectives: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21668-927E-764C-A85B-128BC43F83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/>
              <a:t>Shows that things are taken separately.</a:t>
            </a:r>
          </a:p>
          <a:p>
            <a:r>
              <a:rPr lang="en-US" sz="4000"/>
              <a:t>Like: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Each pen costs five rupees.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Every boy was given some sweets.</a:t>
            </a:r>
          </a:p>
        </p:txBody>
      </p:sp>
    </p:spTree>
    <p:extLst>
      <p:ext uri="{BB962C8B-B14F-4D97-AF65-F5344CB8AC3E}">
        <p14:creationId xmlns:p14="http://schemas.microsoft.com/office/powerpoint/2010/main" val="1390985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9C5F5-BB3C-5344-BE48-AD23A89AA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/>
              <a:t>Interrogative adjectives: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D7961-2C9D-B341-A733-4B4AD6093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4000"/>
              <a:t>Used with Nouns for asking questions.</a:t>
            </a:r>
          </a:p>
          <a:p>
            <a:r>
              <a:rPr lang="en-US" sz="4000"/>
              <a:t>What,which,whose.</a:t>
            </a:r>
          </a:p>
          <a:p>
            <a:r>
              <a:rPr lang="en-US" sz="4000"/>
              <a:t>Like: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What book is this?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Whose house is this?</a:t>
            </a:r>
          </a:p>
          <a:p>
            <a:r>
              <a:rPr lang="en-US" sz="4000"/>
              <a:t>Different from pronoun as it asks question mostly used with noun than verbs.</a:t>
            </a:r>
          </a:p>
          <a:p>
            <a:r>
              <a:rPr lang="en-US" sz="4000"/>
              <a:t>For example:</a:t>
            </a:r>
          </a:p>
          <a:p>
            <a:r>
              <a:rPr lang="en-US" sz="4000"/>
              <a:t>Pronoun: what is this?</a:t>
            </a:r>
          </a:p>
          <a:p>
            <a:r>
              <a:rPr lang="en-US" sz="4000"/>
              <a:t>Adjective:</a:t>
            </a:r>
          </a:p>
          <a:p>
            <a:r>
              <a:rPr lang="en-US" sz="4000"/>
              <a:t>What manner is this?</a:t>
            </a:r>
          </a:p>
        </p:txBody>
      </p:sp>
    </p:spTree>
    <p:extLst>
      <p:ext uri="{BB962C8B-B14F-4D97-AF65-F5344CB8AC3E}">
        <p14:creationId xmlns:p14="http://schemas.microsoft.com/office/powerpoint/2010/main" val="3571830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CF6EC-807D-604D-A741-D0A89F42A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/>
              <a:t>Possessive adjective: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B919B-9C88-F346-95D6-16952B541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000"/>
              <a:t>Used with Nouns to show the possession of a thing.</a:t>
            </a:r>
          </a:p>
          <a:p>
            <a:r>
              <a:rPr lang="en-US" sz="4000"/>
              <a:t>A noun that modifies ownership to someone.</a:t>
            </a:r>
          </a:p>
          <a:p>
            <a:r>
              <a:rPr lang="en-US" sz="4000"/>
              <a:t>Like: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This is my book.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This is your house.</a:t>
            </a:r>
          </a:p>
          <a:p>
            <a:r>
              <a:rPr lang="en-US" sz="4000"/>
              <a:t>Possessive pronoun VS possessive adjective.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This is my book.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This book is mine.</a:t>
            </a:r>
          </a:p>
        </p:txBody>
      </p:sp>
    </p:spTree>
    <p:extLst>
      <p:ext uri="{BB962C8B-B14F-4D97-AF65-F5344CB8AC3E}">
        <p14:creationId xmlns:p14="http://schemas.microsoft.com/office/powerpoint/2010/main" val="41506693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9DF7E-B11E-8643-BF2B-5A1781CE0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/>
              <a:t>Proper adjective: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1DF27B-235C-1745-88F1-213440358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000"/>
              <a:t>Formed from proper noun.</a:t>
            </a:r>
          </a:p>
          <a:p>
            <a:r>
              <a:rPr lang="en-US" sz="4000"/>
              <a:t>Like: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He is a Pakistani player.</a:t>
            </a:r>
          </a:p>
          <a:p>
            <a:r>
              <a:rPr lang="en-US" sz="4000"/>
              <a:t>The words “own” and “very” are used as Emphasizing Adjective.</a:t>
            </a:r>
          </a:p>
          <a:p>
            <a:r>
              <a:rPr lang="en-US" sz="4000"/>
              <a:t>Like: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I saw it with my own eyes.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That is the very thing we want.</a:t>
            </a:r>
          </a:p>
          <a:p>
            <a:r>
              <a:rPr lang="en-US" sz="4000"/>
              <a:t>The word “ what”is sometimes used as an Exclamatory Adjective.</a:t>
            </a:r>
          </a:p>
          <a:p>
            <a:r>
              <a:rPr lang="en-US" sz="4000"/>
              <a:t>Like: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What folly!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What a blessing!</a:t>
            </a:r>
          </a:p>
          <a:p>
            <a:pPr marL="0" indent="0">
              <a:buNone/>
            </a:pP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528844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A16BC-29D0-DB49-81D9-2C3EF74E4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/>
              <a:t>Degrees of comparison: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13BBE-63A5-EB40-AF0C-C863F685B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/>
              <a:t>Positive degree: </a:t>
            </a:r>
          </a:p>
          <a:p>
            <a:r>
              <a:rPr lang="en-US" sz="4000"/>
              <a:t>Basic form of adjective.</a:t>
            </a:r>
          </a:p>
          <a:p>
            <a:r>
              <a:rPr lang="en-US" sz="4000"/>
              <a:t>Used when no camparison is being made,but only the quality of some noun or pronoun is being told.</a:t>
            </a:r>
          </a:p>
          <a:p>
            <a:r>
              <a:rPr lang="en-US" sz="4000"/>
              <a:t>For example: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Aslam is tall boy.</a:t>
            </a:r>
          </a:p>
          <a:p>
            <a:pPr marL="0" indent="0">
              <a:buNone/>
            </a:pP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10345753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2E5B6-29DD-6241-AD26-A1831BCBD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2895600" y="-8536781"/>
            <a:ext cx="8610600" cy="625078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1FA39E-C5F0-F34D-A6EF-5E707A4F2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008" y="2920008"/>
            <a:ext cx="10872192" cy="329867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000"/>
              <a:t>2.Comparative degree:</a:t>
            </a:r>
          </a:p>
          <a:p>
            <a:r>
              <a:rPr lang="en-US" sz="4000"/>
              <a:t>Shows a higher degree of quality of noun or pronoun than the positive degree.</a:t>
            </a:r>
          </a:p>
          <a:p>
            <a:r>
              <a:rPr lang="en-US" sz="4000"/>
              <a:t>Used when the quality of only of two nouns or pronouns are compared.</a:t>
            </a:r>
          </a:p>
          <a:p>
            <a:r>
              <a:rPr lang="en-US" sz="4000"/>
              <a:t>For example: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Rashid is taller than Hassan.</a:t>
            </a:r>
          </a:p>
        </p:txBody>
      </p:sp>
    </p:spTree>
    <p:extLst>
      <p:ext uri="{BB962C8B-B14F-4D97-AF65-F5344CB8AC3E}">
        <p14:creationId xmlns:p14="http://schemas.microsoft.com/office/powerpoint/2010/main" val="8347207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056FC-B595-5B48-AB60-AFA3A660F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2826710">
            <a:off x="6009985" y="-9493196"/>
            <a:ext cx="4764444" cy="2198704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5B320-8A40-1741-BDBA-C9955A4E4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000"/>
              <a:t>3.Superlative degree:</a:t>
            </a:r>
          </a:p>
          <a:p>
            <a:r>
              <a:rPr lang="en-US" sz="4000"/>
              <a:t>Shows highest degree of quality of noun or pronoun.</a:t>
            </a:r>
          </a:p>
          <a:p>
            <a:r>
              <a:rPr lang="en-US" sz="4000"/>
              <a:t>Used when more than two nouns or pronouns are compared and one of them is said to be possess some quality in highest degree.</a:t>
            </a:r>
          </a:p>
          <a:p>
            <a:r>
              <a:rPr lang="en-US" sz="4000"/>
              <a:t>For example: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Ali is the tallest boy of the class.</a:t>
            </a:r>
          </a:p>
        </p:txBody>
      </p:sp>
    </p:spTree>
    <p:extLst>
      <p:ext uri="{BB962C8B-B14F-4D97-AF65-F5344CB8AC3E}">
        <p14:creationId xmlns:p14="http://schemas.microsoft.com/office/powerpoint/2010/main" val="22366758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3842A-EC93-E44D-BDFA-F3C8E0F47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400"/>
              <a:t>Use of some important adjectives: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406C5-0CA3-AE48-970D-4378990B0D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7300">
                <a:solidFill>
                  <a:schemeClr val="accent1"/>
                </a:solidFill>
              </a:rPr>
              <a:t>Older,Oldest,Elder,Eldest:</a:t>
            </a:r>
          </a:p>
          <a:p>
            <a:r>
              <a:rPr lang="en-US" sz="5700">
                <a:solidFill>
                  <a:schemeClr val="accent4"/>
                </a:solidFill>
              </a:rPr>
              <a:t>Older And Oldest</a:t>
            </a:r>
            <a:r>
              <a:rPr lang="en-US" sz="4000"/>
              <a:t>:Used for persons,animals and things.They refer to the persons who do not belong to the same family.</a:t>
            </a:r>
          </a:p>
          <a:p>
            <a:r>
              <a:rPr lang="en-US" sz="4000"/>
              <a:t>For example: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Aslam is </a:t>
            </a:r>
            <a:r>
              <a:rPr lang="en-US" sz="4000" b="1"/>
              <a:t>older </a:t>
            </a:r>
            <a:r>
              <a:rPr lang="en-US" sz="4000"/>
              <a:t>than Shahid.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She is the oldest member of club.</a:t>
            </a:r>
          </a:p>
          <a:p>
            <a:r>
              <a:rPr lang="en-US" sz="4400">
                <a:solidFill>
                  <a:schemeClr val="accent4"/>
                </a:solidFill>
              </a:rPr>
              <a:t>Elder And Eldest</a:t>
            </a:r>
            <a:r>
              <a:rPr lang="en-US" sz="4000"/>
              <a:t>:Used in respect of the members of same parents.Followed by “To”.Used only for persons.</a:t>
            </a:r>
          </a:p>
          <a:p>
            <a:r>
              <a:rPr lang="en-US" sz="4000"/>
              <a:t>For example: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Ali is the </a:t>
            </a:r>
            <a:r>
              <a:rPr lang="en-US" sz="4000" b="1"/>
              <a:t>elder </a:t>
            </a:r>
            <a:r>
              <a:rPr lang="en-US" sz="4000"/>
              <a:t>of the two brothers.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She is the eldest of the three sisters.</a:t>
            </a:r>
          </a:p>
        </p:txBody>
      </p:sp>
    </p:spTree>
    <p:extLst>
      <p:ext uri="{BB962C8B-B14F-4D97-AF65-F5344CB8AC3E}">
        <p14:creationId xmlns:p14="http://schemas.microsoft.com/office/powerpoint/2010/main" val="104615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9E109-C1FE-4649-BABA-FE7632BBB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2196126" flipV="1">
            <a:off x="4573546" y="-8668781"/>
            <a:ext cx="4470017" cy="1283667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A7E44-D44D-6449-813E-A4BB4CEBF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/>
              <a:t>Comes from late Latin “adiectivus”means “add to”.</a:t>
            </a:r>
          </a:p>
          <a:p>
            <a:r>
              <a:rPr lang="en-US" sz="4000"/>
              <a:t>Modifies noun,pronoun or other  substantive by describing,qualifying,quantifying or specifying words is called modifiers.</a:t>
            </a:r>
          </a:p>
        </p:txBody>
      </p:sp>
    </p:spTree>
    <p:extLst>
      <p:ext uri="{BB962C8B-B14F-4D97-AF65-F5344CB8AC3E}">
        <p14:creationId xmlns:p14="http://schemas.microsoft.com/office/powerpoint/2010/main" val="1526982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687E4-8322-C54C-AAF2-7FEB7BC0B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7750969"/>
            <a:ext cx="8610600" cy="116086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7CDCF-29DC-2E49-9EB0-FD6EB4FFC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357188"/>
            <a:ext cx="10820400" cy="6268640"/>
          </a:xfrm>
        </p:spPr>
        <p:txBody>
          <a:bodyPr>
            <a:noAutofit/>
          </a:bodyPr>
          <a:lstStyle/>
          <a:p>
            <a:r>
              <a:rPr lang="en-US" sz="4000">
                <a:solidFill>
                  <a:schemeClr val="accent6"/>
                </a:solidFill>
              </a:rPr>
              <a:t>2:Later,Latest,Latter,Last:</a:t>
            </a:r>
          </a:p>
          <a:p>
            <a:r>
              <a:rPr lang="en-US" sz="4000">
                <a:solidFill>
                  <a:schemeClr val="accent4"/>
                </a:solidFill>
              </a:rPr>
              <a:t>Later And Latest</a:t>
            </a:r>
            <a:r>
              <a:rPr lang="en-US" sz="3600"/>
              <a:t>:refer to time.Comparative and superlative degree of “Late”.</a:t>
            </a:r>
          </a:p>
          <a:p>
            <a:r>
              <a:rPr lang="en-US" sz="3600"/>
              <a:t>Like: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/>
              <a:t>I shall see you later.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/>
              <a:t>This is my latest poem.</a:t>
            </a:r>
          </a:p>
          <a:p>
            <a:r>
              <a:rPr lang="en-US" sz="4000">
                <a:solidFill>
                  <a:schemeClr val="accent4"/>
                </a:solidFill>
              </a:rPr>
              <a:t>Latter And Last:</a:t>
            </a:r>
            <a:r>
              <a:rPr lang="en-US" sz="3600"/>
              <a:t>refer to position in a particular order.</a:t>
            </a:r>
          </a:p>
          <a:p>
            <a:r>
              <a:rPr lang="en-US" sz="3600"/>
              <a:t>Like: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/>
              <a:t>The Latter chapter of book is interesting.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/>
              <a:t>Your name is last in the list.</a:t>
            </a:r>
          </a:p>
        </p:txBody>
      </p:sp>
    </p:spTree>
    <p:extLst>
      <p:ext uri="{BB962C8B-B14F-4D97-AF65-F5344CB8AC3E}">
        <p14:creationId xmlns:p14="http://schemas.microsoft.com/office/powerpoint/2010/main" val="33602616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B62C8-494D-1343-8A96-985BB29CB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2895600" y="-8465343"/>
            <a:ext cx="8610600" cy="285750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C79EC-EAB8-484D-A603-6C6504C05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400"/>
              <a:t>3</a:t>
            </a:r>
            <a:r>
              <a:rPr lang="en-US" sz="5700">
                <a:solidFill>
                  <a:schemeClr val="accent1"/>
                </a:solidFill>
              </a:rPr>
              <a:t>.Farther And further:</a:t>
            </a:r>
          </a:p>
          <a:p>
            <a:r>
              <a:rPr lang="en-US" sz="5200">
                <a:solidFill>
                  <a:schemeClr val="accent4"/>
                </a:solidFill>
              </a:rPr>
              <a:t>Farther</a:t>
            </a:r>
            <a:r>
              <a:rPr lang="en-US" sz="4000"/>
              <a:t>:Means more distance.It is the comparative of “far” and “farthest” is it’s superlative.</a:t>
            </a:r>
          </a:p>
          <a:p>
            <a:r>
              <a:rPr lang="en-US" sz="4000"/>
              <a:t>Like: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Lahore is farther from here than sheikhupura.</a:t>
            </a:r>
          </a:p>
          <a:p>
            <a:r>
              <a:rPr lang="en-US" sz="5200">
                <a:solidFill>
                  <a:schemeClr val="accent4"/>
                </a:solidFill>
              </a:rPr>
              <a:t>Further</a:t>
            </a:r>
            <a:r>
              <a:rPr lang="en-US" sz="4000"/>
              <a:t>:means in addition to or more.it is positive and has no comparative and superlative.</a:t>
            </a:r>
          </a:p>
          <a:p>
            <a:r>
              <a:rPr lang="en-US" sz="4000"/>
              <a:t>Like: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I have nothing further to say on the subject.</a:t>
            </a:r>
          </a:p>
        </p:txBody>
      </p:sp>
    </p:spTree>
    <p:extLst>
      <p:ext uri="{BB962C8B-B14F-4D97-AF65-F5344CB8AC3E}">
        <p14:creationId xmlns:p14="http://schemas.microsoft.com/office/powerpoint/2010/main" val="14129344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109DA-2A87-3047-92C5-F0806433B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4612002">
            <a:off x="6374705" y="-13173030"/>
            <a:ext cx="4106369" cy="1590453"/>
          </a:xfrm>
        </p:spPr>
        <p:txBody>
          <a:bodyPr>
            <a:normAutofit/>
          </a:bodyPr>
          <a:lstStyle/>
          <a:p>
            <a:r>
              <a:rPr lang="en-US"/>
              <a:t>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22A4F-866E-6546-B87C-538F9A5BD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6400">
                <a:solidFill>
                  <a:schemeClr val="accent1"/>
                </a:solidFill>
              </a:rPr>
              <a:t>4.Little,A Little,The little:</a:t>
            </a:r>
          </a:p>
          <a:p>
            <a:r>
              <a:rPr lang="en-US" sz="4000">
                <a:solidFill>
                  <a:schemeClr val="accent4"/>
                </a:solidFill>
              </a:rPr>
              <a:t>Little:</a:t>
            </a:r>
            <a:r>
              <a:rPr lang="en-US" sz="3600"/>
              <a:t>not much</a:t>
            </a:r>
          </a:p>
          <a:p>
            <a:r>
              <a:rPr lang="en-US" sz="3600"/>
              <a:t>Like:</a:t>
            </a:r>
          </a:p>
          <a:p>
            <a:r>
              <a:rPr lang="en-US" sz="3600"/>
              <a:t>I have little hope of his arriving today.</a:t>
            </a:r>
          </a:p>
          <a:p>
            <a:r>
              <a:rPr lang="en-US" sz="4000">
                <a:solidFill>
                  <a:schemeClr val="accent4"/>
                </a:solidFill>
              </a:rPr>
              <a:t>A little:</a:t>
            </a:r>
            <a:r>
              <a:rPr lang="en-US" sz="3600"/>
              <a:t>some though not much.</a:t>
            </a:r>
          </a:p>
          <a:p>
            <a:r>
              <a:rPr lang="en-US" sz="3600"/>
              <a:t>Like:</a:t>
            </a:r>
          </a:p>
          <a:p>
            <a:r>
              <a:rPr lang="en-US" sz="3600"/>
              <a:t>I have a little hope of his arriving today.</a:t>
            </a:r>
          </a:p>
          <a:p>
            <a:r>
              <a:rPr lang="en-US" sz="4000">
                <a:solidFill>
                  <a:schemeClr val="accent4"/>
                </a:solidFill>
              </a:rPr>
              <a:t>The little:</a:t>
            </a:r>
            <a:r>
              <a:rPr lang="en-US" sz="3600"/>
              <a:t>not much but all that is.</a:t>
            </a:r>
          </a:p>
          <a:p>
            <a:r>
              <a:rPr lang="en-US" sz="3600"/>
              <a:t>Like:</a:t>
            </a:r>
          </a:p>
          <a:p>
            <a:r>
              <a:rPr lang="en-US" sz="3600"/>
              <a:t>The little money he had has all been spent.</a:t>
            </a:r>
            <a:endParaRPr lang="en-US" sz="4300"/>
          </a:p>
          <a:p>
            <a:pPr marL="0" indent="0">
              <a:buNone/>
            </a:pP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8325750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982CE-37A7-6547-986E-1812BB99C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2895600" y="-8608219"/>
            <a:ext cx="8610600" cy="142875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84BE5-1EAD-324B-AEFB-C3622525C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5700">
                <a:solidFill>
                  <a:schemeClr val="accent1"/>
                </a:solidFill>
              </a:rPr>
              <a:t>5.Few,A few,The few:</a:t>
            </a:r>
          </a:p>
          <a:p>
            <a:r>
              <a:rPr lang="en-US" sz="4000">
                <a:solidFill>
                  <a:schemeClr val="accent4"/>
                </a:solidFill>
              </a:rPr>
              <a:t>Few:</a:t>
            </a:r>
            <a:r>
              <a:rPr lang="en-US" sz="3600"/>
              <a:t>not many,hardly any.</a:t>
            </a:r>
          </a:p>
          <a:p>
            <a:r>
              <a:rPr lang="en-US" sz="3600"/>
              <a:t>Like:</a:t>
            </a:r>
          </a:p>
          <a:p>
            <a:r>
              <a:rPr lang="en-US" sz="3600"/>
              <a:t>Few men are free from faults.</a:t>
            </a:r>
          </a:p>
          <a:p>
            <a:r>
              <a:rPr lang="en-US" sz="3600">
                <a:solidFill>
                  <a:schemeClr val="accent4"/>
                </a:solidFill>
              </a:rPr>
              <a:t>A Few:</a:t>
            </a:r>
            <a:r>
              <a:rPr lang="en-US" sz="3600"/>
              <a:t>some though not many.</a:t>
            </a:r>
          </a:p>
          <a:p>
            <a:r>
              <a:rPr lang="en-US" sz="3600"/>
              <a:t>Like:</a:t>
            </a:r>
          </a:p>
          <a:p>
            <a:r>
              <a:rPr lang="en-US" sz="3600"/>
              <a:t>I have a few good friends.</a:t>
            </a:r>
          </a:p>
          <a:p>
            <a:r>
              <a:rPr lang="en-US" sz="3600">
                <a:solidFill>
                  <a:schemeClr val="accent4"/>
                </a:solidFill>
              </a:rPr>
              <a:t>The Few:</a:t>
            </a:r>
            <a:r>
              <a:rPr lang="en-US" sz="3600"/>
              <a:t>not many but all that there are.</a:t>
            </a:r>
          </a:p>
          <a:p>
            <a:r>
              <a:rPr lang="en-US" sz="3600"/>
              <a:t>Like:</a:t>
            </a:r>
          </a:p>
          <a:p>
            <a:r>
              <a:rPr lang="en-US" sz="3600"/>
              <a:t>The few friends he has are all very poor.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37635251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66773-594E-B944-AAF4-F98EB741A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8143875"/>
            <a:ext cx="8610600" cy="89297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362A9-B8A3-B843-9EB1-0A0AC8A60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700">
                <a:solidFill>
                  <a:schemeClr val="accent1"/>
                </a:solidFill>
              </a:rPr>
              <a:t>6.Some,Any:</a:t>
            </a:r>
          </a:p>
          <a:p>
            <a:r>
              <a:rPr lang="en-US" sz="4000">
                <a:solidFill>
                  <a:schemeClr val="accent4"/>
                </a:solidFill>
              </a:rPr>
              <a:t>Some:</a:t>
            </a:r>
            <a:r>
              <a:rPr lang="en-US" sz="4000"/>
              <a:t>Used in affirmative sentences.</a:t>
            </a:r>
          </a:p>
          <a:p>
            <a:r>
              <a:rPr lang="en-US" sz="4000"/>
              <a:t>Like:</a:t>
            </a:r>
          </a:p>
          <a:p>
            <a:r>
              <a:rPr lang="en-US" sz="4000"/>
              <a:t>I have purchased some wheat.</a:t>
            </a:r>
          </a:p>
          <a:p>
            <a:r>
              <a:rPr lang="en-US" sz="4000">
                <a:solidFill>
                  <a:schemeClr val="accent4"/>
                </a:solidFill>
              </a:rPr>
              <a:t>Any:</a:t>
            </a:r>
            <a:r>
              <a:rPr lang="en-US" sz="4000"/>
              <a:t>used in negative and interrogative sentences.</a:t>
            </a:r>
          </a:p>
          <a:p>
            <a:r>
              <a:rPr lang="en-US" sz="4000"/>
              <a:t>Like:</a:t>
            </a:r>
          </a:p>
          <a:p>
            <a:r>
              <a:rPr lang="en-US" sz="4000"/>
              <a:t>He didn’t but any sugar.</a:t>
            </a:r>
          </a:p>
          <a:p>
            <a:r>
              <a:rPr lang="en-US" sz="4000"/>
              <a:t>Have you bought any mangoes?</a:t>
            </a:r>
          </a:p>
        </p:txBody>
      </p:sp>
    </p:spTree>
    <p:extLst>
      <p:ext uri="{BB962C8B-B14F-4D97-AF65-F5344CB8AC3E}">
        <p14:creationId xmlns:p14="http://schemas.microsoft.com/office/powerpoint/2010/main" val="28846778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516E0-6C02-E646-8EA7-B183D366E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7965281"/>
            <a:ext cx="8610600" cy="196454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FD312-D987-A749-9502-9D6B72302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700">
                <a:solidFill>
                  <a:schemeClr val="accent1"/>
                </a:solidFill>
              </a:rPr>
              <a:t>7.Each,Every:</a:t>
            </a:r>
          </a:p>
          <a:p>
            <a:r>
              <a:rPr lang="en-US" sz="4000">
                <a:solidFill>
                  <a:schemeClr val="accent4"/>
                </a:solidFill>
              </a:rPr>
              <a:t>Each:</a:t>
            </a:r>
            <a:r>
              <a:rPr lang="en-US" sz="4000"/>
              <a:t>used in speaking of two or more persons.</a:t>
            </a:r>
          </a:p>
          <a:p>
            <a:r>
              <a:rPr lang="en-US" sz="4000"/>
              <a:t>Like:</a:t>
            </a:r>
          </a:p>
          <a:p>
            <a:r>
              <a:rPr lang="en-US" sz="4000"/>
              <a:t>Each of two boys has finished his work.</a:t>
            </a:r>
          </a:p>
          <a:p>
            <a:r>
              <a:rPr lang="en-US" sz="4000">
                <a:solidFill>
                  <a:schemeClr val="accent4"/>
                </a:solidFill>
              </a:rPr>
              <a:t>Every:</a:t>
            </a:r>
            <a:r>
              <a:rPr lang="en-US" sz="4000"/>
              <a:t>used in speaking of more than two.</a:t>
            </a:r>
          </a:p>
          <a:p>
            <a:r>
              <a:rPr lang="en-US" sz="4000"/>
              <a:t>Like:</a:t>
            </a:r>
          </a:p>
          <a:p>
            <a:r>
              <a:rPr lang="en-US" sz="4000"/>
              <a:t>Every seat was taken.</a:t>
            </a:r>
          </a:p>
          <a:p>
            <a:r>
              <a:rPr lang="en-US" sz="4000"/>
              <a:t>Every one of these chairs is broken.</a:t>
            </a:r>
          </a:p>
        </p:txBody>
      </p:sp>
    </p:spTree>
    <p:extLst>
      <p:ext uri="{BB962C8B-B14F-4D97-AF65-F5344CB8AC3E}">
        <p14:creationId xmlns:p14="http://schemas.microsoft.com/office/powerpoint/2010/main" val="30275445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53681-E819-5E4B-8BC2-222B00047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2588569">
            <a:off x="4108045" y="-12716919"/>
            <a:ext cx="7224772" cy="2026583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79FFF-C7ED-4B46-8B92-9BD7B5B90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700">
                <a:solidFill>
                  <a:schemeClr val="accent1"/>
                </a:solidFill>
              </a:rPr>
              <a:t>8.Nearest,Next:</a:t>
            </a:r>
          </a:p>
          <a:p>
            <a:r>
              <a:rPr lang="en-US" sz="4000">
                <a:solidFill>
                  <a:schemeClr val="accent4"/>
                </a:solidFill>
              </a:rPr>
              <a:t>Nearest:</a:t>
            </a:r>
            <a:r>
              <a:rPr lang="en-US" sz="4000"/>
              <a:t>used for distance and superlative is NEAR.</a:t>
            </a:r>
          </a:p>
          <a:p>
            <a:r>
              <a:rPr lang="en-US" sz="4000"/>
              <a:t>Like:</a:t>
            </a:r>
          </a:p>
          <a:p>
            <a:r>
              <a:rPr lang="en-US" sz="4000"/>
              <a:t>The wounded soldiers were carried to the nearest hospital.</a:t>
            </a:r>
          </a:p>
          <a:p>
            <a:r>
              <a:rPr lang="en-US" sz="4000">
                <a:solidFill>
                  <a:schemeClr val="accent4"/>
                </a:solidFill>
              </a:rPr>
              <a:t>Next:</a:t>
            </a:r>
            <a:r>
              <a:rPr lang="en-US" sz="4000"/>
              <a:t>used for position and has no comparative or superlative.</a:t>
            </a:r>
          </a:p>
          <a:p>
            <a:r>
              <a:rPr lang="en-US" sz="4000"/>
              <a:t>Like:</a:t>
            </a:r>
          </a:p>
          <a:p>
            <a:r>
              <a:rPr lang="en-US" sz="4000"/>
              <a:t>He lives next to my house.</a:t>
            </a:r>
          </a:p>
        </p:txBody>
      </p:sp>
    </p:spTree>
    <p:extLst>
      <p:ext uri="{BB962C8B-B14F-4D97-AF65-F5344CB8AC3E}">
        <p14:creationId xmlns:p14="http://schemas.microsoft.com/office/powerpoint/2010/main" val="38765710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6B1BA-9B24-4C4D-903B-BD06AFA86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2895600" y="-7965281"/>
            <a:ext cx="8610600" cy="53578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94DEC-9F93-6249-9829-33F122EA2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300">
                <a:solidFill>
                  <a:schemeClr val="accent1"/>
                </a:solidFill>
              </a:rPr>
              <a:t>9:Less,Fewer:</a:t>
            </a:r>
          </a:p>
          <a:p>
            <a:r>
              <a:rPr lang="en-US" sz="4000">
                <a:solidFill>
                  <a:schemeClr val="accent4"/>
                </a:solidFill>
              </a:rPr>
              <a:t>Less:</a:t>
            </a:r>
            <a:r>
              <a:rPr lang="en-US" sz="4000"/>
              <a:t>used of quantity and size,never in respect of number.</a:t>
            </a:r>
          </a:p>
          <a:p>
            <a:r>
              <a:rPr lang="en-US" sz="4000">
                <a:solidFill>
                  <a:schemeClr val="accent4"/>
                </a:solidFill>
              </a:rPr>
              <a:t>Fewer:</a:t>
            </a:r>
            <a:r>
              <a:rPr lang="en-US" sz="4000"/>
              <a:t>used of number.</a:t>
            </a:r>
          </a:p>
          <a:p>
            <a:r>
              <a:rPr lang="en-US" sz="4000"/>
              <a:t>Like: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No less than fifty soldiers were killed in battle(incorrect).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No fewer than fifty soldiers were killed in battle.</a:t>
            </a:r>
          </a:p>
          <a:p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24373948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6C51C-9B5C-1345-B1F5-5FA325DC9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6625828"/>
            <a:ext cx="8610600" cy="821531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8E1E98-102B-2748-9B03-6EC82E3B1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5200">
                <a:solidFill>
                  <a:schemeClr val="accent1"/>
                </a:solidFill>
              </a:rPr>
              <a:t>10:Much,Many,Many A:</a:t>
            </a:r>
          </a:p>
          <a:p>
            <a:r>
              <a:rPr lang="en-US" sz="4000">
                <a:solidFill>
                  <a:schemeClr val="accent4"/>
                </a:solidFill>
              </a:rPr>
              <a:t>Much </a:t>
            </a:r>
            <a:r>
              <a:rPr lang="en-US" sz="4000"/>
              <a:t>denotes quantity.</a:t>
            </a:r>
          </a:p>
          <a:p>
            <a:r>
              <a:rPr lang="en-US" sz="4000">
                <a:solidFill>
                  <a:schemeClr val="accent4"/>
                </a:solidFill>
              </a:rPr>
              <a:t>Many </a:t>
            </a:r>
            <a:r>
              <a:rPr lang="en-US" sz="4000"/>
              <a:t>denotes number.</a:t>
            </a:r>
          </a:p>
          <a:p>
            <a:r>
              <a:rPr lang="en-US" sz="4000">
                <a:solidFill>
                  <a:schemeClr val="accent4"/>
                </a:solidFill>
              </a:rPr>
              <a:t>Many a </a:t>
            </a:r>
            <a:r>
              <a:rPr lang="en-US" sz="4000"/>
              <a:t>denotes number meaning – plural but gets singular noun or pronoun and verb.</a:t>
            </a:r>
          </a:p>
          <a:p>
            <a:r>
              <a:rPr lang="en-US" sz="4000"/>
              <a:t>Like: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You have taken much trouble for me.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Many men were going to fair.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Many a man was going to fair.</a:t>
            </a:r>
          </a:p>
        </p:txBody>
      </p:sp>
    </p:spTree>
    <p:extLst>
      <p:ext uri="{BB962C8B-B14F-4D97-AF65-F5344CB8AC3E}">
        <p14:creationId xmlns:p14="http://schemas.microsoft.com/office/powerpoint/2010/main" val="12067500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4C513-BCE1-B64D-A2E2-93AC232C6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-8143876"/>
            <a:ext cx="8610600" cy="2589609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1A589-4521-0C4F-8172-090492ADA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5700">
                <a:solidFill>
                  <a:schemeClr val="accent1"/>
                </a:solidFill>
              </a:rPr>
              <a:t>11:All,Whole – The whole oF</a:t>
            </a:r>
          </a:p>
          <a:p>
            <a:r>
              <a:rPr lang="en-US" sz="4400">
                <a:solidFill>
                  <a:schemeClr val="accent4"/>
                </a:solidFill>
              </a:rPr>
              <a:t>All </a:t>
            </a:r>
            <a:r>
              <a:rPr lang="en-US" sz="4400"/>
              <a:t>denotes number as well as quantity.</a:t>
            </a:r>
          </a:p>
          <a:p>
            <a:r>
              <a:rPr lang="en-US" sz="4400">
                <a:solidFill>
                  <a:schemeClr val="accent4"/>
                </a:solidFill>
              </a:rPr>
              <a:t>Whole </a:t>
            </a:r>
            <a:r>
              <a:rPr lang="en-US" sz="4400"/>
              <a:t>denotes quantity only.</a:t>
            </a:r>
          </a:p>
          <a:p>
            <a:r>
              <a:rPr lang="en-US" sz="4400">
                <a:solidFill>
                  <a:schemeClr val="accent4"/>
                </a:solidFill>
              </a:rPr>
              <a:t>The whole </a:t>
            </a:r>
            <a:r>
              <a:rPr lang="en-US" sz="4400"/>
              <a:t>is used before proper noun. “The” comes after “all” and before “whole”.</a:t>
            </a:r>
          </a:p>
          <a:p>
            <a:r>
              <a:rPr lang="en-US" sz="4400"/>
              <a:t>Like:</a:t>
            </a:r>
          </a:p>
          <a:p>
            <a:r>
              <a:rPr lang="en-US" sz="4400"/>
              <a:t>All men are mortal.</a:t>
            </a:r>
          </a:p>
          <a:p>
            <a:r>
              <a:rPr lang="en-US" sz="4400"/>
              <a:t>Have you read the whole book?</a:t>
            </a:r>
          </a:p>
          <a:p>
            <a:r>
              <a:rPr lang="en-US" sz="4400"/>
              <a:t>He has toured the whole of Pakistan.</a:t>
            </a:r>
          </a:p>
        </p:txBody>
      </p:sp>
    </p:spTree>
    <p:extLst>
      <p:ext uri="{BB962C8B-B14F-4D97-AF65-F5344CB8AC3E}">
        <p14:creationId xmlns:p14="http://schemas.microsoft.com/office/powerpoint/2010/main" val="1373997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0F437-CB32-FC4B-8E19-4226003F2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/>
              <a:t>Types of adjective: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0B525-5D86-AB43-AA23-FA8F60D2A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/>
              <a:t>Adjectives of quality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Adjective of quantity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Numeral adjectives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Demostrative adjectives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Distributive adjectives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Interrogative adjectives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Possessive adjectives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Proper adjectives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Degree of adjectives</a:t>
            </a:r>
          </a:p>
        </p:txBody>
      </p:sp>
    </p:spTree>
    <p:extLst>
      <p:ext uri="{BB962C8B-B14F-4D97-AF65-F5344CB8AC3E}">
        <p14:creationId xmlns:p14="http://schemas.microsoft.com/office/powerpoint/2010/main" val="27686387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F602D-B17F-EC4C-B649-080AF0B32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2895600" y="-8447483"/>
            <a:ext cx="8610600" cy="2678906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725035-1DEE-364C-AC48-E38FE1773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300">
                <a:solidFill>
                  <a:schemeClr val="accent1"/>
                </a:solidFill>
              </a:rPr>
              <a:t>12.Only:</a:t>
            </a:r>
          </a:p>
          <a:p>
            <a:r>
              <a:rPr lang="en-US" sz="4000">
                <a:solidFill>
                  <a:schemeClr val="accent4"/>
                </a:solidFill>
              </a:rPr>
              <a:t>Only </a:t>
            </a:r>
            <a:r>
              <a:rPr lang="en-US" sz="4000"/>
              <a:t> is an adverb and not adjective. “Alone” is an adjective and must be used where an adjective is required.</a:t>
            </a:r>
          </a:p>
          <a:p>
            <a:r>
              <a:rPr lang="en-US" sz="4000"/>
              <a:t>Like:</a:t>
            </a:r>
          </a:p>
          <a:p>
            <a:r>
              <a:rPr lang="en-US" sz="4000"/>
              <a:t>He only can do this work(incorrect).</a:t>
            </a:r>
          </a:p>
          <a:p>
            <a:r>
              <a:rPr lang="en-US" sz="4000"/>
              <a:t>He alone can do this work(correct).</a:t>
            </a:r>
          </a:p>
        </p:txBody>
      </p:sp>
    </p:spTree>
    <p:extLst>
      <p:ext uri="{BB962C8B-B14F-4D97-AF65-F5344CB8AC3E}">
        <p14:creationId xmlns:p14="http://schemas.microsoft.com/office/powerpoint/2010/main" val="370229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2B7B3-BCF1-3740-BD74-72CAEF6E4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/>
              <a:t>Common errors: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834CE-10C1-3147-B7E7-491297957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/>
              <a:t>He is more intelligent boy of this class.</a:t>
            </a:r>
          </a:p>
          <a:p>
            <a:r>
              <a:rPr lang="en-US" sz="4000"/>
              <a:t>He is more clever than I.</a:t>
            </a:r>
          </a:p>
          <a:p>
            <a:r>
              <a:rPr lang="en-US" sz="4000"/>
              <a:t>This is the most perfect specimen,I have seen.</a:t>
            </a:r>
          </a:p>
          <a:p>
            <a:r>
              <a:rPr lang="en-US" sz="4000"/>
              <a:t>The population of Lahore is greater than Faisalabad.</a:t>
            </a:r>
          </a:p>
          <a:p>
            <a:r>
              <a:rPr lang="en-US" sz="4000"/>
              <a:t>The flowers smell sweetly.</a:t>
            </a:r>
          </a:p>
        </p:txBody>
      </p:sp>
    </p:spTree>
    <p:extLst>
      <p:ext uri="{BB962C8B-B14F-4D97-AF65-F5344CB8AC3E}">
        <p14:creationId xmlns:p14="http://schemas.microsoft.com/office/powerpoint/2010/main" val="4090087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E59B8-229F-B74D-94F1-150329A6C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/>
              <a:t>Adjective of quality: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65294-2664-4B48-BDC3-33D12048D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000"/>
              <a:t>Also known as descriptive adjective.</a:t>
            </a:r>
          </a:p>
          <a:p>
            <a:r>
              <a:rPr lang="en-US" sz="4000"/>
              <a:t>Shows kind,quality or condition of person or thing.</a:t>
            </a:r>
          </a:p>
          <a:p>
            <a:r>
              <a:rPr lang="en-US" sz="4000"/>
              <a:t>Usually comes before noun.</a:t>
            </a:r>
          </a:p>
          <a:p>
            <a:r>
              <a:rPr lang="en-US" sz="4000"/>
              <a:t>Like: Aslam is a brave boy.</a:t>
            </a:r>
          </a:p>
          <a:p>
            <a:r>
              <a:rPr lang="en-US" sz="4000"/>
              <a:t>We express our emotions,opinions and impressions about subject.</a:t>
            </a:r>
          </a:p>
          <a:p>
            <a:r>
              <a:rPr lang="en-US" sz="4000"/>
              <a:t>Make a sentence more attractive and provoking.</a:t>
            </a:r>
          </a:p>
          <a:p>
            <a:r>
              <a:rPr lang="en-US" sz="4000"/>
              <a:t>Like: I bought a big house.</a:t>
            </a:r>
          </a:p>
        </p:txBody>
      </p:sp>
    </p:spTree>
    <p:extLst>
      <p:ext uri="{BB962C8B-B14F-4D97-AF65-F5344CB8AC3E}">
        <p14:creationId xmlns:p14="http://schemas.microsoft.com/office/powerpoint/2010/main" val="291014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3BD7F-E98C-0C49-95FE-43B4B18A9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/>
              <a:t>Usage: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3083AF-68A6-0B4E-A915-D76914F9B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/>
              <a:t>Attributivaely:when the adjective is placed just before the noun it qualifies.</a:t>
            </a:r>
          </a:p>
          <a:p>
            <a:r>
              <a:rPr lang="en-US" sz="4000"/>
              <a:t>Like: I like a red rose.</a:t>
            </a:r>
          </a:p>
          <a:p>
            <a:pPr marL="742950" indent="-742950">
              <a:buAutoNum type="arabicPeriod" startAt="2"/>
            </a:pPr>
            <a:r>
              <a:rPr lang="en-US" sz="4000"/>
              <a:t>Predictively : when the adjective is placed after linking verb in the predicate part of sentence.</a:t>
            </a:r>
          </a:p>
          <a:p>
            <a:r>
              <a:rPr lang="en-US" sz="4000"/>
              <a:t>Like: My father is old.</a:t>
            </a:r>
          </a:p>
        </p:txBody>
      </p:sp>
    </p:spTree>
    <p:extLst>
      <p:ext uri="{BB962C8B-B14F-4D97-AF65-F5344CB8AC3E}">
        <p14:creationId xmlns:p14="http://schemas.microsoft.com/office/powerpoint/2010/main" val="2523930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9C3BF-BB9E-0642-9DD8-DA1E81DDE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/>
              <a:t>Adjectives of quantity: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43340-5B63-2445-8AE8-63ED42150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000"/>
              <a:t>Shows the quantity,degree or magnitude of a thing.</a:t>
            </a:r>
          </a:p>
          <a:p>
            <a:r>
              <a:rPr lang="en-US" sz="4000"/>
              <a:t>Most,little,some,all,both,any and whole etc.</a:t>
            </a:r>
          </a:p>
          <a:p>
            <a:r>
              <a:rPr lang="en-US" sz="4000"/>
              <a:t>Answer the question: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/>
              <a:t>How much?</a:t>
            </a:r>
          </a:p>
          <a:p>
            <a:pPr marL="0" indent="0">
              <a:buNone/>
            </a:pPr>
            <a:r>
              <a:rPr lang="en-US" sz="4000"/>
              <a:t>Like: The child took some milk .</a:t>
            </a:r>
          </a:p>
          <a:p>
            <a:pPr marL="0" indent="0">
              <a:buNone/>
            </a:pPr>
            <a:r>
              <a:rPr lang="en-US" sz="4000"/>
              <a:t>You have no sense.</a:t>
            </a:r>
          </a:p>
        </p:txBody>
      </p:sp>
    </p:spTree>
    <p:extLst>
      <p:ext uri="{BB962C8B-B14F-4D97-AF65-F5344CB8AC3E}">
        <p14:creationId xmlns:p14="http://schemas.microsoft.com/office/powerpoint/2010/main" val="3484511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544B6-E7F1-DC4C-B911-A41310250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/>
              <a:t>Numeral adjectives: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CAE02-BE50-9147-BAAB-80C4619EDD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/>
              <a:t>Tell how many persons or things are meant or in what order a person or thing stands.</a:t>
            </a:r>
          </a:p>
          <a:p>
            <a:r>
              <a:rPr lang="en-US" sz="4000"/>
              <a:t>Few,no,many,some,most,one,two,first etc.</a:t>
            </a:r>
          </a:p>
          <a:p>
            <a:r>
              <a:rPr lang="en-US" sz="4000"/>
              <a:t>Tell us quantity in numbers.</a:t>
            </a:r>
          </a:p>
          <a:p>
            <a:r>
              <a:rPr lang="en-US" sz="4000"/>
              <a:t>Like: I have two pens.</a:t>
            </a:r>
          </a:p>
          <a:p>
            <a:pPr marL="0" indent="0">
              <a:buNone/>
            </a:pP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2215126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665D-4094-864D-A836-009B77361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/>
              <a:t>Definite and indefinite Numeral adjectives: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F5513-3D94-864A-AD27-D674A55E3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800"/>
              <a:t>Definite show exact number in serial order.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800"/>
              <a:t>Cardinals:one,two,three 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4800"/>
              <a:t>Ordinals:first,second,third.</a:t>
            </a:r>
          </a:p>
          <a:p>
            <a:r>
              <a:rPr lang="en-US" sz="4800"/>
              <a:t>Indefinite don’t show exact numbers.</a:t>
            </a:r>
          </a:p>
          <a:p>
            <a:r>
              <a:rPr lang="en-US" sz="4800"/>
              <a:t>Like: all,some,several.</a:t>
            </a:r>
          </a:p>
          <a:p>
            <a:pPr marL="0" indent="0">
              <a:buNone/>
            </a:pPr>
            <a:r>
              <a:rPr lang="en-US" sz="4800"/>
              <a:t>     “You have missed </a:t>
            </a:r>
            <a:r>
              <a:rPr lang="en-US" sz="4800" b="1"/>
              <a:t>several</a:t>
            </a:r>
            <a:r>
              <a:rPr lang="en-US" sz="4800"/>
              <a:t> ponits in your speech”</a:t>
            </a:r>
          </a:p>
        </p:txBody>
      </p:sp>
    </p:spTree>
    <p:extLst>
      <p:ext uri="{BB962C8B-B14F-4D97-AF65-F5344CB8AC3E}">
        <p14:creationId xmlns:p14="http://schemas.microsoft.com/office/powerpoint/2010/main" val="172206128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Vapor Trail</vt:lpstr>
      <vt:lpstr> adjective And it’s types:</vt:lpstr>
      <vt:lpstr>PowerPoint Presentation</vt:lpstr>
      <vt:lpstr>Types of adjective:</vt:lpstr>
      <vt:lpstr>Common errors:</vt:lpstr>
      <vt:lpstr>Adjective of quality:</vt:lpstr>
      <vt:lpstr>Usage:</vt:lpstr>
      <vt:lpstr>Adjectives of quantity:</vt:lpstr>
      <vt:lpstr>Numeral adjectives:</vt:lpstr>
      <vt:lpstr>Definite and indefinite Numeral adjectives:</vt:lpstr>
      <vt:lpstr>PowerPoint Presentation</vt:lpstr>
      <vt:lpstr>Demonstrative adjective:</vt:lpstr>
      <vt:lpstr>Distributive adjectives:</vt:lpstr>
      <vt:lpstr>Interrogative adjectives:</vt:lpstr>
      <vt:lpstr>Possessive adjective:</vt:lpstr>
      <vt:lpstr>Proper adjective:</vt:lpstr>
      <vt:lpstr>Degrees of comparison:</vt:lpstr>
      <vt:lpstr>PowerPoint Presentation</vt:lpstr>
      <vt:lpstr>PowerPoint Presentation</vt:lpstr>
      <vt:lpstr>Use of some important adjectives:</vt:lpstr>
      <vt:lpstr>PowerPoint Presentation</vt:lpstr>
      <vt:lpstr>PowerPoint Presentation</vt:lpstr>
      <vt:lpstr>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adjective:</dc:title>
  <dc:creator>sanatulla60@gmail.com</dc:creator>
  <cp:lastModifiedBy>sanatulla60@gmail.com</cp:lastModifiedBy>
  <cp:revision>6</cp:revision>
  <dcterms:created xsi:type="dcterms:W3CDTF">2020-07-25T13:29:57Z</dcterms:created>
  <dcterms:modified xsi:type="dcterms:W3CDTF">2020-07-29T17:51:23Z</dcterms:modified>
</cp:coreProperties>
</file>