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099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37415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" t="1772" r="1209" b="7929"/>
          <a:stretch/>
        </p:blipFill>
        <p:spPr>
          <a:xfrm>
            <a:off x="1905000" y="685800"/>
            <a:ext cx="5427133" cy="5292670"/>
          </a:xfrm>
        </p:spPr>
      </p:pic>
    </p:spTree>
    <p:extLst>
      <p:ext uri="{BB962C8B-B14F-4D97-AF65-F5344CB8AC3E}">
        <p14:creationId xmlns:p14="http://schemas.microsoft.com/office/powerpoint/2010/main" val="240372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t="1" b="559"/>
          <a:stretch/>
        </p:blipFill>
        <p:spPr>
          <a:xfrm>
            <a:off x="5117910" y="457201"/>
            <a:ext cx="3340290" cy="3637128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b="35511"/>
          <a:stretch/>
        </p:blipFill>
        <p:spPr>
          <a:xfrm>
            <a:off x="533400" y="3865728"/>
            <a:ext cx="6096000" cy="2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7" y="1295400"/>
            <a:ext cx="7182283" cy="4038600"/>
          </a:xfrm>
        </p:spPr>
      </p:pic>
    </p:spTree>
    <p:extLst>
      <p:ext uri="{BB962C8B-B14F-4D97-AF65-F5344CB8AC3E}">
        <p14:creationId xmlns:p14="http://schemas.microsoft.com/office/powerpoint/2010/main" val="27231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>
          <a:xfrm>
            <a:off x="2166938" y="609601"/>
            <a:ext cx="4691062" cy="4658436"/>
          </a:xfrm>
        </p:spPr>
      </p:pic>
    </p:spTree>
    <p:extLst>
      <p:ext uri="{BB962C8B-B14F-4D97-AF65-F5344CB8AC3E}">
        <p14:creationId xmlns:p14="http://schemas.microsoft.com/office/powerpoint/2010/main" val="49255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310869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314310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86" y="685800"/>
            <a:ext cx="4572214" cy="4987232"/>
          </a:xfrm>
        </p:spPr>
      </p:pic>
    </p:spTree>
    <p:extLst>
      <p:ext uri="{BB962C8B-B14F-4D97-AF65-F5344CB8AC3E}">
        <p14:creationId xmlns:p14="http://schemas.microsoft.com/office/powerpoint/2010/main" val="276824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6" y="1475232"/>
            <a:ext cx="6480280" cy="4315968"/>
          </a:xfrm>
        </p:spPr>
      </p:pic>
    </p:spTree>
    <p:extLst>
      <p:ext uri="{BB962C8B-B14F-4D97-AF65-F5344CB8AC3E}">
        <p14:creationId xmlns:p14="http://schemas.microsoft.com/office/powerpoint/2010/main" val="2674032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 Back</dc:creator>
  <cp:lastModifiedBy>Turn Back</cp:lastModifiedBy>
  <cp:revision>4</cp:revision>
  <dcterms:created xsi:type="dcterms:W3CDTF">2020-05-03T19:35:02Z</dcterms:created>
  <dcterms:modified xsi:type="dcterms:W3CDTF">2020-05-03T20:15:43Z</dcterms:modified>
</cp:coreProperties>
</file>