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95" r:id="rId3"/>
    <p:sldId id="29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3" r:id="rId18"/>
    <p:sldId id="314" r:id="rId19"/>
    <p:sldId id="315" r:id="rId20"/>
    <p:sldId id="318" r:id="rId21"/>
    <p:sldId id="344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00" autoAdjust="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486AEDB1-F786-4E1A-852C-F167709BA58D}" type="presOf" srcId="{E0ECEA7E-6EA1-40AE-941D-F33D475E6736}" destId="{8CD95873-1087-43EF-BBED-83526C5EABFE}" srcOrd="0" destOrd="0" presId="urn:microsoft.com/office/officeart/2005/8/layout/default#14"/>
    <dgm:cxn modelId="{72FA3579-AB47-400F-8A80-E8F2E5B16367}" type="presOf" srcId="{FC29EA5B-AFCF-4670-AD43-8C8D0BF3E278}" destId="{431B7803-CEDA-4710-A40E-6006114BDE03}" srcOrd="0" destOrd="0" presId="urn:microsoft.com/office/officeart/2005/8/layout/default#14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12EA2291-2BA9-44E7-BF83-E9433F9884D1}" type="presOf" srcId="{1BB796E6-A079-4143-938E-7A9136FEFAB4}" destId="{513CBBF7-51A9-4BB2-8E68-BAEDEEAEDD95}" srcOrd="0" destOrd="0" presId="urn:microsoft.com/office/officeart/2005/8/layout/default#14"/>
    <dgm:cxn modelId="{39BB96DE-5BEF-4BC7-B649-6A37F0871E97}" type="presParOf" srcId="{431B7803-CEDA-4710-A40E-6006114BDE03}" destId="{8CD95873-1087-43EF-BBED-83526C5EABFE}" srcOrd="0" destOrd="0" presId="urn:microsoft.com/office/officeart/2005/8/layout/default#14"/>
    <dgm:cxn modelId="{F10848C2-5125-4B40-BA86-703B7D638AD9}" type="presParOf" srcId="{431B7803-CEDA-4710-A40E-6006114BDE03}" destId="{730A356A-7DC2-4C05-A5EA-81D5A6FD9134}" srcOrd="1" destOrd="0" presId="urn:microsoft.com/office/officeart/2005/8/layout/default#14"/>
    <dgm:cxn modelId="{0E6ECAE1-6E73-4B52-A965-F70183D77742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E3D0A1-4E8D-4822-87E6-91A42333E236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E71CA119-B329-4A54-B527-4FBFC392B126}">
      <dgm:prSet phldrT="[Text]"/>
      <dgm:spPr/>
      <dgm:t>
        <a:bodyPr/>
        <a:lstStyle/>
        <a:p>
          <a:r>
            <a:rPr lang="en-US" dirty="0" smtClean="0"/>
            <a:t>Plan a Web site</a:t>
          </a:r>
          <a:endParaRPr lang="en-US" dirty="0"/>
        </a:p>
      </dgm:t>
    </dgm:pt>
    <dgm:pt modelId="{E8F901C3-74DE-4BE7-AF0A-F47B1D6BDD79}" type="parTrans" cxnId="{1087029D-DF6B-4D17-B4A5-BC0BC2711824}">
      <dgm:prSet/>
      <dgm:spPr/>
      <dgm:t>
        <a:bodyPr/>
        <a:lstStyle/>
        <a:p>
          <a:endParaRPr lang="en-US"/>
        </a:p>
      </dgm:t>
    </dgm:pt>
    <dgm:pt modelId="{0B1A6950-8373-4BDA-8BF0-171B0BB14135}" type="sibTrans" cxnId="{1087029D-DF6B-4D17-B4A5-BC0BC2711824}">
      <dgm:prSet/>
      <dgm:spPr/>
      <dgm:t>
        <a:bodyPr/>
        <a:lstStyle/>
        <a:p>
          <a:endParaRPr lang="en-US"/>
        </a:p>
      </dgm:t>
    </dgm:pt>
    <dgm:pt modelId="{D2811BBD-60D0-465F-8465-79F55BD1D56C}">
      <dgm:prSet phldrT="[Text]"/>
      <dgm:spPr/>
      <dgm:t>
        <a:bodyPr/>
        <a:lstStyle/>
        <a:p>
          <a:r>
            <a:rPr lang="en-US" dirty="0" smtClean="0"/>
            <a:t>Analyze and design a Web site</a:t>
          </a:r>
          <a:endParaRPr lang="en-US" dirty="0"/>
        </a:p>
      </dgm:t>
    </dgm:pt>
    <dgm:pt modelId="{88AD5F77-569E-452B-9AEA-4E266D6A8B7D}" type="parTrans" cxnId="{0B09677E-F026-4450-A7FB-6C9E4D1EF41F}">
      <dgm:prSet/>
      <dgm:spPr/>
      <dgm:t>
        <a:bodyPr/>
        <a:lstStyle/>
        <a:p>
          <a:endParaRPr lang="en-US"/>
        </a:p>
      </dgm:t>
    </dgm:pt>
    <dgm:pt modelId="{10746ED2-B5BB-4C7F-84DD-E6FFE9CE4331}" type="sibTrans" cxnId="{0B09677E-F026-4450-A7FB-6C9E4D1EF41F}">
      <dgm:prSet/>
      <dgm:spPr/>
      <dgm:t>
        <a:bodyPr/>
        <a:lstStyle/>
        <a:p>
          <a:endParaRPr lang="en-US"/>
        </a:p>
      </dgm:t>
    </dgm:pt>
    <dgm:pt modelId="{160F15E4-C219-45E5-B28C-1CCE0F4FADC9}">
      <dgm:prSet phldrT="[Text]"/>
      <dgm:spPr/>
      <dgm:t>
        <a:bodyPr/>
        <a:lstStyle/>
        <a:p>
          <a:r>
            <a:rPr lang="en-US" dirty="0" smtClean="0"/>
            <a:t>Create a Web site</a:t>
          </a:r>
          <a:endParaRPr lang="en-US" dirty="0"/>
        </a:p>
      </dgm:t>
    </dgm:pt>
    <dgm:pt modelId="{B653E74A-85F4-40B3-9C13-B033A79F60E5}" type="parTrans" cxnId="{2CF6DD2E-4018-481E-A947-5697FA0FED5D}">
      <dgm:prSet/>
      <dgm:spPr/>
      <dgm:t>
        <a:bodyPr/>
        <a:lstStyle/>
        <a:p>
          <a:endParaRPr lang="en-US"/>
        </a:p>
      </dgm:t>
    </dgm:pt>
    <dgm:pt modelId="{7DA68A97-9251-4286-9AB7-AD4B46298778}" type="sibTrans" cxnId="{2CF6DD2E-4018-481E-A947-5697FA0FED5D}">
      <dgm:prSet/>
      <dgm:spPr/>
      <dgm:t>
        <a:bodyPr/>
        <a:lstStyle/>
        <a:p>
          <a:endParaRPr lang="en-US"/>
        </a:p>
      </dgm:t>
    </dgm:pt>
    <dgm:pt modelId="{20CF6C2F-24AC-4F38-BBE3-57A448BA9973}">
      <dgm:prSet phldrT="[Text]"/>
      <dgm:spPr/>
      <dgm:t>
        <a:bodyPr/>
        <a:lstStyle/>
        <a:p>
          <a:r>
            <a:rPr lang="en-US" dirty="0" smtClean="0"/>
            <a:t>Deploy a Web site</a:t>
          </a:r>
          <a:endParaRPr lang="en-US" dirty="0"/>
        </a:p>
      </dgm:t>
    </dgm:pt>
    <dgm:pt modelId="{5A996318-3A11-461A-8684-1622BAADCE8E}" type="parTrans" cxnId="{8D4A9289-33C8-4447-953E-EF05400EECC9}">
      <dgm:prSet/>
      <dgm:spPr/>
      <dgm:t>
        <a:bodyPr/>
        <a:lstStyle/>
        <a:p>
          <a:endParaRPr lang="en-US"/>
        </a:p>
      </dgm:t>
    </dgm:pt>
    <dgm:pt modelId="{2F0FCD96-EDDA-4FAA-8634-0FDBCBA8EA1D}" type="sibTrans" cxnId="{8D4A9289-33C8-4447-953E-EF05400EECC9}">
      <dgm:prSet/>
      <dgm:spPr/>
      <dgm:t>
        <a:bodyPr/>
        <a:lstStyle/>
        <a:p>
          <a:endParaRPr lang="en-US"/>
        </a:p>
      </dgm:t>
    </dgm:pt>
    <dgm:pt modelId="{D07547D0-E7E2-430B-AD90-AFA754EDCCF8}">
      <dgm:prSet phldrT="[Text]"/>
      <dgm:spPr/>
      <dgm:t>
        <a:bodyPr/>
        <a:lstStyle/>
        <a:p>
          <a:r>
            <a:rPr lang="en-US" dirty="0" smtClean="0"/>
            <a:t>Maintain a Web site</a:t>
          </a:r>
          <a:endParaRPr lang="en-US" dirty="0"/>
        </a:p>
      </dgm:t>
    </dgm:pt>
    <dgm:pt modelId="{1698B274-19B4-462B-90EA-E274C0DCF780}" type="parTrans" cxnId="{B92D9B3E-1EF9-4980-82C2-36E723A34545}">
      <dgm:prSet/>
      <dgm:spPr/>
      <dgm:t>
        <a:bodyPr/>
        <a:lstStyle/>
        <a:p>
          <a:endParaRPr lang="en-US"/>
        </a:p>
      </dgm:t>
    </dgm:pt>
    <dgm:pt modelId="{6BB42621-03AB-4EAC-A2F7-F59C680AC3EA}" type="sibTrans" cxnId="{B92D9B3E-1EF9-4980-82C2-36E723A34545}">
      <dgm:prSet/>
      <dgm:spPr/>
      <dgm:t>
        <a:bodyPr/>
        <a:lstStyle/>
        <a:p>
          <a:endParaRPr lang="en-US"/>
        </a:p>
      </dgm:t>
    </dgm:pt>
    <dgm:pt modelId="{0D0C639D-C342-40A9-BEE8-5352FDEF9AB7}" type="pres">
      <dgm:prSet presAssocID="{5DE3D0A1-4E8D-4822-87E6-91A42333E236}" presName="CompostProcess" presStyleCnt="0">
        <dgm:presLayoutVars>
          <dgm:dir/>
          <dgm:resizeHandles val="exact"/>
        </dgm:presLayoutVars>
      </dgm:prSet>
      <dgm:spPr/>
    </dgm:pt>
    <dgm:pt modelId="{353616DE-D66D-40A9-962E-F8F59D11061D}" type="pres">
      <dgm:prSet presAssocID="{5DE3D0A1-4E8D-4822-87E6-91A42333E236}" presName="arrow" presStyleLbl="bgShp" presStyleIdx="0" presStyleCnt="1"/>
      <dgm:spPr/>
    </dgm:pt>
    <dgm:pt modelId="{41B22219-736E-4421-A383-CAEB288C2EEE}" type="pres">
      <dgm:prSet presAssocID="{5DE3D0A1-4E8D-4822-87E6-91A42333E236}" presName="linearProcess" presStyleCnt="0"/>
      <dgm:spPr/>
    </dgm:pt>
    <dgm:pt modelId="{EE0FB0A8-704D-4495-8ACF-142B1EDD0BF2}" type="pres">
      <dgm:prSet presAssocID="{E71CA119-B329-4A54-B527-4FBFC392B12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C7754-2A61-4711-B6FD-43C692D7645A}" type="pres">
      <dgm:prSet presAssocID="{0B1A6950-8373-4BDA-8BF0-171B0BB14135}" presName="sibTrans" presStyleCnt="0"/>
      <dgm:spPr/>
    </dgm:pt>
    <dgm:pt modelId="{06F4A93D-CBDD-4277-85D2-348F9CCAE0E9}" type="pres">
      <dgm:prSet presAssocID="{D2811BBD-60D0-465F-8465-79F55BD1D56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D046-8ABC-4422-B472-8725452AEC61}" type="pres">
      <dgm:prSet presAssocID="{10746ED2-B5BB-4C7F-84DD-E6FFE9CE4331}" presName="sibTrans" presStyleCnt="0"/>
      <dgm:spPr/>
    </dgm:pt>
    <dgm:pt modelId="{6BE458BF-9232-4CD9-BBAA-A17F692C06CC}" type="pres">
      <dgm:prSet presAssocID="{160F15E4-C219-45E5-B28C-1CCE0F4FADC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EB2D-C61B-46A6-AC29-EC1CC279F75E}" type="pres">
      <dgm:prSet presAssocID="{7DA68A97-9251-4286-9AB7-AD4B46298778}" presName="sibTrans" presStyleCnt="0"/>
      <dgm:spPr/>
    </dgm:pt>
    <dgm:pt modelId="{BC5750BD-2463-454D-8D8F-05A5EE997522}" type="pres">
      <dgm:prSet presAssocID="{20CF6C2F-24AC-4F38-BBE3-57A448BA997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E04FB-4C02-4053-A22A-4E3CB9457897}" type="pres">
      <dgm:prSet presAssocID="{2F0FCD96-EDDA-4FAA-8634-0FDBCBA8EA1D}" presName="sibTrans" presStyleCnt="0"/>
      <dgm:spPr/>
    </dgm:pt>
    <dgm:pt modelId="{38E2DCA2-560E-46F0-B551-155B28A5EA8D}" type="pres">
      <dgm:prSet presAssocID="{D07547D0-E7E2-430B-AD90-AFA754EDCCF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D9B3E-1EF9-4980-82C2-36E723A34545}" srcId="{5DE3D0A1-4E8D-4822-87E6-91A42333E236}" destId="{D07547D0-E7E2-430B-AD90-AFA754EDCCF8}" srcOrd="4" destOrd="0" parTransId="{1698B274-19B4-462B-90EA-E274C0DCF780}" sibTransId="{6BB42621-03AB-4EAC-A2F7-F59C680AC3EA}"/>
    <dgm:cxn modelId="{8D4A9289-33C8-4447-953E-EF05400EECC9}" srcId="{5DE3D0A1-4E8D-4822-87E6-91A42333E236}" destId="{20CF6C2F-24AC-4F38-BBE3-57A448BA9973}" srcOrd="3" destOrd="0" parTransId="{5A996318-3A11-461A-8684-1622BAADCE8E}" sibTransId="{2F0FCD96-EDDA-4FAA-8634-0FDBCBA8EA1D}"/>
    <dgm:cxn modelId="{3BD1F9E1-DCF2-4E9A-B45E-491ABBC9EA6E}" type="presOf" srcId="{5DE3D0A1-4E8D-4822-87E6-91A42333E236}" destId="{0D0C639D-C342-40A9-BEE8-5352FDEF9AB7}" srcOrd="0" destOrd="0" presId="urn:microsoft.com/office/officeart/2005/8/layout/hProcess9"/>
    <dgm:cxn modelId="{1087029D-DF6B-4D17-B4A5-BC0BC2711824}" srcId="{5DE3D0A1-4E8D-4822-87E6-91A42333E236}" destId="{E71CA119-B329-4A54-B527-4FBFC392B126}" srcOrd="0" destOrd="0" parTransId="{E8F901C3-74DE-4BE7-AF0A-F47B1D6BDD79}" sibTransId="{0B1A6950-8373-4BDA-8BF0-171B0BB14135}"/>
    <dgm:cxn modelId="{4FDFB49E-583E-43B9-A40B-447AE1B10FB9}" type="presOf" srcId="{D2811BBD-60D0-465F-8465-79F55BD1D56C}" destId="{06F4A93D-CBDD-4277-85D2-348F9CCAE0E9}" srcOrd="0" destOrd="0" presId="urn:microsoft.com/office/officeart/2005/8/layout/hProcess9"/>
    <dgm:cxn modelId="{2CF6DD2E-4018-481E-A947-5697FA0FED5D}" srcId="{5DE3D0A1-4E8D-4822-87E6-91A42333E236}" destId="{160F15E4-C219-45E5-B28C-1CCE0F4FADC9}" srcOrd="2" destOrd="0" parTransId="{B653E74A-85F4-40B3-9C13-B033A79F60E5}" sibTransId="{7DA68A97-9251-4286-9AB7-AD4B46298778}"/>
    <dgm:cxn modelId="{112B0781-5EEB-4397-A712-31C51F292EC5}" type="presOf" srcId="{E71CA119-B329-4A54-B527-4FBFC392B126}" destId="{EE0FB0A8-704D-4495-8ACF-142B1EDD0BF2}" srcOrd="0" destOrd="0" presId="urn:microsoft.com/office/officeart/2005/8/layout/hProcess9"/>
    <dgm:cxn modelId="{ABF95D45-495D-4C2D-8115-2A22E0915EFD}" type="presOf" srcId="{160F15E4-C219-45E5-B28C-1CCE0F4FADC9}" destId="{6BE458BF-9232-4CD9-BBAA-A17F692C06CC}" srcOrd="0" destOrd="0" presId="urn:microsoft.com/office/officeart/2005/8/layout/hProcess9"/>
    <dgm:cxn modelId="{425358EA-6D96-4DC8-A1C9-912FCF90806C}" type="presOf" srcId="{D07547D0-E7E2-430B-AD90-AFA754EDCCF8}" destId="{38E2DCA2-560E-46F0-B551-155B28A5EA8D}" srcOrd="0" destOrd="0" presId="urn:microsoft.com/office/officeart/2005/8/layout/hProcess9"/>
    <dgm:cxn modelId="{70648F2B-5BB8-4C14-BBDE-BC2E954A2D1E}" type="presOf" srcId="{20CF6C2F-24AC-4F38-BBE3-57A448BA9973}" destId="{BC5750BD-2463-454D-8D8F-05A5EE997522}" srcOrd="0" destOrd="0" presId="urn:microsoft.com/office/officeart/2005/8/layout/hProcess9"/>
    <dgm:cxn modelId="{0B09677E-F026-4450-A7FB-6C9E4D1EF41F}" srcId="{5DE3D0A1-4E8D-4822-87E6-91A42333E236}" destId="{D2811BBD-60D0-465F-8465-79F55BD1D56C}" srcOrd="1" destOrd="0" parTransId="{88AD5F77-569E-452B-9AEA-4E266D6A8B7D}" sibTransId="{10746ED2-B5BB-4C7F-84DD-E6FFE9CE4331}"/>
    <dgm:cxn modelId="{EAFC6430-48F9-441F-8D60-32E106369448}" type="presParOf" srcId="{0D0C639D-C342-40A9-BEE8-5352FDEF9AB7}" destId="{353616DE-D66D-40A9-962E-F8F59D11061D}" srcOrd="0" destOrd="0" presId="urn:microsoft.com/office/officeart/2005/8/layout/hProcess9"/>
    <dgm:cxn modelId="{81D2CED2-81A6-48EB-8284-76259EC9EC88}" type="presParOf" srcId="{0D0C639D-C342-40A9-BEE8-5352FDEF9AB7}" destId="{41B22219-736E-4421-A383-CAEB288C2EEE}" srcOrd="1" destOrd="0" presId="urn:microsoft.com/office/officeart/2005/8/layout/hProcess9"/>
    <dgm:cxn modelId="{06932361-563C-466D-A905-0DCD1DEED53D}" type="presParOf" srcId="{41B22219-736E-4421-A383-CAEB288C2EEE}" destId="{EE0FB0A8-704D-4495-8ACF-142B1EDD0BF2}" srcOrd="0" destOrd="0" presId="urn:microsoft.com/office/officeart/2005/8/layout/hProcess9"/>
    <dgm:cxn modelId="{A7C3F0D9-B050-4B37-B0D7-CB608E651EC9}" type="presParOf" srcId="{41B22219-736E-4421-A383-CAEB288C2EEE}" destId="{DE4C7754-2A61-4711-B6FD-43C692D7645A}" srcOrd="1" destOrd="0" presId="urn:microsoft.com/office/officeart/2005/8/layout/hProcess9"/>
    <dgm:cxn modelId="{C7204D34-80A2-4828-92D0-846F6A30613E}" type="presParOf" srcId="{41B22219-736E-4421-A383-CAEB288C2EEE}" destId="{06F4A93D-CBDD-4277-85D2-348F9CCAE0E9}" srcOrd="2" destOrd="0" presId="urn:microsoft.com/office/officeart/2005/8/layout/hProcess9"/>
    <dgm:cxn modelId="{9D87F338-381D-45E6-B2AD-0CF0F64B8283}" type="presParOf" srcId="{41B22219-736E-4421-A383-CAEB288C2EEE}" destId="{8A8AD046-8ABC-4422-B472-8725452AEC61}" srcOrd="3" destOrd="0" presId="urn:microsoft.com/office/officeart/2005/8/layout/hProcess9"/>
    <dgm:cxn modelId="{DE3C4F43-ECF3-4FA7-A160-1B820475DAF8}" type="presParOf" srcId="{41B22219-736E-4421-A383-CAEB288C2EEE}" destId="{6BE458BF-9232-4CD9-BBAA-A17F692C06CC}" srcOrd="4" destOrd="0" presId="urn:microsoft.com/office/officeart/2005/8/layout/hProcess9"/>
    <dgm:cxn modelId="{5EDB037E-93BE-415C-8CA6-1F5BFB26D293}" type="presParOf" srcId="{41B22219-736E-4421-A383-CAEB288C2EEE}" destId="{BE17EB2D-C61B-46A6-AC29-EC1CC279F75E}" srcOrd="5" destOrd="0" presId="urn:microsoft.com/office/officeart/2005/8/layout/hProcess9"/>
    <dgm:cxn modelId="{371C6BE7-B7FC-41E9-B19F-1E4526DA4131}" type="presParOf" srcId="{41B22219-736E-4421-A383-CAEB288C2EEE}" destId="{BC5750BD-2463-454D-8D8F-05A5EE997522}" srcOrd="6" destOrd="0" presId="urn:microsoft.com/office/officeart/2005/8/layout/hProcess9"/>
    <dgm:cxn modelId="{CAE33FC0-E01C-40E0-A325-EF638A96DC14}" type="presParOf" srcId="{41B22219-736E-4421-A383-CAEB288C2EEE}" destId="{908E04FB-4C02-4053-A22A-4E3CB9457897}" srcOrd="7" destOrd="0" presId="urn:microsoft.com/office/officeart/2005/8/layout/hProcess9"/>
    <dgm:cxn modelId="{6AC2C66C-A527-4CC3-BC48-FACB94378040}" type="presParOf" srcId="{41B22219-736E-4421-A383-CAEB288C2EEE}" destId="{38E2DCA2-560E-46F0-B551-155B28A5EA8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5605B9-0B2C-454F-896C-C73906742918}" type="doc">
      <dgm:prSet loTypeId="urn:microsoft.com/office/officeart/2005/8/layout/radial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801F0B2-7F72-453D-B380-F441E290059B}">
      <dgm:prSet phldrT="[Text]"/>
      <dgm:spPr/>
      <dgm:t>
        <a:bodyPr/>
        <a:lstStyle/>
        <a:p>
          <a:r>
            <a:rPr lang="en-US" dirty="0" smtClean="0"/>
            <a:t>Consumer-to-consumer (C2C)</a:t>
          </a:r>
          <a:endParaRPr lang="en-US" dirty="0"/>
        </a:p>
      </dgm:t>
    </dgm:pt>
    <dgm:pt modelId="{F1124F6C-0667-46C4-8877-3AF32EE4F2F1}" type="parTrans" cxnId="{3B89AE2E-F8CE-4CBC-8D6C-18A8BC9A6582}">
      <dgm:prSet/>
      <dgm:spPr/>
      <dgm:t>
        <a:bodyPr/>
        <a:lstStyle/>
        <a:p>
          <a:endParaRPr lang="en-US"/>
        </a:p>
      </dgm:t>
    </dgm:pt>
    <dgm:pt modelId="{5C5247A3-1553-4F90-9317-3F3C02853941}" type="sibTrans" cxnId="{3B89AE2E-F8CE-4CBC-8D6C-18A8BC9A6582}">
      <dgm:prSet/>
      <dgm:spPr/>
      <dgm:t>
        <a:bodyPr/>
        <a:lstStyle/>
        <a:p>
          <a:endParaRPr lang="en-US"/>
        </a:p>
      </dgm:t>
    </dgm:pt>
    <dgm:pt modelId="{18743A49-CFD5-4ABE-9A4A-577DF167C417}">
      <dgm:prSet phldrT="[Text]"/>
      <dgm:spPr/>
      <dgm:t>
        <a:bodyPr/>
        <a:lstStyle/>
        <a:p>
          <a:r>
            <a:rPr lang="en-US" dirty="0" smtClean="0"/>
            <a:t>Business-to-business (B2B)</a:t>
          </a:r>
          <a:endParaRPr lang="en-US" dirty="0"/>
        </a:p>
      </dgm:t>
    </dgm:pt>
    <dgm:pt modelId="{71F28AA3-5B87-45E8-B7AE-942A914A643A}" type="parTrans" cxnId="{F19B7FFB-A169-4D03-AE83-DF157FF438AC}">
      <dgm:prSet/>
      <dgm:spPr/>
      <dgm:t>
        <a:bodyPr/>
        <a:lstStyle/>
        <a:p>
          <a:endParaRPr lang="en-US"/>
        </a:p>
      </dgm:t>
    </dgm:pt>
    <dgm:pt modelId="{E01E5B85-DECC-4F79-906D-30BF675DC57F}" type="sibTrans" cxnId="{F19B7FFB-A169-4D03-AE83-DF157FF438AC}">
      <dgm:prSet/>
      <dgm:spPr/>
      <dgm:t>
        <a:bodyPr/>
        <a:lstStyle/>
        <a:p>
          <a:endParaRPr lang="en-US"/>
        </a:p>
      </dgm:t>
    </dgm:pt>
    <dgm:pt modelId="{40050B4F-D1F8-4404-A0B1-DD15D38260CF}">
      <dgm:prSet phldrT="[Text]"/>
      <dgm:spPr/>
      <dgm:t>
        <a:bodyPr/>
        <a:lstStyle/>
        <a:p>
          <a:r>
            <a:rPr lang="en-US" dirty="0" smtClean="0"/>
            <a:t>Business-to-consumer (B2C)</a:t>
          </a:r>
          <a:endParaRPr lang="en-US" dirty="0"/>
        </a:p>
      </dgm:t>
    </dgm:pt>
    <dgm:pt modelId="{419FE4A1-C7B0-4DB7-8633-DA0176CD7022}" type="sibTrans" cxnId="{1DEA959A-0FFD-44A8-AD33-5814A814989D}">
      <dgm:prSet/>
      <dgm:spPr/>
      <dgm:t>
        <a:bodyPr/>
        <a:lstStyle/>
        <a:p>
          <a:endParaRPr lang="en-US"/>
        </a:p>
      </dgm:t>
    </dgm:pt>
    <dgm:pt modelId="{89DB4229-C8BE-4213-A4BB-C07666AB2BB7}" type="parTrans" cxnId="{1DEA959A-0FFD-44A8-AD33-5814A814989D}">
      <dgm:prSet/>
      <dgm:spPr/>
      <dgm:t>
        <a:bodyPr/>
        <a:lstStyle/>
        <a:p>
          <a:endParaRPr lang="en-US"/>
        </a:p>
      </dgm:t>
    </dgm:pt>
    <dgm:pt modelId="{401A5858-53E4-4D69-B923-6426947882F7}">
      <dgm:prSet phldrT="[Text]" custT="1"/>
      <dgm:spPr/>
      <dgm:t>
        <a:bodyPr/>
        <a:lstStyle/>
        <a:p>
          <a:r>
            <a:rPr lang="en-US" sz="2800" b="1" dirty="0" smtClean="0"/>
            <a:t>E-commerce</a:t>
          </a:r>
          <a:endParaRPr lang="en-US" sz="2800" b="1" dirty="0"/>
        </a:p>
      </dgm:t>
    </dgm:pt>
    <dgm:pt modelId="{AD11AF75-EC17-4D43-A8F9-28FA9F380189}" type="sibTrans" cxnId="{01B69B2C-F5B1-434E-8178-E39E5F20FACA}">
      <dgm:prSet/>
      <dgm:spPr/>
      <dgm:t>
        <a:bodyPr/>
        <a:lstStyle/>
        <a:p>
          <a:endParaRPr lang="en-US"/>
        </a:p>
      </dgm:t>
    </dgm:pt>
    <dgm:pt modelId="{CCEDAD0C-FE66-4809-B371-01E16945C88A}" type="parTrans" cxnId="{01B69B2C-F5B1-434E-8178-E39E5F20FACA}">
      <dgm:prSet/>
      <dgm:spPr/>
      <dgm:t>
        <a:bodyPr/>
        <a:lstStyle/>
        <a:p>
          <a:endParaRPr lang="en-US"/>
        </a:p>
      </dgm:t>
    </dgm:pt>
    <dgm:pt modelId="{FB0541C8-F6EB-4EC8-A1A9-2153E238BEE2}" type="pres">
      <dgm:prSet presAssocID="{FC5605B9-0B2C-454F-896C-C739067429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43769-7B3F-4D7D-9526-C48DF24DA177}" type="pres">
      <dgm:prSet presAssocID="{FC5605B9-0B2C-454F-896C-C73906742918}" presName="radial" presStyleCnt="0">
        <dgm:presLayoutVars>
          <dgm:animLvl val="ctr"/>
        </dgm:presLayoutVars>
      </dgm:prSet>
      <dgm:spPr/>
    </dgm:pt>
    <dgm:pt modelId="{4527C10A-A8FC-40F6-B437-F7BE8AB9FFF8}" type="pres">
      <dgm:prSet presAssocID="{401A5858-53E4-4D69-B923-6426947882F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23584A8-4BAE-45E8-ACB0-92819D8566E7}" type="pres">
      <dgm:prSet presAssocID="{40050B4F-D1F8-4404-A0B1-DD15D38260CF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5251-2C1A-45A5-998E-BC78819DE06F}" type="pres">
      <dgm:prSet presAssocID="{8801F0B2-7F72-453D-B380-F441E290059B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6B37-8DEF-4E31-A97A-3796625CC2DF}" type="pres">
      <dgm:prSet presAssocID="{18743A49-CFD5-4ABE-9A4A-577DF167C41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A959A-0FFD-44A8-AD33-5814A814989D}" srcId="{401A5858-53E4-4D69-B923-6426947882F7}" destId="{40050B4F-D1F8-4404-A0B1-DD15D38260CF}" srcOrd="0" destOrd="0" parTransId="{89DB4229-C8BE-4213-A4BB-C07666AB2BB7}" sibTransId="{419FE4A1-C7B0-4DB7-8633-DA0176CD7022}"/>
    <dgm:cxn modelId="{029BA0EE-E777-48EF-A170-F861A1AB2C1D}" type="presOf" srcId="{18743A49-CFD5-4ABE-9A4A-577DF167C417}" destId="{D0396B37-8DEF-4E31-A97A-3796625CC2DF}" srcOrd="0" destOrd="0" presId="urn:microsoft.com/office/officeart/2005/8/layout/radial3"/>
    <dgm:cxn modelId="{8B6A9CBD-9892-4C45-A1B6-49C9EBBC84F0}" type="presOf" srcId="{8801F0B2-7F72-453D-B380-F441E290059B}" destId="{D98C5251-2C1A-45A5-998E-BC78819DE06F}" srcOrd="0" destOrd="0" presId="urn:microsoft.com/office/officeart/2005/8/layout/radial3"/>
    <dgm:cxn modelId="{687825B4-75E9-47EB-A520-84390B499EF9}" type="presOf" srcId="{40050B4F-D1F8-4404-A0B1-DD15D38260CF}" destId="{323584A8-4BAE-45E8-ACB0-92819D8566E7}" srcOrd="0" destOrd="0" presId="urn:microsoft.com/office/officeart/2005/8/layout/radial3"/>
    <dgm:cxn modelId="{1A37A0C5-6320-4514-8C26-67CE22C0772B}" type="presOf" srcId="{401A5858-53E4-4D69-B923-6426947882F7}" destId="{4527C10A-A8FC-40F6-B437-F7BE8AB9FFF8}" srcOrd="0" destOrd="0" presId="urn:microsoft.com/office/officeart/2005/8/layout/radial3"/>
    <dgm:cxn modelId="{74AEA69A-87DA-4B92-9324-6D163D0276AA}" type="presOf" srcId="{FC5605B9-0B2C-454F-896C-C73906742918}" destId="{FB0541C8-F6EB-4EC8-A1A9-2153E238BEE2}" srcOrd="0" destOrd="0" presId="urn:microsoft.com/office/officeart/2005/8/layout/radial3"/>
    <dgm:cxn modelId="{F19B7FFB-A169-4D03-AE83-DF157FF438AC}" srcId="{401A5858-53E4-4D69-B923-6426947882F7}" destId="{18743A49-CFD5-4ABE-9A4A-577DF167C417}" srcOrd="2" destOrd="0" parTransId="{71F28AA3-5B87-45E8-B7AE-942A914A643A}" sibTransId="{E01E5B85-DECC-4F79-906D-30BF675DC57F}"/>
    <dgm:cxn modelId="{01B69B2C-F5B1-434E-8178-E39E5F20FACA}" srcId="{FC5605B9-0B2C-454F-896C-C73906742918}" destId="{401A5858-53E4-4D69-B923-6426947882F7}" srcOrd="0" destOrd="0" parTransId="{CCEDAD0C-FE66-4809-B371-01E16945C88A}" sibTransId="{AD11AF75-EC17-4D43-A8F9-28FA9F380189}"/>
    <dgm:cxn modelId="{3B89AE2E-F8CE-4CBC-8D6C-18A8BC9A6582}" srcId="{401A5858-53E4-4D69-B923-6426947882F7}" destId="{8801F0B2-7F72-453D-B380-F441E290059B}" srcOrd="1" destOrd="0" parTransId="{F1124F6C-0667-46C4-8877-3AF32EE4F2F1}" sibTransId="{5C5247A3-1553-4F90-9317-3F3C02853941}"/>
    <dgm:cxn modelId="{5C624202-D3E8-4776-892C-8B4C31ABB258}" type="presParOf" srcId="{FB0541C8-F6EB-4EC8-A1A9-2153E238BEE2}" destId="{C4143769-7B3F-4D7D-9526-C48DF24DA177}" srcOrd="0" destOrd="0" presId="urn:microsoft.com/office/officeart/2005/8/layout/radial3"/>
    <dgm:cxn modelId="{A288CEA1-5687-4368-B0C1-BF9D9F92D5C9}" type="presParOf" srcId="{C4143769-7B3F-4D7D-9526-C48DF24DA177}" destId="{4527C10A-A8FC-40F6-B437-F7BE8AB9FFF8}" srcOrd="0" destOrd="0" presId="urn:microsoft.com/office/officeart/2005/8/layout/radial3"/>
    <dgm:cxn modelId="{708D03D3-944B-409B-8463-5C9E393CC761}" type="presParOf" srcId="{C4143769-7B3F-4D7D-9526-C48DF24DA177}" destId="{323584A8-4BAE-45E8-ACB0-92819D8566E7}" srcOrd="1" destOrd="0" presId="urn:microsoft.com/office/officeart/2005/8/layout/radial3"/>
    <dgm:cxn modelId="{40CFF3A5-C3D4-4A51-B3DA-8C4DA85EDFA6}" type="presParOf" srcId="{C4143769-7B3F-4D7D-9526-C48DF24DA177}" destId="{D98C5251-2C1A-45A5-998E-BC78819DE06F}" srcOrd="2" destOrd="0" presId="urn:microsoft.com/office/officeart/2005/8/layout/radial3"/>
    <dgm:cxn modelId="{7B6E6328-31F7-4E8A-B53B-02D25279299C}" type="presParOf" srcId="{C4143769-7B3F-4D7D-9526-C48DF24DA177}" destId="{D0396B37-8DEF-4E31-A97A-3796625CC2D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194C4-7AB2-44A0-AB6F-658464BD1D64}" type="doc">
      <dgm:prSet loTypeId="urn:microsoft.com/office/officeart/2005/8/layout/hList6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2943E4C-9824-43DD-91D2-550B622ED38F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93F1AC72-EF64-4CCC-A20D-EABC8744D559}" type="parTrans" cxnId="{79A49F3E-6CE7-4D50-84C7-625A69477389}">
      <dgm:prSet/>
      <dgm:spPr/>
      <dgm:t>
        <a:bodyPr/>
        <a:lstStyle/>
        <a:p>
          <a:endParaRPr lang="en-US"/>
        </a:p>
      </dgm:t>
    </dgm:pt>
    <dgm:pt modelId="{F34FE87E-C58B-4B91-9D6C-80C0DF523637}" type="sibTrans" cxnId="{79A49F3E-6CE7-4D50-84C7-625A69477389}">
      <dgm:prSet/>
      <dgm:spPr/>
      <dgm:t>
        <a:bodyPr/>
        <a:lstStyle/>
        <a:p>
          <a:endParaRPr lang="en-US"/>
        </a:p>
      </dgm:t>
    </dgm:pt>
    <dgm:pt modelId="{36293539-7D77-4495-BB7C-5A51027BD36C}">
      <dgm:prSet phldrT="[Text]"/>
      <dgm:spPr/>
      <dgm:t>
        <a:bodyPr/>
        <a:lstStyle/>
        <a:p>
          <a:r>
            <a:rPr lang="en-US" dirty="0" smtClean="0"/>
            <a:t>DSL</a:t>
          </a:r>
          <a:endParaRPr lang="en-US" dirty="0"/>
        </a:p>
      </dgm:t>
    </dgm:pt>
    <dgm:pt modelId="{D6FD0EF8-4F39-4EDB-9139-D3E8AE8824AF}" type="parTrans" cxnId="{47F3BC3C-982D-4D17-9F17-A94DEC32FE70}">
      <dgm:prSet/>
      <dgm:spPr/>
      <dgm:t>
        <a:bodyPr/>
        <a:lstStyle/>
        <a:p>
          <a:endParaRPr lang="en-US"/>
        </a:p>
      </dgm:t>
    </dgm:pt>
    <dgm:pt modelId="{0F65C64A-F60A-4A85-B960-FDC3D892D2B9}" type="sibTrans" cxnId="{47F3BC3C-982D-4D17-9F17-A94DEC32FE70}">
      <dgm:prSet/>
      <dgm:spPr/>
      <dgm:t>
        <a:bodyPr/>
        <a:lstStyle/>
        <a:p>
          <a:endParaRPr lang="en-US"/>
        </a:p>
      </dgm:t>
    </dgm:pt>
    <dgm:pt modelId="{2CC314D8-9F46-4165-94B0-141CB95AABD0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CBA1E1C4-3D6E-4F91-A7B8-A68E734C5FCA}" type="parTrans" cxnId="{794ABE6A-44DC-4301-8496-8FFA393CAC2C}">
      <dgm:prSet/>
      <dgm:spPr/>
      <dgm:t>
        <a:bodyPr/>
        <a:lstStyle/>
        <a:p>
          <a:endParaRPr lang="en-US"/>
        </a:p>
      </dgm:t>
    </dgm:pt>
    <dgm:pt modelId="{825238EA-ECD0-4661-81EB-844716255D63}" type="sibTrans" cxnId="{794ABE6A-44DC-4301-8496-8FFA393CAC2C}">
      <dgm:prSet/>
      <dgm:spPr/>
      <dgm:t>
        <a:bodyPr/>
        <a:lstStyle/>
        <a:p>
          <a:endParaRPr lang="en-US"/>
        </a:p>
      </dgm:t>
    </dgm:pt>
    <dgm:pt modelId="{4C794686-7D15-480B-83D7-626296179F5F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92931CCD-CFA6-4AAA-87C2-5426D9E959D1}" type="parTrans" cxnId="{F318B49C-1320-4E14-B587-DE42BB0DA91F}">
      <dgm:prSet/>
      <dgm:spPr/>
      <dgm:t>
        <a:bodyPr/>
        <a:lstStyle/>
        <a:p>
          <a:endParaRPr lang="en-US"/>
        </a:p>
      </dgm:t>
    </dgm:pt>
    <dgm:pt modelId="{1D11A4C2-B1EF-48FD-9F26-A8557E55B1EE}" type="sibTrans" cxnId="{F318B49C-1320-4E14-B587-DE42BB0DA91F}">
      <dgm:prSet/>
      <dgm:spPr/>
      <dgm:t>
        <a:bodyPr/>
        <a:lstStyle/>
        <a:p>
          <a:endParaRPr lang="en-US"/>
        </a:p>
      </dgm:t>
    </dgm:pt>
    <dgm:pt modelId="{F0B57AC7-606D-4F1E-86FD-C5339CB67703}">
      <dgm:prSet phldrT="[Text]"/>
      <dgm:spPr/>
      <dgm:t>
        <a:bodyPr/>
        <a:lstStyle/>
        <a:p>
          <a:r>
            <a:rPr lang="en-US" dirty="0" smtClean="0"/>
            <a:t>Cellular Radio Network</a:t>
          </a:r>
          <a:endParaRPr lang="en-US" dirty="0"/>
        </a:p>
      </dgm:t>
    </dgm:pt>
    <dgm:pt modelId="{71F1E2DC-0B9C-496C-9A94-BC7BD551BE2B}" type="parTrans" cxnId="{AEE74B56-3AE5-4769-AAD0-3069571F80B8}">
      <dgm:prSet/>
      <dgm:spPr/>
      <dgm:t>
        <a:bodyPr/>
        <a:lstStyle/>
        <a:p>
          <a:endParaRPr lang="en-US"/>
        </a:p>
      </dgm:t>
    </dgm:pt>
    <dgm:pt modelId="{78F625C6-C975-4818-926F-6C735199E1CD}" type="sibTrans" cxnId="{AEE74B56-3AE5-4769-AAD0-3069571F80B8}">
      <dgm:prSet/>
      <dgm:spPr/>
      <dgm:t>
        <a:bodyPr/>
        <a:lstStyle/>
        <a:p>
          <a:endParaRPr lang="en-US"/>
        </a:p>
      </dgm:t>
    </dgm:pt>
    <dgm:pt modelId="{769E25A6-0916-4CBA-800C-229B0EA637C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Wi-Fi</a:t>
          </a:r>
          <a:endParaRPr lang="en-US" b="1" dirty="0">
            <a:solidFill>
              <a:srgbClr val="5E8B46"/>
            </a:solidFill>
          </a:endParaRPr>
        </a:p>
      </dgm:t>
    </dgm:pt>
    <dgm:pt modelId="{9E98AD15-235F-4C50-91D5-58D44E479FEA}" type="parTrans" cxnId="{C2256693-3748-466F-875A-5501E6881180}">
      <dgm:prSet/>
      <dgm:spPr/>
      <dgm:t>
        <a:bodyPr/>
        <a:lstStyle/>
        <a:p>
          <a:endParaRPr lang="en-US"/>
        </a:p>
      </dgm:t>
    </dgm:pt>
    <dgm:pt modelId="{81672082-7CD9-452E-A1B1-D1AE165B57B4}" type="sibTrans" cxnId="{C2256693-3748-466F-875A-5501E6881180}">
      <dgm:prSet/>
      <dgm:spPr/>
      <dgm:t>
        <a:bodyPr/>
        <a:lstStyle/>
        <a:p>
          <a:endParaRPr lang="en-US"/>
        </a:p>
      </dgm:t>
    </dgm:pt>
    <dgm:pt modelId="{32C5729A-49F2-4E2B-8BF3-5551D549EBBB}">
      <dgm:prSet phldrT="[Text]"/>
      <dgm:spPr/>
      <dgm:t>
        <a:bodyPr/>
        <a:lstStyle/>
        <a:p>
          <a:r>
            <a:rPr lang="en-US" b="0" dirty="0" smtClean="0"/>
            <a:t>Satellite Internet Service</a:t>
          </a:r>
          <a:endParaRPr lang="en-US" b="0" dirty="0"/>
        </a:p>
      </dgm:t>
    </dgm:pt>
    <dgm:pt modelId="{B1B978E3-28FE-46BE-A2FB-0C562046D66F}" type="parTrans" cxnId="{A83589F5-752F-4770-9080-A6626A861BA3}">
      <dgm:prSet/>
      <dgm:spPr/>
      <dgm:t>
        <a:bodyPr/>
        <a:lstStyle/>
        <a:p>
          <a:endParaRPr lang="en-US"/>
        </a:p>
      </dgm:t>
    </dgm:pt>
    <dgm:pt modelId="{BD483117-4ACD-4828-8235-47F4630FADA9}" type="sibTrans" cxnId="{A83589F5-752F-4770-9080-A6626A861BA3}">
      <dgm:prSet/>
      <dgm:spPr/>
      <dgm:t>
        <a:bodyPr/>
        <a:lstStyle/>
        <a:p>
          <a:endParaRPr lang="en-US"/>
        </a:p>
      </dgm:t>
    </dgm:pt>
    <dgm:pt modelId="{1467848D-9760-4AE6-8F42-4C9309EF24D1}" type="pres">
      <dgm:prSet presAssocID="{463194C4-7AB2-44A0-AB6F-658464BD1D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71DE9-5D8C-406B-97C0-41B01666FF68}" type="pres">
      <dgm:prSet presAssocID="{F2943E4C-9824-43DD-91D2-550B622ED3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330F5-2F15-481C-9F40-3C95EC9729FF}" type="pres">
      <dgm:prSet presAssocID="{F34FE87E-C58B-4B91-9D6C-80C0DF523637}" presName="sibTrans" presStyleCnt="0"/>
      <dgm:spPr/>
    </dgm:pt>
    <dgm:pt modelId="{A3A34AA4-6900-463B-BE72-14BB8242D529}" type="pres">
      <dgm:prSet presAssocID="{36293539-7D77-4495-BB7C-5A51027BD3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64AE-57E8-4694-8D27-EC0FF589E4BD}" type="pres">
      <dgm:prSet presAssocID="{0F65C64A-F60A-4A85-B960-FDC3D892D2B9}" presName="sibTrans" presStyleCnt="0"/>
      <dgm:spPr/>
    </dgm:pt>
    <dgm:pt modelId="{61D3737B-3573-459C-89BE-38EA8C958728}" type="pres">
      <dgm:prSet presAssocID="{2CC314D8-9F46-4165-94B0-141CB95AABD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24E39-382E-4F3B-93AE-1C5760F9E1C5}" type="pres">
      <dgm:prSet presAssocID="{825238EA-ECD0-4661-81EB-844716255D63}" presName="sibTrans" presStyleCnt="0"/>
      <dgm:spPr/>
    </dgm:pt>
    <dgm:pt modelId="{EEB2DBF5-D187-44CF-94A3-DC179BA09CE1}" type="pres">
      <dgm:prSet presAssocID="{4C794686-7D15-480B-83D7-626296179F5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422F4-662C-42D6-AB18-86711D93EB70}" type="pres">
      <dgm:prSet presAssocID="{1D11A4C2-B1EF-48FD-9F26-A8557E55B1EE}" presName="sibTrans" presStyleCnt="0"/>
      <dgm:spPr/>
    </dgm:pt>
    <dgm:pt modelId="{64529E04-0A23-4663-A2C4-74C2AB447FD6}" type="pres">
      <dgm:prSet presAssocID="{F0B57AC7-606D-4F1E-86FD-C5339CB677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B2CF-1C84-4EB4-AFFB-22637EE3F2B7}" type="pres">
      <dgm:prSet presAssocID="{78F625C6-C975-4818-926F-6C735199E1CD}" presName="sibTrans" presStyleCnt="0"/>
      <dgm:spPr/>
    </dgm:pt>
    <dgm:pt modelId="{06C041D0-0FAF-4950-B625-21DB8D91D483}" type="pres">
      <dgm:prSet presAssocID="{769E25A6-0916-4CBA-800C-229B0EA637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805C-1743-410F-B1C2-9A818A07E0D1}" type="pres">
      <dgm:prSet presAssocID="{81672082-7CD9-452E-A1B1-D1AE165B57B4}" presName="sibTrans" presStyleCnt="0"/>
      <dgm:spPr/>
    </dgm:pt>
    <dgm:pt modelId="{385D9E39-B914-40B4-994E-8ECA78B681C8}" type="pres">
      <dgm:prSet presAssocID="{32C5729A-49F2-4E2B-8BF3-5551D549EB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ABE6A-44DC-4301-8496-8FFA393CAC2C}" srcId="{463194C4-7AB2-44A0-AB6F-658464BD1D64}" destId="{2CC314D8-9F46-4165-94B0-141CB95AABD0}" srcOrd="2" destOrd="0" parTransId="{CBA1E1C4-3D6E-4F91-A7B8-A68E734C5FCA}" sibTransId="{825238EA-ECD0-4661-81EB-844716255D63}"/>
    <dgm:cxn modelId="{A83589F5-752F-4770-9080-A6626A861BA3}" srcId="{463194C4-7AB2-44A0-AB6F-658464BD1D64}" destId="{32C5729A-49F2-4E2B-8BF3-5551D549EBBB}" srcOrd="6" destOrd="0" parTransId="{B1B978E3-28FE-46BE-A2FB-0C562046D66F}" sibTransId="{BD483117-4ACD-4828-8235-47F4630FADA9}"/>
    <dgm:cxn modelId="{C2256693-3748-466F-875A-5501E6881180}" srcId="{463194C4-7AB2-44A0-AB6F-658464BD1D64}" destId="{769E25A6-0916-4CBA-800C-229B0EA637C8}" srcOrd="5" destOrd="0" parTransId="{9E98AD15-235F-4C50-91D5-58D44E479FEA}" sibTransId="{81672082-7CD9-452E-A1B1-D1AE165B57B4}"/>
    <dgm:cxn modelId="{47F3BC3C-982D-4D17-9F17-A94DEC32FE70}" srcId="{463194C4-7AB2-44A0-AB6F-658464BD1D64}" destId="{36293539-7D77-4495-BB7C-5A51027BD36C}" srcOrd="1" destOrd="0" parTransId="{D6FD0EF8-4F39-4EDB-9139-D3E8AE8824AF}" sibTransId="{0F65C64A-F60A-4A85-B960-FDC3D892D2B9}"/>
    <dgm:cxn modelId="{631775D0-14BC-43C2-B8C0-C197FDDCAE1D}" type="presOf" srcId="{769E25A6-0916-4CBA-800C-229B0EA637C8}" destId="{06C041D0-0FAF-4950-B625-21DB8D91D483}" srcOrd="0" destOrd="0" presId="urn:microsoft.com/office/officeart/2005/8/layout/hList6"/>
    <dgm:cxn modelId="{9CC2AE89-2A1E-413A-BBFE-9593B9581460}" type="presOf" srcId="{463194C4-7AB2-44A0-AB6F-658464BD1D64}" destId="{1467848D-9760-4AE6-8F42-4C9309EF24D1}" srcOrd="0" destOrd="0" presId="urn:microsoft.com/office/officeart/2005/8/layout/hList6"/>
    <dgm:cxn modelId="{74F59378-E0FF-46AB-BCA0-18C18C5E6B93}" type="presOf" srcId="{32C5729A-49F2-4E2B-8BF3-5551D549EBBB}" destId="{385D9E39-B914-40B4-994E-8ECA78B681C8}" srcOrd="0" destOrd="0" presId="urn:microsoft.com/office/officeart/2005/8/layout/hList6"/>
    <dgm:cxn modelId="{F318B49C-1320-4E14-B587-DE42BB0DA91F}" srcId="{463194C4-7AB2-44A0-AB6F-658464BD1D64}" destId="{4C794686-7D15-480B-83D7-626296179F5F}" srcOrd="3" destOrd="0" parTransId="{92931CCD-CFA6-4AAA-87C2-5426D9E959D1}" sibTransId="{1D11A4C2-B1EF-48FD-9F26-A8557E55B1EE}"/>
    <dgm:cxn modelId="{BF861262-41AA-4BFA-BA41-153437999F48}" type="presOf" srcId="{F0B57AC7-606D-4F1E-86FD-C5339CB67703}" destId="{64529E04-0A23-4663-A2C4-74C2AB447FD6}" srcOrd="0" destOrd="0" presId="urn:microsoft.com/office/officeart/2005/8/layout/hList6"/>
    <dgm:cxn modelId="{CBDE0A02-AAC8-45EE-B9A6-870B2A512CBE}" type="presOf" srcId="{2CC314D8-9F46-4165-94B0-141CB95AABD0}" destId="{61D3737B-3573-459C-89BE-38EA8C958728}" srcOrd="0" destOrd="0" presId="urn:microsoft.com/office/officeart/2005/8/layout/hList6"/>
    <dgm:cxn modelId="{4C78EBEA-7B0A-4B40-A60A-14E3FBBBE342}" type="presOf" srcId="{F2943E4C-9824-43DD-91D2-550B622ED38F}" destId="{B7C71DE9-5D8C-406B-97C0-41B01666FF68}" srcOrd="0" destOrd="0" presId="urn:microsoft.com/office/officeart/2005/8/layout/hList6"/>
    <dgm:cxn modelId="{6DB77B45-F283-40C4-A77F-C5EB1B677A19}" type="presOf" srcId="{36293539-7D77-4495-BB7C-5A51027BD36C}" destId="{A3A34AA4-6900-463B-BE72-14BB8242D529}" srcOrd="0" destOrd="0" presId="urn:microsoft.com/office/officeart/2005/8/layout/hList6"/>
    <dgm:cxn modelId="{AEE74B56-3AE5-4769-AAD0-3069571F80B8}" srcId="{463194C4-7AB2-44A0-AB6F-658464BD1D64}" destId="{F0B57AC7-606D-4F1E-86FD-C5339CB67703}" srcOrd="4" destOrd="0" parTransId="{71F1E2DC-0B9C-496C-9A94-BC7BD551BE2B}" sibTransId="{78F625C6-C975-4818-926F-6C735199E1CD}"/>
    <dgm:cxn modelId="{00FB50D9-D686-448B-B3F8-C759BAE7545D}" type="presOf" srcId="{4C794686-7D15-480B-83D7-626296179F5F}" destId="{EEB2DBF5-D187-44CF-94A3-DC179BA09CE1}" srcOrd="0" destOrd="0" presId="urn:microsoft.com/office/officeart/2005/8/layout/hList6"/>
    <dgm:cxn modelId="{79A49F3E-6CE7-4D50-84C7-625A69477389}" srcId="{463194C4-7AB2-44A0-AB6F-658464BD1D64}" destId="{F2943E4C-9824-43DD-91D2-550B622ED38F}" srcOrd="0" destOrd="0" parTransId="{93F1AC72-EF64-4CCC-A20D-EABC8744D559}" sibTransId="{F34FE87E-C58B-4B91-9D6C-80C0DF523637}"/>
    <dgm:cxn modelId="{FA7E83FB-FDB6-4F2A-AB2D-3462EFA35C5E}" type="presParOf" srcId="{1467848D-9760-4AE6-8F42-4C9309EF24D1}" destId="{B7C71DE9-5D8C-406B-97C0-41B01666FF68}" srcOrd="0" destOrd="0" presId="urn:microsoft.com/office/officeart/2005/8/layout/hList6"/>
    <dgm:cxn modelId="{68584B9D-4913-4BB3-8D23-D79BCB0159FA}" type="presParOf" srcId="{1467848D-9760-4AE6-8F42-4C9309EF24D1}" destId="{F1C330F5-2F15-481C-9F40-3C95EC9729FF}" srcOrd="1" destOrd="0" presId="urn:microsoft.com/office/officeart/2005/8/layout/hList6"/>
    <dgm:cxn modelId="{FF076DF4-12E7-477D-BE18-A492B68BDC12}" type="presParOf" srcId="{1467848D-9760-4AE6-8F42-4C9309EF24D1}" destId="{A3A34AA4-6900-463B-BE72-14BB8242D529}" srcOrd="2" destOrd="0" presId="urn:microsoft.com/office/officeart/2005/8/layout/hList6"/>
    <dgm:cxn modelId="{D978D854-EB3A-45F0-BE1A-C5392F6679C2}" type="presParOf" srcId="{1467848D-9760-4AE6-8F42-4C9309EF24D1}" destId="{9D4764AE-57E8-4694-8D27-EC0FF589E4BD}" srcOrd="3" destOrd="0" presId="urn:microsoft.com/office/officeart/2005/8/layout/hList6"/>
    <dgm:cxn modelId="{C0174525-9D1D-4C13-8B04-A444873AB6B3}" type="presParOf" srcId="{1467848D-9760-4AE6-8F42-4C9309EF24D1}" destId="{61D3737B-3573-459C-89BE-38EA8C958728}" srcOrd="4" destOrd="0" presId="urn:microsoft.com/office/officeart/2005/8/layout/hList6"/>
    <dgm:cxn modelId="{C673AA8D-FDD7-45F2-9187-3AAFFAE1EB38}" type="presParOf" srcId="{1467848D-9760-4AE6-8F42-4C9309EF24D1}" destId="{8DF24E39-382E-4F3B-93AE-1C5760F9E1C5}" srcOrd="5" destOrd="0" presId="urn:microsoft.com/office/officeart/2005/8/layout/hList6"/>
    <dgm:cxn modelId="{BC50BD6C-3C3D-426B-819F-F41F02898498}" type="presParOf" srcId="{1467848D-9760-4AE6-8F42-4C9309EF24D1}" destId="{EEB2DBF5-D187-44CF-94A3-DC179BA09CE1}" srcOrd="6" destOrd="0" presId="urn:microsoft.com/office/officeart/2005/8/layout/hList6"/>
    <dgm:cxn modelId="{20276CC4-A6DE-4752-89C4-AC3361501BDA}" type="presParOf" srcId="{1467848D-9760-4AE6-8F42-4C9309EF24D1}" destId="{A15422F4-662C-42D6-AB18-86711D93EB70}" srcOrd="7" destOrd="0" presId="urn:microsoft.com/office/officeart/2005/8/layout/hList6"/>
    <dgm:cxn modelId="{19B525D9-8772-4091-B0AB-3CDABD25501E}" type="presParOf" srcId="{1467848D-9760-4AE6-8F42-4C9309EF24D1}" destId="{64529E04-0A23-4663-A2C4-74C2AB447FD6}" srcOrd="8" destOrd="0" presId="urn:microsoft.com/office/officeart/2005/8/layout/hList6"/>
    <dgm:cxn modelId="{64A465F5-64A3-4134-B374-80931AB6FB2C}" type="presParOf" srcId="{1467848D-9760-4AE6-8F42-4C9309EF24D1}" destId="{275FB2CF-1C84-4EB4-AFFB-22637EE3F2B7}" srcOrd="9" destOrd="0" presId="urn:microsoft.com/office/officeart/2005/8/layout/hList6"/>
    <dgm:cxn modelId="{DDF4522D-014D-405E-8589-CF5C0C5359BF}" type="presParOf" srcId="{1467848D-9760-4AE6-8F42-4C9309EF24D1}" destId="{06C041D0-0FAF-4950-B625-21DB8D91D483}" srcOrd="10" destOrd="0" presId="urn:microsoft.com/office/officeart/2005/8/layout/hList6"/>
    <dgm:cxn modelId="{A0DECAA5-8898-4C03-9138-2A186AC8B3D9}" type="presParOf" srcId="{1467848D-9760-4AE6-8F42-4C9309EF24D1}" destId="{B6F1805C-1743-410F-B1C2-9A818A07E0D1}" srcOrd="11" destOrd="0" presId="urn:microsoft.com/office/officeart/2005/8/layout/hList6"/>
    <dgm:cxn modelId="{DAB237BE-2AF3-4C6D-A29A-DA6845178BD7}" type="presParOf" srcId="{1467848D-9760-4AE6-8F42-4C9309EF24D1}" destId="{385D9E39-B914-40B4-994E-8ECA78B681C8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7630D-F557-4C9C-9CB6-AEF529B848D9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22011DF-0CBB-411E-B617-D6305DE6963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ISP</a:t>
          </a:r>
          <a:r>
            <a:rPr lang="en-US" b="1" dirty="0" smtClean="0"/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Internet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service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provider</a:t>
          </a:r>
          <a:r>
            <a:rPr lang="en-US" b="0" dirty="0" smtClean="0"/>
            <a:t>)</a:t>
          </a:r>
          <a:endParaRPr lang="en-US" b="0" dirty="0"/>
        </a:p>
      </dgm:t>
    </dgm:pt>
    <dgm:pt modelId="{DC09494B-EA87-442D-BD5D-6115DB0CE4BC}" type="parTrans" cxnId="{D5B4ECEF-30DC-40B7-BE0D-0D5496963203}">
      <dgm:prSet/>
      <dgm:spPr/>
      <dgm:t>
        <a:bodyPr/>
        <a:lstStyle/>
        <a:p>
          <a:endParaRPr lang="en-US"/>
        </a:p>
      </dgm:t>
    </dgm:pt>
    <dgm:pt modelId="{E56C8D3A-EE4E-4768-A99A-5DBC9DA4B9D8}" type="sibTrans" cxnId="{D5B4ECEF-30DC-40B7-BE0D-0D5496963203}">
      <dgm:prSet/>
      <dgm:spPr/>
      <dgm:t>
        <a:bodyPr/>
        <a:lstStyle/>
        <a:p>
          <a:endParaRPr lang="en-US"/>
        </a:p>
      </dgm:t>
    </dgm:pt>
    <dgm:pt modelId="{429AEDDC-7DED-44F6-8D80-38B30B30B133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service provider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OSP</a:t>
          </a:r>
          <a:r>
            <a:rPr lang="en-US" b="0" dirty="0" smtClean="0"/>
            <a:t>)</a:t>
          </a:r>
          <a:endParaRPr lang="en-US" b="0" dirty="0"/>
        </a:p>
      </dgm:t>
    </dgm:pt>
    <dgm:pt modelId="{8CDA3ABC-A000-4FBE-B619-1B2123830CAE}" type="parTrans" cxnId="{6CBDBFF1-4C6B-41BF-99CA-1C319DA2F108}">
      <dgm:prSet/>
      <dgm:spPr/>
      <dgm:t>
        <a:bodyPr/>
        <a:lstStyle/>
        <a:p>
          <a:endParaRPr lang="en-US"/>
        </a:p>
      </dgm:t>
    </dgm:pt>
    <dgm:pt modelId="{B16C41B3-443B-44A6-BFC8-1123B41AAC78}" type="sibTrans" cxnId="{6CBDBFF1-4C6B-41BF-99CA-1C319DA2F108}">
      <dgm:prSet/>
      <dgm:spPr/>
      <dgm:t>
        <a:bodyPr/>
        <a:lstStyle/>
        <a:p>
          <a:endParaRPr lang="en-US"/>
        </a:p>
      </dgm:t>
    </dgm:pt>
    <dgm:pt modelId="{814B16FD-5588-4CBE-B476-DD6B4BC6597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Wireless Internet service provider</a:t>
          </a:r>
          <a:endParaRPr lang="en-US" b="1" dirty="0"/>
        </a:p>
      </dgm:t>
    </dgm:pt>
    <dgm:pt modelId="{423E7935-F6F8-469A-A527-22BC276167FB}" type="parTrans" cxnId="{CE0B89D6-6D9D-43BE-934A-1EF90F44BC00}">
      <dgm:prSet/>
      <dgm:spPr/>
      <dgm:t>
        <a:bodyPr/>
        <a:lstStyle/>
        <a:p>
          <a:endParaRPr lang="en-US"/>
        </a:p>
      </dgm:t>
    </dgm:pt>
    <dgm:pt modelId="{698A7034-F462-4D7B-836C-E138760C9C03}" type="sibTrans" cxnId="{CE0B89D6-6D9D-43BE-934A-1EF90F44BC00}">
      <dgm:prSet/>
      <dgm:spPr/>
      <dgm:t>
        <a:bodyPr/>
        <a:lstStyle/>
        <a:p>
          <a:endParaRPr lang="en-US"/>
        </a:p>
      </dgm:t>
    </dgm:pt>
    <dgm:pt modelId="{0C6C1D09-A73E-4B53-9B8F-0D85375525C1}">
      <dgm:prSet phldrT="[Text]"/>
      <dgm:spPr/>
      <dgm:t>
        <a:bodyPr/>
        <a:lstStyle/>
        <a:p>
          <a:r>
            <a:rPr lang="en-US" b="0" dirty="0" smtClean="0"/>
            <a:t>Regional ISPs provide Internet access to a specific geographical area</a:t>
          </a:r>
          <a:endParaRPr lang="en-US" b="0" dirty="0"/>
        </a:p>
      </dgm:t>
    </dgm:pt>
    <dgm:pt modelId="{9F93F08F-6D37-456F-A782-25404FAC503D}" type="parTrans" cxnId="{40C7A75B-C86B-4359-9DAB-478BEF7376F1}">
      <dgm:prSet/>
      <dgm:spPr/>
      <dgm:t>
        <a:bodyPr/>
        <a:lstStyle/>
        <a:p>
          <a:endParaRPr lang="en-US"/>
        </a:p>
      </dgm:t>
    </dgm:pt>
    <dgm:pt modelId="{4E68D2D7-B122-4A27-86B9-F438ED818160}" type="sibTrans" cxnId="{40C7A75B-C86B-4359-9DAB-478BEF7376F1}">
      <dgm:prSet/>
      <dgm:spPr/>
      <dgm:t>
        <a:bodyPr/>
        <a:lstStyle/>
        <a:p>
          <a:endParaRPr lang="en-US"/>
        </a:p>
      </dgm:t>
    </dgm:pt>
    <dgm:pt modelId="{74407EC6-EC64-40F8-B685-BC322A185E78}">
      <dgm:prSet phldrT="[Text]"/>
      <dgm:spPr/>
      <dgm:t>
        <a:bodyPr/>
        <a:lstStyle/>
        <a:p>
          <a:r>
            <a:rPr lang="en-US" b="0" dirty="0" smtClean="0"/>
            <a:t>National ISPs provide Internet access in cities and towns nationwide</a:t>
          </a:r>
          <a:endParaRPr lang="en-US" b="0" dirty="0"/>
        </a:p>
      </dgm:t>
    </dgm:pt>
    <dgm:pt modelId="{78873E31-D12D-4F0C-9918-CB7F20D054A4}" type="parTrans" cxnId="{A20729FB-EC00-4172-A39F-11137788BB86}">
      <dgm:prSet/>
      <dgm:spPr/>
      <dgm:t>
        <a:bodyPr/>
        <a:lstStyle/>
        <a:p>
          <a:endParaRPr lang="en-US"/>
        </a:p>
      </dgm:t>
    </dgm:pt>
    <dgm:pt modelId="{8BF28A09-6DBE-48BE-8C31-21328F1E10FE}" type="sibTrans" cxnId="{A20729FB-EC00-4172-A39F-11137788BB86}">
      <dgm:prSet/>
      <dgm:spPr/>
      <dgm:t>
        <a:bodyPr/>
        <a:lstStyle/>
        <a:p>
          <a:endParaRPr lang="en-US"/>
        </a:p>
      </dgm:t>
    </dgm:pt>
    <dgm:pt modelId="{880AA8DB-F6EE-45AC-B5CD-0602A8DFA783}">
      <dgm:prSet phldrT="[Text]"/>
      <dgm:spPr/>
      <dgm:t>
        <a:bodyPr/>
        <a:lstStyle/>
        <a:p>
          <a:r>
            <a:rPr lang="en-US" b="0" dirty="0" smtClean="0"/>
            <a:t>Has many members-only features</a:t>
          </a:r>
          <a:endParaRPr lang="en-US" b="0" dirty="0"/>
        </a:p>
      </dgm:t>
    </dgm:pt>
    <dgm:pt modelId="{33C8E311-1563-4505-852D-66D174C8FDA7}" type="parTrans" cxnId="{261886AA-5FF0-461D-B236-3519987B9397}">
      <dgm:prSet/>
      <dgm:spPr/>
      <dgm:t>
        <a:bodyPr/>
        <a:lstStyle/>
        <a:p>
          <a:endParaRPr lang="en-US"/>
        </a:p>
      </dgm:t>
    </dgm:pt>
    <dgm:pt modelId="{CF3AAA2E-3874-45E4-B469-0E5D83E17F6E}" type="sibTrans" cxnId="{261886AA-5FF0-461D-B236-3519987B9397}">
      <dgm:prSet/>
      <dgm:spPr/>
      <dgm:t>
        <a:bodyPr/>
        <a:lstStyle/>
        <a:p>
          <a:endParaRPr lang="en-US"/>
        </a:p>
      </dgm:t>
    </dgm:pt>
    <dgm:pt modelId="{6E1510E6-B825-4CD8-BAB0-560AF81EBC86}">
      <dgm:prSet phldrT="[Text]"/>
      <dgm:spPr/>
      <dgm:t>
        <a:bodyPr/>
        <a:lstStyle/>
        <a:p>
          <a:r>
            <a:rPr lang="en-US" b="0" dirty="0" smtClean="0"/>
            <a:t>Popular OSPs include AOL (America Online) and MSN (Microsoft Network)</a:t>
          </a:r>
          <a:endParaRPr lang="en-US" b="0" dirty="0"/>
        </a:p>
      </dgm:t>
    </dgm:pt>
    <dgm:pt modelId="{7D5FE205-8D0B-4D85-ADBB-CC7E751EC566}" type="parTrans" cxnId="{DDB2D8EC-69EB-4A8E-A8C2-2280B8B32EC8}">
      <dgm:prSet/>
      <dgm:spPr/>
      <dgm:t>
        <a:bodyPr/>
        <a:lstStyle/>
        <a:p>
          <a:endParaRPr lang="en-US"/>
        </a:p>
      </dgm:t>
    </dgm:pt>
    <dgm:pt modelId="{72324B23-603F-4431-945E-B170259F8572}" type="sibTrans" cxnId="{DDB2D8EC-69EB-4A8E-A8C2-2280B8B32EC8}">
      <dgm:prSet/>
      <dgm:spPr/>
      <dgm:t>
        <a:bodyPr/>
        <a:lstStyle/>
        <a:p>
          <a:endParaRPr lang="en-US"/>
        </a:p>
      </dgm:t>
    </dgm:pt>
    <dgm:pt modelId="{3358FB96-6016-4EFF-9339-3B6B77CAEC37}">
      <dgm:prSet phldrT="[Text]"/>
      <dgm:spPr/>
      <dgm:t>
        <a:bodyPr/>
        <a:lstStyle/>
        <a:p>
          <a:r>
            <a:rPr lang="en-US" b="0" dirty="0" smtClean="0"/>
            <a:t>Provides wireless Internet access to computers and mobile devices</a:t>
          </a:r>
          <a:endParaRPr lang="en-US" b="0" dirty="0"/>
        </a:p>
      </dgm:t>
    </dgm:pt>
    <dgm:pt modelId="{99847964-D670-4774-B46A-6CF5498834BB}" type="parTrans" cxnId="{85427BE8-3D76-4419-ADD0-1B1D2B6B1C56}">
      <dgm:prSet/>
      <dgm:spPr/>
      <dgm:t>
        <a:bodyPr/>
        <a:lstStyle/>
        <a:p>
          <a:endParaRPr lang="en-US"/>
        </a:p>
      </dgm:t>
    </dgm:pt>
    <dgm:pt modelId="{67F1793D-25F8-4D1B-B618-83E40E623845}" type="sibTrans" cxnId="{85427BE8-3D76-4419-ADD0-1B1D2B6B1C56}">
      <dgm:prSet/>
      <dgm:spPr/>
      <dgm:t>
        <a:bodyPr/>
        <a:lstStyle/>
        <a:p>
          <a:endParaRPr lang="en-US"/>
        </a:p>
      </dgm:t>
    </dgm:pt>
    <dgm:pt modelId="{3ED663DE-8F90-4482-A9F6-5DA5AEC7AF3D}">
      <dgm:prSet phldrT="[Text]"/>
      <dgm:spPr/>
      <dgm:t>
        <a:bodyPr/>
        <a:lstStyle/>
        <a:p>
          <a:r>
            <a:rPr lang="en-US" b="0" dirty="0" smtClean="0"/>
            <a:t>May require a wireless modem</a:t>
          </a:r>
          <a:endParaRPr lang="en-US" b="0" dirty="0"/>
        </a:p>
      </dgm:t>
    </dgm:pt>
    <dgm:pt modelId="{9C96B2EE-048E-4BFB-BB3E-25829B15EB4B}" type="parTrans" cxnId="{070459FF-2C8C-43F4-A041-E6FD74BA6CFE}">
      <dgm:prSet/>
      <dgm:spPr/>
      <dgm:t>
        <a:bodyPr/>
        <a:lstStyle/>
        <a:p>
          <a:endParaRPr lang="en-US"/>
        </a:p>
      </dgm:t>
    </dgm:pt>
    <dgm:pt modelId="{CF58AEE9-85CF-4292-9A09-258CAFCC792C}" type="sibTrans" cxnId="{070459FF-2C8C-43F4-A041-E6FD74BA6CFE}">
      <dgm:prSet/>
      <dgm:spPr/>
      <dgm:t>
        <a:bodyPr/>
        <a:lstStyle/>
        <a:p>
          <a:endParaRPr lang="en-US"/>
        </a:p>
      </dgm:t>
    </dgm:pt>
    <dgm:pt modelId="{55020A98-8776-4AF2-BFEE-F89F35C88D85}" type="pres">
      <dgm:prSet presAssocID="{4067630D-F557-4C9C-9CB6-AEF529B848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FC3CA-D8D1-4F49-9717-48C2B534B177}" type="pres">
      <dgm:prSet presAssocID="{F22011DF-0CBB-411E-B617-D6305DE6963C}" presName="compNode" presStyleCnt="0"/>
      <dgm:spPr/>
    </dgm:pt>
    <dgm:pt modelId="{6E256739-41B1-4D53-87C7-E515049B9AF2}" type="pres">
      <dgm:prSet presAssocID="{F22011DF-0CBB-411E-B617-D6305DE6963C}" presName="aNode" presStyleLbl="bgShp" presStyleIdx="0" presStyleCnt="3"/>
      <dgm:spPr/>
      <dgm:t>
        <a:bodyPr/>
        <a:lstStyle/>
        <a:p>
          <a:endParaRPr lang="en-US"/>
        </a:p>
      </dgm:t>
    </dgm:pt>
    <dgm:pt modelId="{6C195F56-E249-44F6-8329-9F50F4EA884A}" type="pres">
      <dgm:prSet presAssocID="{F22011DF-0CBB-411E-B617-D6305DE6963C}" presName="textNode" presStyleLbl="bgShp" presStyleIdx="0" presStyleCnt="3"/>
      <dgm:spPr/>
      <dgm:t>
        <a:bodyPr/>
        <a:lstStyle/>
        <a:p>
          <a:endParaRPr lang="en-US"/>
        </a:p>
      </dgm:t>
    </dgm:pt>
    <dgm:pt modelId="{6308D566-9389-492D-8CEC-C97ECDD01818}" type="pres">
      <dgm:prSet presAssocID="{F22011DF-0CBB-411E-B617-D6305DE6963C}" presName="compChildNode" presStyleCnt="0"/>
      <dgm:spPr/>
    </dgm:pt>
    <dgm:pt modelId="{2BBA7DDD-557A-4E6B-ABB0-2C9B25EA93F2}" type="pres">
      <dgm:prSet presAssocID="{F22011DF-0CBB-411E-B617-D6305DE6963C}" presName="theInnerList" presStyleCnt="0"/>
      <dgm:spPr/>
    </dgm:pt>
    <dgm:pt modelId="{3DCBB954-5558-42C8-BB79-F1DF5F8EF315}" type="pres">
      <dgm:prSet presAssocID="{0C6C1D09-A73E-4B53-9B8F-0D85375525C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F3004-DBB0-4CFC-BB21-5FB3B497CEE9}" type="pres">
      <dgm:prSet presAssocID="{0C6C1D09-A73E-4B53-9B8F-0D85375525C1}" presName="aSpace2" presStyleCnt="0"/>
      <dgm:spPr/>
    </dgm:pt>
    <dgm:pt modelId="{688407B3-870A-413E-AEB0-7952DEA915CA}" type="pres">
      <dgm:prSet presAssocID="{74407EC6-EC64-40F8-B685-BC322A185E7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FD19-39B4-4926-AFC4-6FC1ABE71FBB}" type="pres">
      <dgm:prSet presAssocID="{F22011DF-0CBB-411E-B617-D6305DE6963C}" presName="aSpace" presStyleCnt="0"/>
      <dgm:spPr/>
    </dgm:pt>
    <dgm:pt modelId="{36561708-202A-4189-B282-6BB91EFFCEC3}" type="pres">
      <dgm:prSet presAssocID="{429AEDDC-7DED-44F6-8D80-38B30B30B133}" presName="compNode" presStyleCnt="0"/>
      <dgm:spPr/>
    </dgm:pt>
    <dgm:pt modelId="{A0AC26D1-6C67-41AE-920F-093138F7D11B}" type="pres">
      <dgm:prSet presAssocID="{429AEDDC-7DED-44F6-8D80-38B30B30B133}" presName="aNode" presStyleLbl="bgShp" presStyleIdx="1" presStyleCnt="3"/>
      <dgm:spPr/>
      <dgm:t>
        <a:bodyPr/>
        <a:lstStyle/>
        <a:p>
          <a:endParaRPr lang="en-US"/>
        </a:p>
      </dgm:t>
    </dgm:pt>
    <dgm:pt modelId="{3ED4444F-0DC2-4298-A4AB-9D8E22BE6F5B}" type="pres">
      <dgm:prSet presAssocID="{429AEDDC-7DED-44F6-8D80-38B30B30B133}" presName="textNode" presStyleLbl="bgShp" presStyleIdx="1" presStyleCnt="3"/>
      <dgm:spPr/>
      <dgm:t>
        <a:bodyPr/>
        <a:lstStyle/>
        <a:p>
          <a:endParaRPr lang="en-US"/>
        </a:p>
      </dgm:t>
    </dgm:pt>
    <dgm:pt modelId="{13BAF511-5075-40D6-8D9E-C3B73BB3C490}" type="pres">
      <dgm:prSet presAssocID="{429AEDDC-7DED-44F6-8D80-38B30B30B133}" presName="compChildNode" presStyleCnt="0"/>
      <dgm:spPr/>
    </dgm:pt>
    <dgm:pt modelId="{5905ACAE-10B2-4C03-9D42-15A167F7414F}" type="pres">
      <dgm:prSet presAssocID="{429AEDDC-7DED-44F6-8D80-38B30B30B133}" presName="theInnerList" presStyleCnt="0"/>
      <dgm:spPr/>
    </dgm:pt>
    <dgm:pt modelId="{3BBE8AF3-FE71-4A42-AF10-ACED48EB2595}" type="pres">
      <dgm:prSet presAssocID="{880AA8DB-F6EE-45AC-B5CD-0602A8DFA78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C970-C55F-4431-BE1A-D0059722DC6D}" type="pres">
      <dgm:prSet presAssocID="{880AA8DB-F6EE-45AC-B5CD-0602A8DFA783}" presName="aSpace2" presStyleCnt="0"/>
      <dgm:spPr/>
    </dgm:pt>
    <dgm:pt modelId="{A2C4E411-7538-44F0-8A6A-657C6E88AE0F}" type="pres">
      <dgm:prSet presAssocID="{6E1510E6-B825-4CD8-BAB0-560AF81EBC8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5163F-D614-4CB8-841B-B40FEBD5EB35}" type="pres">
      <dgm:prSet presAssocID="{429AEDDC-7DED-44F6-8D80-38B30B30B133}" presName="aSpace" presStyleCnt="0"/>
      <dgm:spPr/>
    </dgm:pt>
    <dgm:pt modelId="{F7FE1343-32DB-4A2E-98CF-F63F0E71A7E4}" type="pres">
      <dgm:prSet presAssocID="{814B16FD-5588-4CBE-B476-DD6B4BC65978}" presName="compNode" presStyleCnt="0"/>
      <dgm:spPr/>
    </dgm:pt>
    <dgm:pt modelId="{2D1BCE61-60E2-44F1-9FFE-3518CD3D549F}" type="pres">
      <dgm:prSet presAssocID="{814B16FD-5588-4CBE-B476-DD6B4BC65978}" presName="aNode" presStyleLbl="bgShp" presStyleIdx="2" presStyleCnt="3"/>
      <dgm:spPr/>
      <dgm:t>
        <a:bodyPr/>
        <a:lstStyle/>
        <a:p>
          <a:endParaRPr lang="en-US"/>
        </a:p>
      </dgm:t>
    </dgm:pt>
    <dgm:pt modelId="{5031C1EA-D33E-4AF4-B9D0-0B72ED5F8F5C}" type="pres">
      <dgm:prSet presAssocID="{814B16FD-5588-4CBE-B476-DD6B4BC65978}" presName="textNode" presStyleLbl="bgShp" presStyleIdx="2" presStyleCnt="3"/>
      <dgm:spPr/>
      <dgm:t>
        <a:bodyPr/>
        <a:lstStyle/>
        <a:p>
          <a:endParaRPr lang="en-US"/>
        </a:p>
      </dgm:t>
    </dgm:pt>
    <dgm:pt modelId="{FAF4C9E7-6987-437B-BBFA-E6903E27A17B}" type="pres">
      <dgm:prSet presAssocID="{814B16FD-5588-4CBE-B476-DD6B4BC65978}" presName="compChildNode" presStyleCnt="0"/>
      <dgm:spPr/>
    </dgm:pt>
    <dgm:pt modelId="{0EA87A62-405A-43D4-9020-F4BF2CAE4250}" type="pres">
      <dgm:prSet presAssocID="{814B16FD-5588-4CBE-B476-DD6B4BC65978}" presName="theInnerList" presStyleCnt="0"/>
      <dgm:spPr/>
    </dgm:pt>
    <dgm:pt modelId="{D6FEC755-65FB-41D5-BF4D-EC210202EC92}" type="pres">
      <dgm:prSet presAssocID="{3358FB96-6016-4EFF-9339-3B6B77CAEC3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C4993-876A-4200-A9CE-C20EF4813A45}" type="pres">
      <dgm:prSet presAssocID="{3358FB96-6016-4EFF-9339-3B6B77CAEC37}" presName="aSpace2" presStyleCnt="0"/>
      <dgm:spPr/>
    </dgm:pt>
    <dgm:pt modelId="{990BB9EF-BAB9-4293-9457-C44C9646CDDD}" type="pres">
      <dgm:prSet presAssocID="{3ED663DE-8F90-4482-A9F6-5DA5AEC7AF3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E2EB1-6F0D-40AE-BFD5-2F17AED19C31}" type="presOf" srcId="{3ED663DE-8F90-4482-A9F6-5DA5AEC7AF3D}" destId="{990BB9EF-BAB9-4293-9457-C44C9646CDDD}" srcOrd="0" destOrd="0" presId="urn:microsoft.com/office/officeart/2005/8/layout/lProcess2"/>
    <dgm:cxn modelId="{DDB2D8EC-69EB-4A8E-A8C2-2280B8B32EC8}" srcId="{429AEDDC-7DED-44F6-8D80-38B30B30B133}" destId="{6E1510E6-B825-4CD8-BAB0-560AF81EBC86}" srcOrd="1" destOrd="0" parTransId="{7D5FE205-8D0B-4D85-ADBB-CC7E751EC566}" sibTransId="{72324B23-603F-4431-945E-B170259F8572}"/>
    <dgm:cxn modelId="{A20729FB-EC00-4172-A39F-11137788BB86}" srcId="{F22011DF-0CBB-411E-B617-D6305DE6963C}" destId="{74407EC6-EC64-40F8-B685-BC322A185E78}" srcOrd="1" destOrd="0" parTransId="{78873E31-D12D-4F0C-9918-CB7F20D054A4}" sibTransId="{8BF28A09-6DBE-48BE-8C31-21328F1E10FE}"/>
    <dgm:cxn modelId="{261886AA-5FF0-461D-B236-3519987B9397}" srcId="{429AEDDC-7DED-44F6-8D80-38B30B30B133}" destId="{880AA8DB-F6EE-45AC-B5CD-0602A8DFA783}" srcOrd="0" destOrd="0" parTransId="{33C8E311-1563-4505-852D-66D174C8FDA7}" sibTransId="{CF3AAA2E-3874-45E4-B469-0E5D83E17F6E}"/>
    <dgm:cxn modelId="{40C7A75B-C86B-4359-9DAB-478BEF7376F1}" srcId="{F22011DF-0CBB-411E-B617-D6305DE6963C}" destId="{0C6C1D09-A73E-4B53-9B8F-0D85375525C1}" srcOrd="0" destOrd="0" parTransId="{9F93F08F-6D37-456F-A782-25404FAC503D}" sibTransId="{4E68D2D7-B122-4A27-86B9-F438ED818160}"/>
    <dgm:cxn modelId="{CE0B89D6-6D9D-43BE-934A-1EF90F44BC00}" srcId="{4067630D-F557-4C9C-9CB6-AEF529B848D9}" destId="{814B16FD-5588-4CBE-B476-DD6B4BC65978}" srcOrd="2" destOrd="0" parTransId="{423E7935-F6F8-469A-A527-22BC276167FB}" sibTransId="{698A7034-F462-4D7B-836C-E138760C9C03}"/>
    <dgm:cxn modelId="{94683131-0A7C-4FCA-BDE7-E8EBFE299DCF}" type="presOf" srcId="{429AEDDC-7DED-44F6-8D80-38B30B30B133}" destId="{A0AC26D1-6C67-41AE-920F-093138F7D11B}" srcOrd="0" destOrd="0" presId="urn:microsoft.com/office/officeart/2005/8/layout/lProcess2"/>
    <dgm:cxn modelId="{46E19409-8083-4655-A3B6-023351CE0281}" type="presOf" srcId="{814B16FD-5588-4CBE-B476-DD6B4BC65978}" destId="{5031C1EA-D33E-4AF4-B9D0-0B72ED5F8F5C}" srcOrd="1" destOrd="0" presId="urn:microsoft.com/office/officeart/2005/8/layout/lProcess2"/>
    <dgm:cxn modelId="{4263CB4B-FBB2-400D-A1C2-748876E71A11}" type="presOf" srcId="{429AEDDC-7DED-44F6-8D80-38B30B30B133}" destId="{3ED4444F-0DC2-4298-A4AB-9D8E22BE6F5B}" srcOrd="1" destOrd="0" presId="urn:microsoft.com/office/officeart/2005/8/layout/lProcess2"/>
    <dgm:cxn modelId="{7D036582-7586-4AA1-A642-C3356C11C552}" type="presOf" srcId="{6E1510E6-B825-4CD8-BAB0-560AF81EBC86}" destId="{A2C4E411-7538-44F0-8A6A-657C6E88AE0F}" srcOrd="0" destOrd="0" presId="urn:microsoft.com/office/officeart/2005/8/layout/lProcess2"/>
    <dgm:cxn modelId="{6CBDBFF1-4C6B-41BF-99CA-1C319DA2F108}" srcId="{4067630D-F557-4C9C-9CB6-AEF529B848D9}" destId="{429AEDDC-7DED-44F6-8D80-38B30B30B133}" srcOrd="1" destOrd="0" parTransId="{8CDA3ABC-A000-4FBE-B619-1B2123830CAE}" sibTransId="{B16C41B3-443B-44A6-BFC8-1123B41AAC78}"/>
    <dgm:cxn modelId="{FEC5BD43-F667-4B2F-A0BB-9A9F5D912F24}" type="presOf" srcId="{814B16FD-5588-4CBE-B476-DD6B4BC65978}" destId="{2D1BCE61-60E2-44F1-9FFE-3518CD3D549F}" srcOrd="0" destOrd="0" presId="urn:microsoft.com/office/officeart/2005/8/layout/lProcess2"/>
    <dgm:cxn modelId="{85427BE8-3D76-4419-ADD0-1B1D2B6B1C56}" srcId="{814B16FD-5588-4CBE-B476-DD6B4BC65978}" destId="{3358FB96-6016-4EFF-9339-3B6B77CAEC37}" srcOrd="0" destOrd="0" parTransId="{99847964-D670-4774-B46A-6CF5498834BB}" sibTransId="{67F1793D-25F8-4D1B-B618-83E40E623845}"/>
    <dgm:cxn modelId="{D5B4ECEF-30DC-40B7-BE0D-0D5496963203}" srcId="{4067630D-F557-4C9C-9CB6-AEF529B848D9}" destId="{F22011DF-0CBB-411E-B617-D6305DE6963C}" srcOrd="0" destOrd="0" parTransId="{DC09494B-EA87-442D-BD5D-6115DB0CE4BC}" sibTransId="{E56C8D3A-EE4E-4768-A99A-5DBC9DA4B9D8}"/>
    <dgm:cxn modelId="{7E3F0A84-33DF-44F0-AC31-32662C1763E9}" type="presOf" srcId="{74407EC6-EC64-40F8-B685-BC322A185E78}" destId="{688407B3-870A-413E-AEB0-7952DEA915CA}" srcOrd="0" destOrd="0" presId="urn:microsoft.com/office/officeart/2005/8/layout/lProcess2"/>
    <dgm:cxn modelId="{E97A9BAA-FB37-4E08-A6E4-DBE2AC73C3A2}" type="presOf" srcId="{880AA8DB-F6EE-45AC-B5CD-0602A8DFA783}" destId="{3BBE8AF3-FE71-4A42-AF10-ACED48EB2595}" srcOrd="0" destOrd="0" presId="urn:microsoft.com/office/officeart/2005/8/layout/lProcess2"/>
    <dgm:cxn modelId="{070459FF-2C8C-43F4-A041-E6FD74BA6CFE}" srcId="{814B16FD-5588-4CBE-B476-DD6B4BC65978}" destId="{3ED663DE-8F90-4482-A9F6-5DA5AEC7AF3D}" srcOrd="1" destOrd="0" parTransId="{9C96B2EE-048E-4BFB-BB3E-25829B15EB4B}" sibTransId="{CF58AEE9-85CF-4292-9A09-258CAFCC792C}"/>
    <dgm:cxn modelId="{BAAB7698-88B6-4D53-B70A-B27F0F8BC59B}" type="presOf" srcId="{0C6C1D09-A73E-4B53-9B8F-0D85375525C1}" destId="{3DCBB954-5558-42C8-BB79-F1DF5F8EF315}" srcOrd="0" destOrd="0" presId="urn:microsoft.com/office/officeart/2005/8/layout/lProcess2"/>
    <dgm:cxn modelId="{69522227-82B0-4B42-8998-DBB27B1BC5A6}" type="presOf" srcId="{F22011DF-0CBB-411E-B617-D6305DE6963C}" destId="{6E256739-41B1-4D53-87C7-E515049B9AF2}" srcOrd="0" destOrd="0" presId="urn:microsoft.com/office/officeart/2005/8/layout/lProcess2"/>
    <dgm:cxn modelId="{39FB2EE9-0A05-4161-9145-A332B7F2345D}" type="presOf" srcId="{F22011DF-0CBB-411E-B617-D6305DE6963C}" destId="{6C195F56-E249-44F6-8329-9F50F4EA884A}" srcOrd="1" destOrd="0" presId="urn:microsoft.com/office/officeart/2005/8/layout/lProcess2"/>
    <dgm:cxn modelId="{B8138099-3316-4C94-874F-11855397BEAB}" type="presOf" srcId="{4067630D-F557-4C9C-9CB6-AEF529B848D9}" destId="{55020A98-8776-4AF2-BFEE-F89F35C88D85}" srcOrd="0" destOrd="0" presId="urn:microsoft.com/office/officeart/2005/8/layout/lProcess2"/>
    <dgm:cxn modelId="{EBFD8BA3-C59A-40A0-AD27-6F4390EA52AC}" type="presOf" srcId="{3358FB96-6016-4EFF-9339-3B6B77CAEC37}" destId="{D6FEC755-65FB-41D5-BF4D-EC210202EC92}" srcOrd="0" destOrd="0" presId="urn:microsoft.com/office/officeart/2005/8/layout/lProcess2"/>
    <dgm:cxn modelId="{23B0B012-E592-40BF-A51D-ED253480D65E}" type="presParOf" srcId="{55020A98-8776-4AF2-BFEE-F89F35C88D85}" destId="{575FC3CA-D8D1-4F49-9717-48C2B534B177}" srcOrd="0" destOrd="0" presId="urn:microsoft.com/office/officeart/2005/8/layout/lProcess2"/>
    <dgm:cxn modelId="{5B52CEC6-71AB-4C9F-96BF-CBFC695CB4E2}" type="presParOf" srcId="{575FC3CA-D8D1-4F49-9717-48C2B534B177}" destId="{6E256739-41B1-4D53-87C7-E515049B9AF2}" srcOrd="0" destOrd="0" presId="urn:microsoft.com/office/officeart/2005/8/layout/lProcess2"/>
    <dgm:cxn modelId="{B2805D43-4DEF-4435-ADCB-A44F6167D840}" type="presParOf" srcId="{575FC3CA-D8D1-4F49-9717-48C2B534B177}" destId="{6C195F56-E249-44F6-8329-9F50F4EA884A}" srcOrd="1" destOrd="0" presId="urn:microsoft.com/office/officeart/2005/8/layout/lProcess2"/>
    <dgm:cxn modelId="{318AFD7E-0C79-494F-BBCB-3E5672ECD652}" type="presParOf" srcId="{575FC3CA-D8D1-4F49-9717-48C2B534B177}" destId="{6308D566-9389-492D-8CEC-C97ECDD01818}" srcOrd="2" destOrd="0" presId="urn:microsoft.com/office/officeart/2005/8/layout/lProcess2"/>
    <dgm:cxn modelId="{98B84430-2619-491B-9159-B4ED68AB1F3E}" type="presParOf" srcId="{6308D566-9389-492D-8CEC-C97ECDD01818}" destId="{2BBA7DDD-557A-4E6B-ABB0-2C9B25EA93F2}" srcOrd="0" destOrd="0" presId="urn:microsoft.com/office/officeart/2005/8/layout/lProcess2"/>
    <dgm:cxn modelId="{407CA9F3-DF63-4885-B475-40C2E0993E52}" type="presParOf" srcId="{2BBA7DDD-557A-4E6B-ABB0-2C9B25EA93F2}" destId="{3DCBB954-5558-42C8-BB79-F1DF5F8EF315}" srcOrd="0" destOrd="0" presId="urn:microsoft.com/office/officeart/2005/8/layout/lProcess2"/>
    <dgm:cxn modelId="{56D9FAA7-FACF-4338-A04F-721594C65BE8}" type="presParOf" srcId="{2BBA7DDD-557A-4E6B-ABB0-2C9B25EA93F2}" destId="{02FF3004-DBB0-4CFC-BB21-5FB3B497CEE9}" srcOrd="1" destOrd="0" presId="urn:microsoft.com/office/officeart/2005/8/layout/lProcess2"/>
    <dgm:cxn modelId="{677FD436-ACDC-4264-9DA9-1509D96A227C}" type="presParOf" srcId="{2BBA7DDD-557A-4E6B-ABB0-2C9B25EA93F2}" destId="{688407B3-870A-413E-AEB0-7952DEA915CA}" srcOrd="2" destOrd="0" presId="urn:microsoft.com/office/officeart/2005/8/layout/lProcess2"/>
    <dgm:cxn modelId="{8693F6C2-24E7-494A-A780-CEF46A2F797D}" type="presParOf" srcId="{55020A98-8776-4AF2-BFEE-F89F35C88D85}" destId="{2424FD19-39B4-4926-AFC4-6FC1ABE71FBB}" srcOrd="1" destOrd="0" presId="urn:microsoft.com/office/officeart/2005/8/layout/lProcess2"/>
    <dgm:cxn modelId="{709C4EAE-12C7-4089-AE7F-74FFBBEE7D84}" type="presParOf" srcId="{55020A98-8776-4AF2-BFEE-F89F35C88D85}" destId="{36561708-202A-4189-B282-6BB91EFFCEC3}" srcOrd="2" destOrd="0" presId="urn:microsoft.com/office/officeart/2005/8/layout/lProcess2"/>
    <dgm:cxn modelId="{920557A9-E4B2-4F5A-9DED-395B7D73DD5E}" type="presParOf" srcId="{36561708-202A-4189-B282-6BB91EFFCEC3}" destId="{A0AC26D1-6C67-41AE-920F-093138F7D11B}" srcOrd="0" destOrd="0" presId="urn:microsoft.com/office/officeart/2005/8/layout/lProcess2"/>
    <dgm:cxn modelId="{3379DEFD-4EC8-4F4C-8D94-C8E2488B1AA8}" type="presParOf" srcId="{36561708-202A-4189-B282-6BB91EFFCEC3}" destId="{3ED4444F-0DC2-4298-A4AB-9D8E22BE6F5B}" srcOrd="1" destOrd="0" presId="urn:microsoft.com/office/officeart/2005/8/layout/lProcess2"/>
    <dgm:cxn modelId="{A1FF58FC-3E82-4BAB-906F-27A7D66FC680}" type="presParOf" srcId="{36561708-202A-4189-B282-6BB91EFFCEC3}" destId="{13BAF511-5075-40D6-8D9E-C3B73BB3C490}" srcOrd="2" destOrd="0" presId="urn:microsoft.com/office/officeart/2005/8/layout/lProcess2"/>
    <dgm:cxn modelId="{4030F5A3-C0E9-4E4B-8C57-D74F087AD8D0}" type="presParOf" srcId="{13BAF511-5075-40D6-8D9E-C3B73BB3C490}" destId="{5905ACAE-10B2-4C03-9D42-15A167F7414F}" srcOrd="0" destOrd="0" presId="urn:microsoft.com/office/officeart/2005/8/layout/lProcess2"/>
    <dgm:cxn modelId="{CB7173A1-6819-422C-A5C9-ACBD2D9F4EA8}" type="presParOf" srcId="{5905ACAE-10B2-4C03-9D42-15A167F7414F}" destId="{3BBE8AF3-FE71-4A42-AF10-ACED48EB2595}" srcOrd="0" destOrd="0" presId="urn:microsoft.com/office/officeart/2005/8/layout/lProcess2"/>
    <dgm:cxn modelId="{A28E048B-2114-46FC-A8DE-61A77B29B021}" type="presParOf" srcId="{5905ACAE-10B2-4C03-9D42-15A167F7414F}" destId="{BEADC970-C55F-4431-BE1A-D0059722DC6D}" srcOrd="1" destOrd="0" presId="urn:microsoft.com/office/officeart/2005/8/layout/lProcess2"/>
    <dgm:cxn modelId="{DCFA76F4-FADB-418E-AC27-5BF9F04FD7F5}" type="presParOf" srcId="{5905ACAE-10B2-4C03-9D42-15A167F7414F}" destId="{A2C4E411-7538-44F0-8A6A-657C6E88AE0F}" srcOrd="2" destOrd="0" presId="urn:microsoft.com/office/officeart/2005/8/layout/lProcess2"/>
    <dgm:cxn modelId="{A23995EB-B13C-4CA9-A78E-9B8DD8EDC393}" type="presParOf" srcId="{55020A98-8776-4AF2-BFEE-F89F35C88D85}" destId="{BDE5163F-D614-4CB8-841B-B40FEBD5EB35}" srcOrd="3" destOrd="0" presId="urn:microsoft.com/office/officeart/2005/8/layout/lProcess2"/>
    <dgm:cxn modelId="{A20A1A76-20AA-49E4-B403-2097B1EA1CC4}" type="presParOf" srcId="{55020A98-8776-4AF2-BFEE-F89F35C88D85}" destId="{F7FE1343-32DB-4A2E-98CF-F63F0E71A7E4}" srcOrd="4" destOrd="0" presId="urn:microsoft.com/office/officeart/2005/8/layout/lProcess2"/>
    <dgm:cxn modelId="{AB330923-10D0-4861-AFF8-572D21A5D230}" type="presParOf" srcId="{F7FE1343-32DB-4A2E-98CF-F63F0E71A7E4}" destId="{2D1BCE61-60E2-44F1-9FFE-3518CD3D549F}" srcOrd="0" destOrd="0" presId="urn:microsoft.com/office/officeart/2005/8/layout/lProcess2"/>
    <dgm:cxn modelId="{0FA15AAD-CE4D-40AC-A869-64406052D07E}" type="presParOf" srcId="{F7FE1343-32DB-4A2E-98CF-F63F0E71A7E4}" destId="{5031C1EA-D33E-4AF4-B9D0-0B72ED5F8F5C}" srcOrd="1" destOrd="0" presId="urn:microsoft.com/office/officeart/2005/8/layout/lProcess2"/>
    <dgm:cxn modelId="{209F72BC-FBB3-4115-A331-724EC6F547E3}" type="presParOf" srcId="{F7FE1343-32DB-4A2E-98CF-F63F0E71A7E4}" destId="{FAF4C9E7-6987-437B-BBFA-E6903E27A17B}" srcOrd="2" destOrd="0" presId="urn:microsoft.com/office/officeart/2005/8/layout/lProcess2"/>
    <dgm:cxn modelId="{7C1BC729-5948-44DF-A3A2-ADBE1D975530}" type="presParOf" srcId="{FAF4C9E7-6987-437B-BBFA-E6903E27A17B}" destId="{0EA87A62-405A-43D4-9020-F4BF2CAE4250}" srcOrd="0" destOrd="0" presId="urn:microsoft.com/office/officeart/2005/8/layout/lProcess2"/>
    <dgm:cxn modelId="{2CEBAB2C-A341-472C-A4A4-375F2F83DB96}" type="presParOf" srcId="{0EA87A62-405A-43D4-9020-F4BF2CAE4250}" destId="{D6FEC755-65FB-41D5-BF4D-EC210202EC92}" srcOrd="0" destOrd="0" presId="urn:microsoft.com/office/officeart/2005/8/layout/lProcess2"/>
    <dgm:cxn modelId="{F539C707-1735-4B4B-8613-672AE3DA0F48}" type="presParOf" srcId="{0EA87A62-405A-43D4-9020-F4BF2CAE4250}" destId="{550C4993-876A-4200-A9CE-C20EF4813A45}" srcOrd="1" destOrd="0" presId="urn:microsoft.com/office/officeart/2005/8/layout/lProcess2"/>
    <dgm:cxn modelId="{47CCB0FD-8358-4CD3-AB92-E6AB519009E9}" type="presParOf" srcId="{0EA87A62-405A-43D4-9020-F4BF2CAE4250}" destId="{990BB9EF-BAB9-4293-9457-C44C9646CD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F7EF3-1E7B-48FD-95BF-59568F7B463A}" type="doc">
      <dgm:prSet loTypeId="urn:microsoft.com/office/officeart/2005/8/layout/default#15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8D4BA8B-A7E5-416F-B090-119948824FB0}">
      <dgm:prSet phldrT="[Text]"/>
      <dgm:spPr/>
      <dgm:t>
        <a:bodyPr/>
        <a:lstStyle/>
        <a:p>
          <a:r>
            <a:rPr lang="en-US" dirty="0" smtClean="0"/>
            <a:t>Internet Explorer</a:t>
          </a:r>
          <a:endParaRPr lang="en-US" dirty="0"/>
        </a:p>
      </dgm:t>
    </dgm:pt>
    <dgm:pt modelId="{560976F8-4DF6-471C-8B4C-EED1E678813C}" type="parTrans" cxnId="{9E9E6583-E09A-4C12-801C-4D7AD9FBAFD9}">
      <dgm:prSet/>
      <dgm:spPr/>
      <dgm:t>
        <a:bodyPr/>
        <a:lstStyle/>
        <a:p>
          <a:endParaRPr lang="en-US"/>
        </a:p>
      </dgm:t>
    </dgm:pt>
    <dgm:pt modelId="{750C8DA6-E66A-4FED-8056-0E2B24D863C9}" type="sibTrans" cxnId="{9E9E6583-E09A-4C12-801C-4D7AD9FBAFD9}">
      <dgm:prSet/>
      <dgm:spPr/>
      <dgm:t>
        <a:bodyPr/>
        <a:lstStyle/>
        <a:p>
          <a:endParaRPr lang="en-US"/>
        </a:p>
      </dgm:t>
    </dgm:pt>
    <dgm:pt modelId="{9657A688-67F0-40D8-991E-CD2D25CF77A3}">
      <dgm:prSet phldrT="[Text]"/>
      <dgm:spPr/>
      <dgm:t>
        <a:bodyPr/>
        <a:lstStyle/>
        <a:p>
          <a:r>
            <a:rPr lang="en-US" dirty="0" smtClean="0"/>
            <a:t>Firefox</a:t>
          </a:r>
          <a:endParaRPr lang="en-US" dirty="0"/>
        </a:p>
      </dgm:t>
    </dgm:pt>
    <dgm:pt modelId="{B2DCA370-E9EE-4A03-81DF-73FC44C895E9}" type="parTrans" cxnId="{666C157E-D4C3-4AB8-AA68-9E25804C220F}">
      <dgm:prSet/>
      <dgm:spPr/>
      <dgm:t>
        <a:bodyPr/>
        <a:lstStyle/>
        <a:p>
          <a:endParaRPr lang="en-US"/>
        </a:p>
      </dgm:t>
    </dgm:pt>
    <dgm:pt modelId="{F4441203-EA43-4AB2-B5A1-ACD2755DE181}" type="sibTrans" cxnId="{666C157E-D4C3-4AB8-AA68-9E25804C220F}">
      <dgm:prSet/>
      <dgm:spPr/>
      <dgm:t>
        <a:bodyPr/>
        <a:lstStyle/>
        <a:p>
          <a:endParaRPr lang="en-US"/>
        </a:p>
      </dgm:t>
    </dgm:pt>
    <dgm:pt modelId="{829C0D75-E576-48FD-8489-49B676DC66DD}">
      <dgm:prSet phldrT="[Text]"/>
      <dgm:spPr/>
      <dgm:t>
        <a:bodyPr/>
        <a:lstStyle/>
        <a:p>
          <a:r>
            <a:rPr lang="en-US" dirty="0" smtClean="0"/>
            <a:t>Opera</a:t>
          </a:r>
          <a:endParaRPr lang="en-US" dirty="0"/>
        </a:p>
      </dgm:t>
    </dgm:pt>
    <dgm:pt modelId="{291BE03C-9C7D-4E47-94F9-281FFD4059CE}" type="parTrans" cxnId="{D0419A27-FAC3-4278-BBC6-0513EA107A0C}">
      <dgm:prSet/>
      <dgm:spPr/>
      <dgm:t>
        <a:bodyPr/>
        <a:lstStyle/>
        <a:p>
          <a:endParaRPr lang="en-US"/>
        </a:p>
      </dgm:t>
    </dgm:pt>
    <dgm:pt modelId="{7FD66C66-7BAC-433C-AA58-AD2AF4D13699}" type="sibTrans" cxnId="{D0419A27-FAC3-4278-BBC6-0513EA107A0C}">
      <dgm:prSet/>
      <dgm:spPr/>
      <dgm:t>
        <a:bodyPr/>
        <a:lstStyle/>
        <a:p>
          <a:endParaRPr lang="en-US"/>
        </a:p>
      </dgm:t>
    </dgm:pt>
    <dgm:pt modelId="{D4721D81-CD9E-40C5-AA0D-3D0AEE46238B}">
      <dgm:prSet phldrT="[Text]"/>
      <dgm:spPr/>
      <dgm:t>
        <a:bodyPr/>
        <a:lstStyle/>
        <a:p>
          <a:r>
            <a:rPr lang="en-US" dirty="0" smtClean="0"/>
            <a:t>Safari</a:t>
          </a:r>
          <a:endParaRPr lang="en-US" dirty="0"/>
        </a:p>
      </dgm:t>
    </dgm:pt>
    <dgm:pt modelId="{19C0E08C-2F41-42D9-B7D4-940800F3631B}" type="parTrans" cxnId="{7AB56825-2791-4B39-90DC-9F7F7985FB68}">
      <dgm:prSet/>
      <dgm:spPr/>
      <dgm:t>
        <a:bodyPr/>
        <a:lstStyle/>
        <a:p>
          <a:endParaRPr lang="en-US"/>
        </a:p>
      </dgm:t>
    </dgm:pt>
    <dgm:pt modelId="{C3F9733E-0043-40E6-89D0-13A60DC728AC}" type="sibTrans" cxnId="{7AB56825-2791-4B39-90DC-9F7F7985FB68}">
      <dgm:prSet/>
      <dgm:spPr/>
      <dgm:t>
        <a:bodyPr/>
        <a:lstStyle/>
        <a:p>
          <a:endParaRPr lang="en-US"/>
        </a:p>
      </dgm:t>
    </dgm:pt>
    <dgm:pt modelId="{B3A5EB96-5DB1-425E-99E3-217EE9D1DF6B}">
      <dgm:prSet phldrT="[Text]"/>
      <dgm:spPr/>
      <dgm:t>
        <a:bodyPr/>
        <a:lstStyle/>
        <a:p>
          <a:r>
            <a:rPr lang="en-US" dirty="0" smtClean="0"/>
            <a:t>Google Chrome</a:t>
          </a:r>
          <a:endParaRPr lang="en-US" dirty="0"/>
        </a:p>
      </dgm:t>
    </dgm:pt>
    <dgm:pt modelId="{F3CDB181-7A0E-4D71-A243-E5397D54D95E}" type="parTrans" cxnId="{A42ED6D5-382D-4771-8BB2-2F93F8C7E15A}">
      <dgm:prSet/>
      <dgm:spPr/>
      <dgm:t>
        <a:bodyPr/>
        <a:lstStyle/>
        <a:p>
          <a:endParaRPr lang="en-US"/>
        </a:p>
      </dgm:t>
    </dgm:pt>
    <dgm:pt modelId="{08AA4927-ECD7-485E-AC88-2E15422EFBA6}" type="sibTrans" cxnId="{A42ED6D5-382D-4771-8BB2-2F93F8C7E15A}">
      <dgm:prSet/>
      <dgm:spPr/>
      <dgm:t>
        <a:bodyPr/>
        <a:lstStyle/>
        <a:p>
          <a:endParaRPr lang="en-US"/>
        </a:p>
      </dgm:t>
    </dgm:pt>
    <dgm:pt modelId="{66199E1F-621F-4B57-B498-42FED6DDA552}" type="pres">
      <dgm:prSet presAssocID="{87EF7EF3-1E7B-48FD-95BF-59568F7B4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70B9D-68E0-480D-87A5-13D52757AF95}" type="pres">
      <dgm:prSet presAssocID="{E8D4BA8B-A7E5-416F-B090-119948824F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F9F-D1EE-464A-887D-A946F6F058EC}" type="pres">
      <dgm:prSet presAssocID="{750C8DA6-E66A-4FED-8056-0E2B24D863C9}" presName="sibTrans" presStyleCnt="0"/>
      <dgm:spPr/>
    </dgm:pt>
    <dgm:pt modelId="{AA4966A3-C74D-4CB5-8F57-45523DB02C2C}" type="pres">
      <dgm:prSet presAssocID="{9657A688-67F0-40D8-991E-CD2D25CF77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AF2E-1D47-4937-96E1-FC655D661E4C}" type="pres">
      <dgm:prSet presAssocID="{F4441203-EA43-4AB2-B5A1-ACD2755DE181}" presName="sibTrans" presStyleCnt="0"/>
      <dgm:spPr/>
    </dgm:pt>
    <dgm:pt modelId="{B7470454-A925-4C89-ACA5-C0B066C395FB}" type="pres">
      <dgm:prSet presAssocID="{829C0D75-E576-48FD-8489-49B676DC6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C44C1-8D54-4E15-B6C2-211CDE3F822C}" type="pres">
      <dgm:prSet presAssocID="{7FD66C66-7BAC-433C-AA58-AD2AF4D13699}" presName="sibTrans" presStyleCnt="0"/>
      <dgm:spPr/>
    </dgm:pt>
    <dgm:pt modelId="{5D37E157-ACA8-4A88-A2B0-F1D8EA246C35}" type="pres">
      <dgm:prSet presAssocID="{D4721D81-CD9E-40C5-AA0D-3D0AEE4623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2C3E3-B307-4EB1-872A-63A911EA72C2}" type="pres">
      <dgm:prSet presAssocID="{C3F9733E-0043-40E6-89D0-13A60DC728AC}" presName="sibTrans" presStyleCnt="0"/>
      <dgm:spPr/>
    </dgm:pt>
    <dgm:pt modelId="{F3D5FA6B-FA01-49E5-A13E-5BF2EFE1D70D}" type="pres">
      <dgm:prSet presAssocID="{B3A5EB96-5DB1-425E-99E3-217EE9D1DF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C157E-D4C3-4AB8-AA68-9E25804C220F}" srcId="{87EF7EF3-1E7B-48FD-95BF-59568F7B463A}" destId="{9657A688-67F0-40D8-991E-CD2D25CF77A3}" srcOrd="1" destOrd="0" parTransId="{B2DCA370-E9EE-4A03-81DF-73FC44C895E9}" sibTransId="{F4441203-EA43-4AB2-B5A1-ACD2755DE181}"/>
    <dgm:cxn modelId="{D0419A27-FAC3-4278-BBC6-0513EA107A0C}" srcId="{87EF7EF3-1E7B-48FD-95BF-59568F7B463A}" destId="{829C0D75-E576-48FD-8489-49B676DC66DD}" srcOrd="2" destOrd="0" parTransId="{291BE03C-9C7D-4E47-94F9-281FFD4059CE}" sibTransId="{7FD66C66-7BAC-433C-AA58-AD2AF4D13699}"/>
    <dgm:cxn modelId="{4B739309-A2A6-43A5-B5F1-7EDD89101478}" type="presOf" srcId="{D4721D81-CD9E-40C5-AA0D-3D0AEE46238B}" destId="{5D37E157-ACA8-4A88-A2B0-F1D8EA246C35}" srcOrd="0" destOrd="0" presId="urn:microsoft.com/office/officeart/2005/8/layout/default#15"/>
    <dgm:cxn modelId="{7AB56825-2791-4B39-90DC-9F7F7985FB68}" srcId="{87EF7EF3-1E7B-48FD-95BF-59568F7B463A}" destId="{D4721D81-CD9E-40C5-AA0D-3D0AEE46238B}" srcOrd="3" destOrd="0" parTransId="{19C0E08C-2F41-42D9-B7D4-940800F3631B}" sibTransId="{C3F9733E-0043-40E6-89D0-13A60DC728AC}"/>
    <dgm:cxn modelId="{EC6FD8A7-FDFA-4DE1-91E4-81FB9733BFA2}" type="presOf" srcId="{829C0D75-E576-48FD-8489-49B676DC66DD}" destId="{B7470454-A925-4C89-ACA5-C0B066C395FB}" srcOrd="0" destOrd="0" presId="urn:microsoft.com/office/officeart/2005/8/layout/default#15"/>
    <dgm:cxn modelId="{9E9E6583-E09A-4C12-801C-4D7AD9FBAFD9}" srcId="{87EF7EF3-1E7B-48FD-95BF-59568F7B463A}" destId="{E8D4BA8B-A7E5-416F-B090-119948824FB0}" srcOrd="0" destOrd="0" parTransId="{560976F8-4DF6-471C-8B4C-EED1E678813C}" sibTransId="{750C8DA6-E66A-4FED-8056-0E2B24D863C9}"/>
    <dgm:cxn modelId="{1FE76C2A-47BB-43E2-B5F5-799E3965D664}" type="presOf" srcId="{87EF7EF3-1E7B-48FD-95BF-59568F7B463A}" destId="{66199E1F-621F-4B57-B498-42FED6DDA552}" srcOrd="0" destOrd="0" presId="urn:microsoft.com/office/officeart/2005/8/layout/default#15"/>
    <dgm:cxn modelId="{47175C59-9951-40FA-86A5-C143C7A1F591}" type="presOf" srcId="{9657A688-67F0-40D8-991E-CD2D25CF77A3}" destId="{AA4966A3-C74D-4CB5-8F57-45523DB02C2C}" srcOrd="0" destOrd="0" presId="urn:microsoft.com/office/officeart/2005/8/layout/default#15"/>
    <dgm:cxn modelId="{A42ED6D5-382D-4771-8BB2-2F93F8C7E15A}" srcId="{87EF7EF3-1E7B-48FD-95BF-59568F7B463A}" destId="{B3A5EB96-5DB1-425E-99E3-217EE9D1DF6B}" srcOrd="4" destOrd="0" parTransId="{F3CDB181-7A0E-4D71-A243-E5397D54D95E}" sibTransId="{08AA4927-ECD7-485E-AC88-2E15422EFBA6}"/>
    <dgm:cxn modelId="{691D5396-85AF-4A30-900D-155AF4BAE77F}" type="presOf" srcId="{E8D4BA8B-A7E5-416F-B090-119948824FB0}" destId="{08E70B9D-68E0-480D-87A5-13D52757AF95}" srcOrd="0" destOrd="0" presId="urn:microsoft.com/office/officeart/2005/8/layout/default#15"/>
    <dgm:cxn modelId="{4F296D7E-DB2D-4F0A-A222-E5CB64217EBA}" type="presOf" srcId="{B3A5EB96-5DB1-425E-99E3-217EE9D1DF6B}" destId="{F3D5FA6B-FA01-49E5-A13E-5BF2EFE1D70D}" srcOrd="0" destOrd="0" presId="urn:microsoft.com/office/officeart/2005/8/layout/default#15"/>
    <dgm:cxn modelId="{E16D2347-5FBE-445D-8AF5-01827867A835}" type="presParOf" srcId="{66199E1F-621F-4B57-B498-42FED6DDA552}" destId="{08E70B9D-68E0-480D-87A5-13D52757AF95}" srcOrd="0" destOrd="0" presId="urn:microsoft.com/office/officeart/2005/8/layout/default#15"/>
    <dgm:cxn modelId="{18708006-4A52-462F-8D66-1CED94A26B27}" type="presParOf" srcId="{66199E1F-621F-4B57-B498-42FED6DDA552}" destId="{3A540F9F-D1EE-464A-887D-A946F6F058EC}" srcOrd="1" destOrd="0" presId="urn:microsoft.com/office/officeart/2005/8/layout/default#15"/>
    <dgm:cxn modelId="{BA5FE97E-C611-4DF3-A548-7C568FAB1BA9}" type="presParOf" srcId="{66199E1F-621F-4B57-B498-42FED6DDA552}" destId="{AA4966A3-C74D-4CB5-8F57-45523DB02C2C}" srcOrd="2" destOrd="0" presId="urn:microsoft.com/office/officeart/2005/8/layout/default#15"/>
    <dgm:cxn modelId="{03E9626C-0D32-4FAE-B68B-70A5DA6A9E73}" type="presParOf" srcId="{66199E1F-621F-4B57-B498-42FED6DDA552}" destId="{1B93AF2E-1D47-4937-96E1-FC655D661E4C}" srcOrd="3" destOrd="0" presId="urn:microsoft.com/office/officeart/2005/8/layout/default#15"/>
    <dgm:cxn modelId="{6D3C44A7-3DB4-4488-9BD3-EE5302AA13A1}" type="presParOf" srcId="{66199E1F-621F-4B57-B498-42FED6DDA552}" destId="{B7470454-A925-4C89-ACA5-C0B066C395FB}" srcOrd="4" destOrd="0" presId="urn:microsoft.com/office/officeart/2005/8/layout/default#15"/>
    <dgm:cxn modelId="{92CAF3B4-D4B2-483B-8234-5C4EC1991140}" type="presParOf" srcId="{66199E1F-621F-4B57-B498-42FED6DDA552}" destId="{873C44C1-8D54-4E15-B6C2-211CDE3F822C}" srcOrd="5" destOrd="0" presId="urn:microsoft.com/office/officeart/2005/8/layout/default#15"/>
    <dgm:cxn modelId="{F62C0544-1E98-4017-B788-4C8A0D8B842D}" type="presParOf" srcId="{66199E1F-621F-4B57-B498-42FED6DDA552}" destId="{5D37E157-ACA8-4A88-A2B0-F1D8EA246C35}" srcOrd="6" destOrd="0" presId="urn:microsoft.com/office/officeart/2005/8/layout/default#15"/>
    <dgm:cxn modelId="{D0F84A52-37C2-4301-A0E0-5625BE891BD3}" type="presParOf" srcId="{66199E1F-621F-4B57-B498-42FED6DDA552}" destId="{A6A2C3E3-B307-4EB1-872A-63A911EA72C2}" srcOrd="7" destOrd="0" presId="urn:microsoft.com/office/officeart/2005/8/layout/default#15"/>
    <dgm:cxn modelId="{C7D921DC-0B56-47FD-B69D-4EB540463C6C}" type="presParOf" srcId="{66199E1F-621F-4B57-B498-42FED6DDA552}" destId="{F3D5FA6B-FA01-49E5-A13E-5BF2EFE1D70D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6510A-2930-40B2-AE55-F8B5D58997EB}" type="doc">
      <dgm:prSet loTypeId="urn:microsoft.com/office/officeart/2005/8/layout/hierarchy3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47926F4-4BCD-43B4-AD74-19C43BE1FA6D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Search engine</a:t>
          </a:r>
          <a:endParaRPr lang="en-US" b="1" dirty="0">
            <a:solidFill>
              <a:srgbClr val="5E8B46"/>
            </a:solidFill>
          </a:endParaRPr>
        </a:p>
      </dgm:t>
    </dgm:pt>
    <dgm:pt modelId="{20657376-B795-4D0B-B034-3856F687DD50}" type="parTrans" cxnId="{2D8D2849-3A9C-46E1-B508-2286C77E73D3}">
      <dgm:prSet/>
      <dgm:spPr/>
      <dgm:t>
        <a:bodyPr/>
        <a:lstStyle/>
        <a:p>
          <a:endParaRPr lang="en-US"/>
        </a:p>
      </dgm:t>
    </dgm:pt>
    <dgm:pt modelId="{963DCFBF-3FAC-42A4-BA7C-A5D6215AF7AE}" type="sibTrans" cxnId="{2D8D2849-3A9C-46E1-B508-2286C77E73D3}">
      <dgm:prSet/>
      <dgm:spPr/>
      <dgm:t>
        <a:bodyPr/>
        <a:lstStyle/>
        <a:p>
          <a:endParaRPr lang="en-US"/>
        </a:p>
      </dgm:t>
    </dgm:pt>
    <dgm:pt modelId="{05DB73DF-F380-4FA3-8700-41A93C9A0654}">
      <dgm:prSet phldrT="[Text]"/>
      <dgm:spPr/>
      <dgm:t>
        <a:bodyPr/>
        <a:lstStyle/>
        <a:p>
          <a:r>
            <a:rPr lang="en-US" dirty="0" smtClean="0"/>
            <a:t>Finds information related to a specific topic</a:t>
          </a:r>
          <a:endParaRPr lang="en-US" dirty="0"/>
        </a:p>
      </dgm:t>
    </dgm:pt>
    <dgm:pt modelId="{139B1803-3063-48B9-AF3F-9D2C55E0971D}" type="parTrans" cxnId="{F2781CB3-413B-4078-80F2-EBCB61585FC7}">
      <dgm:prSet/>
      <dgm:spPr/>
      <dgm:t>
        <a:bodyPr/>
        <a:lstStyle/>
        <a:p>
          <a:endParaRPr lang="en-US"/>
        </a:p>
      </dgm:t>
    </dgm:pt>
    <dgm:pt modelId="{C2F754D0-8E4C-4467-9EC0-4F6EF5642530}" type="sibTrans" cxnId="{F2781CB3-413B-4078-80F2-EBCB61585FC7}">
      <dgm:prSet/>
      <dgm:spPr/>
      <dgm:t>
        <a:bodyPr/>
        <a:lstStyle/>
        <a:p>
          <a:endParaRPr lang="en-US"/>
        </a:p>
      </dgm:t>
    </dgm:pt>
    <dgm:pt modelId="{D6E65D05-0FD2-4B6D-BBC2-D5B32F719C8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Subject directory</a:t>
          </a:r>
          <a:endParaRPr lang="en-US" b="1" dirty="0">
            <a:solidFill>
              <a:srgbClr val="5E8B46"/>
            </a:solidFill>
          </a:endParaRPr>
        </a:p>
      </dgm:t>
    </dgm:pt>
    <dgm:pt modelId="{B9A13E4D-E13F-4BF8-9BE7-C378FFD53AC1}" type="parTrans" cxnId="{25F9CC6E-40B2-49B7-BD31-97AE457D8AC1}">
      <dgm:prSet/>
      <dgm:spPr/>
      <dgm:t>
        <a:bodyPr/>
        <a:lstStyle/>
        <a:p>
          <a:endParaRPr lang="en-US"/>
        </a:p>
      </dgm:t>
    </dgm:pt>
    <dgm:pt modelId="{5C93FDA6-A74B-4CD5-8709-839E628B5AAA}" type="sibTrans" cxnId="{25F9CC6E-40B2-49B7-BD31-97AE457D8AC1}">
      <dgm:prSet/>
      <dgm:spPr/>
      <dgm:t>
        <a:bodyPr/>
        <a:lstStyle/>
        <a:p>
          <a:endParaRPr lang="en-US"/>
        </a:p>
      </dgm:t>
    </dgm:pt>
    <dgm:pt modelId="{D2B6EC58-CABD-461A-A4AB-296F5754A6EA}">
      <dgm:prSet phldrT="[Text]"/>
      <dgm:spPr/>
      <dgm:t>
        <a:bodyPr/>
        <a:lstStyle/>
        <a:p>
          <a:r>
            <a:rPr lang="en-US" dirty="0" smtClean="0"/>
            <a:t>Classifies Web pages in an organized set of categories</a:t>
          </a:r>
          <a:endParaRPr lang="en-US" dirty="0"/>
        </a:p>
      </dgm:t>
    </dgm:pt>
    <dgm:pt modelId="{29D28CF2-4F71-4857-85B8-C0B4506D71B0}" type="parTrans" cxnId="{9B2996C6-1E3F-443F-85B1-196CB04A55DD}">
      <dgm:prSet/>
      <dgm:spPr/>
      <dgm:t>
        <a:bodyPr/>
        <a:lstStyle/>
        <a:p>
          <a:endParaRPr lang="en-US"/>
        </a:p>
      </dgm:t>
    </dgm:pt>
    <dgm:pt modelId="{A21FC799-7D4E-4273-9CBC-10534CF1E7BE}" type="sibTrans" cxnId="{9B2996C6-1E3F-443F-85B1-196CB04A55DD}">
      <dgm:prSet/>
      <dgm:spPr/>
      <dgm:t>
        <a:bodyPr/>
        <a:lstStyle/>
        <a:p>
          <a:endParaRPr lang="en-US"/>
        </a:p>
      </dgm:t>
    </dgm:pt>
    <dgm:pt modelId="{E521330C-5A98-48F1-BE49-3D3EFA89F97C}" type="pres">
      <dgm:prSet presAssocID="{1326510A-2930-40B2-AE55-F8B5D58997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75802E-FC07-4272-B3B4-0B03884329D7}" type="pres">
      <dgm:prSet presAssocID="{747926F4-4BCD-43B4-AD74-19C43BE1FA6D}" presName="root" presStyleCnt="0"/>
      <dgm:spPr/>
    </dgm:pt>
    <dgm:pt modelId="{898AF62B-F08B-4320-9571-82F9D8C62FBA}" type="pres">
      <dgm:prSet presAssocID="{747926F4-4BCD-43B4-AD74-19C43BE1FA6D}" presName="rootComposite" presStyleCnt="0"/>
      <dgm:spPr/>
    </dgm:pt>
    <dgm:pt modelId="{7ECBE379-DCCB-4690-8024-3A7C44D251FF}" type="pres">
      <dgm:prSet presAssocID="{747926F4-4BCD-43B4-AD74-19C43BE1FA6D}" presName="rootText" presStyleLbl="node1" presStyleIdx="0" presStyleCnt="2"/>
      <dgm:spPr/>
      <dgm:t>
        <a:bodyPr/>
        <a:lstStyle/>
        <a:p>
          <a:endParaRPr lang="en-US"/>
        </a:p>
      </dgm:t>
    </dgm:pt>
    <dgm:pt modelId="{CB365697-CB15-4DDD-B863-466B2BAFC6B7}" type="pres">
      <dgm:prSet presAssocID="{747926F4-4BCD-43B4-AD74-19C43BE1FA6D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D49F0F-D259-44F5-8505-F89E92DC73BB}" type="pres">
      <dgm:prSet presAssocID="{747926F4-4BCD-43B4-AD74-19C43BE1FA6D}" presName="childShape" presStyleCnt="0"/>
      <dgm:spPr/>
    </dgm:pt>
    <dgm:pt modelId="{EF7D3E7D-685C-40F9-84FA-E5D94E3B81B8}" type="pres">
      <dgm:prSet presAssocID="{139B1803-3063-48B9-AF3F-9D2C55E0971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186D59C-2EE3-4D2C-8639-408DF64D89C3}" type="pres">
      <dgm:prSet presAssocID="{05DB73DF-F380-4FA3-8700-41A93C9A065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1DF9E-9A30-4E78-A33B-E37ECA2C6C4A}" type="pres">
      <dgm:prSet presAssocID="{D6E65D05-0FD2-4B6D-BBC2-D5B32F719C8C}" presName="root" presStyleCnt="0"/>
      <dgm:spPr/>
    </dgm:pt>
    <dgm:pt modelId="{7AA433D8-A57D-42C6-AB52-AD03E7F54BE4}" type="pres">
      <dgm:prSet presAssocID="{D6E65D05-0FD2-4B6D-BBC2-D5B32F719C8C}" presName="rootComposite" presStyleCnt="0"/>
      <dgm:spPr/>
    </dgm:pt>
    <dgm:pt modelId="{1A39F166-54F6-4AE0-BDC5-BC84738708F2}" type="pres">
      <dgm:prSet presAssocID="{D6E65D05-0FD2-4B6D-BBC2-D5B32F719C8C}" presName="rootText" presStyleLbl="node1" presStyleIdx="1" presStyleCnt="2"/>
      <dgm:spPr/>
      <dgm:t>
        <a:bodyPr/>
        <a:lstStyle/>
        <a:p>
          <a:endParaRPr lang="en-US"/>
        </a:p>
      </dgm:t>
    </dgm:pt>
    <dgm:pt modelId="{1C50F82B-15A8-476A-B131-7DE12E15BEC5}" type="pres">
      <dgm:prSet presAssocID="{D6E65D05-0FD2-4B6D-BBC2-D5B32F719C8C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EB27CF-BB1A-4A07-A37A-159C3A1B9B6B}" type="pres">
      <dgm:prSet presAssocID="{D6E65D05-0FD2-4B6D-BBC2-D5B32F719C8C}" presName="childShape" presStyleCnt="0"/>
      <dgm:spPr/>
    </dgm:pt>
    <dgm:pt modelId="{736750B3-266D-4FF2-87BB-46D38B9694C8}" type="pres">
      <dgm:prSet presAssocID="{29D28CF2-4F71-4857-85B8-C0B4506D71B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0F5F827-60B5-48FF-A5E6-196797EDEACF}" type="pres">
      <dgm:prSet presAssocID="{D2B6EC58-CABD-461A-A4AB-296F5754A6E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81CB3-413B-4078-80F2-EBCB61585FC7}" srcId="{747926F4-4BCD-43B4-AD74-19C43BE1FA6D}" destId="{05DB73DF-F380-4FA3-8700-41A93C9A0654}" srcOrd="0" destOrd="0" parTransId="{139B1803-3063-48B9-AF3F-9D2C55E0971D}" sibTransId="{C2F754D0-8E4C-4467-9EC0-4F6EF5642530}"/>
    <dgm:cxn modelId="{FA3BE41B-1EA7-47C5-BC04-55E7A9A00C33}" type="presOf" srcId="{29D28CF2-4F71-4857-85B8-C0B4506D71B0}" destId="{736750B3-266D-4FF2-87BB-46D38B9694C8}" srcOrd="0" destOrd="0" presId="urn:microsoft.com/office/officeart/2005/8/layout/hierarchy3"/>
    <dgm:cxn modelId="{90950C48-059C-4A5E-86DF-75F1294AC740}" type="presOf" srcId="{747926F4-4BCD-43B4-AD74-19C43BE1FA6D}" destId="{7ECBE379-DCCB-4690-8024-3A7C44D251FF}" srcOrd="0" destOrd="0" presId="urn:microsoft.com/office/officeart/2005/8/layout/hierarchy3"/>
    <dgm:cxn modelId="{25F9CC6E-40B2-49B7-BD31-97AE457D8AC1}" srcId="{1326510A-2930-40B2-AE55-F8B5D58997EB}" destId="{D6E65D05-0FD2-4B6D-BBC2-D5B32F719C8C}" srcOrd="1" destOrd="0" parTransId="{B9A13E4D-E13F-4BF8-9BE7-C378FFD53AC1}" sibTransId="{5C93FDA6-A74B-4CD5-8709-839E628B5AAA}"/>
    <dgm:cxn modelId="{CF761E3D-D103-4AC1-B209-3BCFF017114D}" type="presOf" srcId="{D6E65D05-0FD2-4B6D-BBC2-D5B32F719C8C}" destId="{1C50F82B-15A8-476A-B131-7DE12E15BEC5}" srcOrd="1" destOrd="0" presId="urn:microsoft.com/office/officeart/2005/8/layout/hierarchy3"/>
    <dgm:cxn modelId="{4C297104-2C70-4541-8FB2-FB209759D2DE}" type="presOf" srcId="{D2B6EC58-CABD-461A-A4AB-296F5754A6EA}" destId="{D0F5F827-60B5-48FF-A5E6-196797EDEACF}" srcOrd="0" destOrd="0" presId="urn:microsoft.com/office/officeart/2005/8/layout/hierarchy3"/>
    <dgm:cxn modelId="{6634E4E3-2689-4A48-A04E-5B7145C2470E}" type="presOf" srcId="{05DB73DF-F380-4FA3-8700-41A93C9A0654}" destId="{3186D59C-2EE3-4D2C-8639-408DF64D89C3}" srcOrd="0" destOrd="0" presId="urn:microsoft.com/office/officeart/2005/8/layout/hierarchy3"/>
    <dgm:cxn modelId="{2D8D2849-3A9C-46E1-B508-2286C77E73D3}" srcId="{1326510A-2930-40B2-AE55-F8B5D58997EB}" destId="{747926F4-4BCD-43B4-AD74-19C43BE1FA6D}" srcOrd="0" destOrd="0" parTransId="{20657376-B795-4D0B-B034-3856F687DD50}" sibTransId="{963DCFBF-3FAC-42A4-BA7C-A5D6215AF7AE}"/>
    <dgm:cxn modelId="{9B2996C6-1E3F-443F-85B1-196CB04A55DD}" srcId="{D6E65D05-0FD2-4B6D-BBC2-D5B32F719C8C}" destId="{D2B6EC58-CABD-461A-A4AB-296F5754A6EA}" srcOrd="0" destOrd="0" parTransId="{29D28CF2-4F71-4857-85B8-C0B4506D71B0}" sibTransId="{A21FC799-7D4E-4273-9CBC-10534CF1E7BE}"/>
    <dgm:cxn modelId="{CF9EA8E3-8EFD-4B19-AB52-75CB729B823E}" type="presOf" srcId="{139B1803-3063-48B9-AF3F-9D2C55E0971D}" destId="{EF7D3E7D-685C-40F9-84FA-E5D94E3B81B8}" srcOrd="0" destOrd="0" presId="urn:microsoft.com/office/officeart/2005/8/layout/hierarchy3"/>
    <dgm:cxn modelId="{D422F81C-386C-4896-BD87-9E261E629976}" type="presOf" srcId="{747926F4-4BCD-43B4-AD74-19C43BE1FA6D}" destId="{CB365697-CB15-4DDD-B863-466B2BAFC6B7}" srcOrd="1" destOrd="0" presId="urn:microsoft.com/office/officeart/2005/8/layout/hierarchy3"/>
    <dgm:cxn modelId="{F9342A3C-7C34-4314-8F3C-0C98E31C5023}" type="presOf" srcId="{D6E65D05-0FD2-4B6D-BBC2-D5B32F719C8C}" destId="{1A39F166-54F6-4AE0-BDC5-BC84738708F2}" srcOrd="0" destOrd="0" presId="urn:microsoft.com/office/officeart/2005/8/layout/hierarchy3"/>
    <dgm:cxn modelId="{E6569CD8-784D-4655-97FE-2AF76FEDD53A}" type="presOf" srcId="{1326510A-2930-40B2-AE55-F8B5D58997EB}" destId="{E521330C-5A98-48F1-BE49-3D3EFA89F97C}" srcOrd="0" destOrd="0" presId="urn:microsoft.com/office/officeart/2005/8/layout/hierarchy3"/>
    <dgm:cxn modelId="{300633D3-49DC-4B21-89A9-9D079EBD9507}" type="presParOf" srcId="{E521330C-5A98-48F1-BE49-3D3EFA89F97C}" destId="{9475802E-FC07-4272-B3B4-0B03884329D7}" srcOrd="0" destOrd="0" presId="urn:microsoft.com/office/officeart/2005/8/layout/hierarchy3"/>
    <dgm:cxn modelId="{6309A181-2B02-484C-B001-1127CA6392EB}" type="presParOf" srcId="{9475802E-FC07-4272-B3B4-0B03884329D7}" destId="{898AF62B-F08B-4320-9571-82F9D8C62FBA}" srcOrd="0" destOrd="0" presId="urn:microsoft.com/office/officeart/2005/8/layout/hierarchy3"/>
    <dgm:cxn modelId="{F337AD4F-A206-473F-BAA3-4B7E505A6855}" type="presParOf" srcId="{898AF62B-F08B-4320-9571-82F9D8C62FBA}" destId="{7ECBE379-DCCB-4690-8024-3A7C44D251FF}" srcOrd="0" destOrd="0" presId="urn:microsoft.com/office/officeart/2005/8/layout/hierarchy3"/>
    <dgm:cxn modelId="{53F4A11F-E10F-45D1-AA85-D91380968F86}" type="presParOf" srcId="{898AF62B-F08B-4320-9571-82F9D8C62FBA}" destId="{CB365697-CB15-4DDD-B863-466B2BAFC6B7}" srcOrd="1" destOrd="0" presId="urn:microsoft.com/office/officeart/2005/8/layout/hierarchy3"/>
    <dgm:cxn modelId="{D66E88C9-33E3-4DC5-93E3-AACDCD9C8568}" type="presParOf" srcId="{9475802E-FC07-4272-B3B4-0B03884329D7}" destId="{E7D49F0F-D259-44F5-8505-F89E92DC73BB}" srcOrd="1" destOrd="0" presId="urn:microsoft.com/office/officeart/2005/8/layout/hierarchy3"/>
    <dgm:cxn modelId="{DF3C5F32-4715-4BEF-B784-ED0F2C50B155}" type="presParOf" srcId="{E7D49F0F-D259-44F5-8505-F89E92DC73BB}" destId="{EF7D3E7D-685C-40F9-84FA-E5D94E3B81B8}" srcOrd="0" destOrd="0" presId="urn:microsoft.com/office/officeart/2005/8/layout/hierarchy3"/>
    <dgm:cxn modelId="{99754F98-CF97-467D-8A65-D5030B1A7FFA}" type="presParOf" srcId="{E7D49F0F-D259-44F5-8505-F89E92DC73BB}" destId="{3186D59C-2EE3-4D2C-8639-408DF64D89C3}" srcOrd="1" destOrd="0" presId="urn:microsoft.com/office/officeart/2005/8/layout/hierarchy3"/>
    <dgm:cxn modelId="{E638999C-BC32-44E6-8F3C-4A3123F18DCC}" type="presParOf" srcId="{E521330C-5A98-48F1-BE49-3D3EFA89F97C}" destId="{8AF1DF9E-9A30-4E78-A33B-E37ECA2C6C4A}" srcOrd="1" destOrd="0" presId="urn:microsoft.com/office/officeart/2005/8/layout/hierarchy3"/>
    <dgm:cxn modelId="{03689D2A-32B8-4797-ADF9-BBC7B28D3D6E}" type="presParOf" srcId="{8AF1DF9E-9A30-4E78-A33B-E37ECA2C6C4A}" destId="{7AA433D8-A57D-42C6-AB52-AD03E7F54BE4}" srcOrd="0" destOrd="0" presId="urn:microsoft.com/office/officeart/2005/8/layout/hierarchy3"/>
    <dgm:cxn modelId="{FB5C8235-C91E-403B-A713-1A4C11BB65E4}" type="presParOf" srcId="{7AA433D8-A57D-42C6-AB52-AD03E7F54BE4}" destId="{1A39F166-54F6-4AE0-BDC5-BC84738708F2}" srcOrd="0" destOrd="0" presId="urn:microsoft.com/office/officeart/2005/8/layout/hierarchy3"/>
    <dgm:cxn modelId="{E952D9E7-9581-4E38-B3D5-E3DAB2690173}" type="presParOf" srcId="{7AA433D8-A57D-42C6-AB52-AD03E7F54BE4}" destId="{1C50F82B-15A8-476A-B131-7DE12E15BEC5}" srcOrd="1" destOrd="0" presId="urn:microsoft.com/office/officeart/2005/8/layout/hierarchy3"/>
    <dgm:cxn modelId="{BFBE54C7-93BF-4151-9260-14697377EE4C}" type="presParOf" srcId="{8AF1DF9E-9A30-4E78-A33B-E37ECA2C6C4A}" destId="{96EB27CF-BB1A-4A07-A37A-159C3A1B9B6B}" srcOrd="1" destOrd="0" presId="urn:microsoft.com/office/officeart/2005/8/layout/hierarchy3"/>
    <dgm:cxn modelId="{F05B3A8B-8753-4A16-A03C-C37E8D7EEFAF}" type="presParOf" srcId="{96EB27CF-BB1A-4A07-A37A-159C3A1B9B6B}" destId="{736750B3-266D-4FF2-87BB-46D38B9694C8}" srcOrd="0" destOrd="0" presId="urn:microsoft.com/office/officeart/2005/8/layout/hierarchy3"/>
    <dgm:cxn modelId="{BF95A691-8D4A-4026-A1AD-898D96657D94}" type="presParOf" srcId="{96EB27CF-BB1A-4A07-A37A-159C3A1B9B6B}" destId="{D0F5F827-60B5-48FF-A5E6-196797EDEA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56ADC-C10E-4784-975B-516274592A43}" type="doc">
      <dgm:prSet loTypeId="urn:microsoft.com/office/officeart/2005/8/layout/default#16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B238C5D-E57F-4EB9-9F90-2C30C1C9B26E}">
      <dgm:prSet phldrT="[Text]"/>
      <dgm:spPr/>
      <dgm:t>
        <a:bodyPr/>
        <a:lstStyle/>
        <a:p>
          <a:r>
            <a:rPr lang="en-US" dirty="0" smtClean="0"/>
            <a:t>Images</a:t>
          </a:r>
          <a:endParaRPr lang="en-US" dirty="0"/>
        </a:p>
      </dgm:t>
    </dgm:pt>
    <dgm:pt modelId="{CF173095-1BEB-479F-875D-BFD7CCAFD4EA}" type="parTrans" cxnId="{088F3968-0F8D-4785-A21B-65767563F557}">
      <dgm:prSet/>
      <dgm:spPr/>
      <dgm:t>
        <a:bodyPr/>
        <a:lstStyle/>
        <a:p>
          <a:endParaRPr lang="en-US"/>
        </a:p>
      </dgm:t>
    </dgm:pt>
    <dgm:pt modelId="{8E07B905-2FBE-4909-840D-96722DA6D350}" type="sibTrans" cxnId="{088F3968-0F8D-4785-A21B-65767563F557}">
      <dgm:prSet/>
      <dgm:spPr/>
      <dgm:t>
        <a:bodyPr/>
        <a:lstStyle/>
        <a:p>
          <a:endParaRPr lang="en-US"/>
        </a:p>
      </dgm:t>
    </dgm:pt>
    <dgm:pt modelId="{C36A8E82-4BAF-4092-B19A-5DB700C38CDC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0FAF91AC-24E5-4E19-BF9C-13E15C36B1E8}" type="parTrans" cxnId="{E34C27C3-CA21-4EBD-8049-15A475E3C5AB}">
      <dgm:prSet/>
      <dgm:spPr/>
      <dgm:t>
        <a:bodyPr/>
        <a:lstStyle/>
        <a:p>
          <a:endParaRPr lang="en-US"/>
        </a:p>
      </dgm:t>
    </dgm:pt>
    <dgm:pt modelId="{42C34D2D-32BA-4A72-B872-66A8507D0764}" type="sibTrans" cxnId="{E34C27C3-CA21-4EBD-8049-15A475E3C5AB}">
      <dgm:prSet/>
      <dgm:spPr/>
      <dgm:t>
        <a:bodyPr/>
        <a:lstStyle/>
        <a:p>
          <a:endParaRPr lang="en-US"/>
        </a:p>
      </dgm:t>
    </dgm:pt>
    <dgm:pt modelId="{52C1A124-63D8-4886-B8A5-73F40862A853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6EDD28CE-6AC4-4539-978B-9ADA15CC844B}" type="parTrans" cxnId="{8414955D-D98F-4E47-BD09-282710B8CB09}">
      <dgm:prSet/>
      <dgm:spPr/>
      <dgm:t>
        <a:bodyPr/>
        <a:lstStyle/>
        <a:p>
          <a:endParaRPr lang="en-US"/>
        </a:p>
      </dgm:t>
    </dgm:pt>
    <dgm:pt modelId="{BB8EE510-92E3-4C3C-B8C2-23AB9E6FD1E4}" type="sibTrans" cxnId="{8414955D-D98F-4E47-BD09-282710B8CB09}">
      <dgm:prSet/>
      <dgm:spPr/>
      <dgm:t>
        <a:bodyPr/>
        <a:lstStyle/>
        <a:p>
          <a:endParaRPr lang="en-US"/>
        </a:p>
      </dgm:t>
    </dgm:pt>
    <dgm:pt modelId="{2D231C14-0A5D-4CE7-8481-96A5275C68F6}">
      <dgm:prSet phldrT="[Text]"/>
      <dgm:spPr/>
      <dgm:t>
        <a:bodyPr/>
        <a:lstStyle/>
        <a:p>
          <a:r>
            <a:rPr lang="en-US" dirty="0" smtClean="0"/>
            <a:t>Publications</a:t>
          </a:r>
          <a:endParaRPr lang="en-US" dirty="0"/>
        </a:p>
      </dgm:t>
    </dgm:pt>
    <dgm:pt modelId="{3F45D098-E760-4731-A656-D73875A1A180}" type="parTrans" cxnId="{55C910D0-F471-4A86-8E3C-F42AA3C37261}">
      <dgm:prSet/>
      <dgm:spPr/>
      <dgm:t>
        <a:bodyPr/>
        <a:lstStyle/>
        <a:p>
          <a:endParaRPr lang="en-US"/>
        </a:p>
      </dgm:t>
    </dgm:pt>
    <dgm:pt modelId="{3586D409-3482-4989-AB1C-E0428843D05C}" type="sibTrans" cxnId="{55C910D0-F471-4A86-8E3C-F42AA3C37261}">
      <dgm:prSet/>
      <dgm:spPr/>
      <dgm:t>
        <a:bodyPr/>
        <a:lstStyle/>
        <a:p>
          <a:endParaRPr lang="en-US"/>
        </a:p>
      </dgm:t>
    </dgm:pt>
    <dgm:pt modelId="{57BFE960-C0F4-4A02-8528-8248BDD796B2}">
      <dgm:prSet phldrT="[Text]"/>
      <dgm:spPr/>
      <dgm:t>
        <a:bodyPr/>
        <a:lstStyle/>
        <a:p>
          <a:r>
            <a:rPr lang="en-US" dirty="0" smtClean="0"/>
            <a:t>Maps</a:t>
          </a:r>
          <a:endParaRPr lang="en-US" dirty="0"/>
        </a:p>
      </dgm:t>
    </dgm:pt>
    <dgm:pt modelId="{3A80A57E-1DFC-4FAF-AF49-8C39C904E6AD}" type="parTrans" cxnId="{C040F42D-20A1-4E35-B81E-72F52CF4DF07}">
      <dgm:prSet/>
      <dgm:spPr/>
      <dgm:t>
        <a:bodyPr/>
        <a:lstStyle/>
        <a:p>
          <a:endParaRPr lang="en-US"/>
        </a:p>
      </dgm:t>
    </dgm:pt>
    <dgm:pt modelId="{6C3099E4-DEC5-4F1F-9989-C383EC880EAD}" type="sibTrans" cxnId="{C040F42D-20A1-4E35-B81E-72F52CF4DF07}">
      <dgm:prSet/>
      <dgm:spPr/>
      <dgm:t>
        <a:bodyPr/>
        <a:lstStyle/>
        <a:p>
          <a:endParaRPr lang="en-US"/>
        </a:p>
      </dgm:t>
    </dgm:pt>
    <dgm:pt modelId="{7D303E9C-EEB5-4874-A383-365F80B0006E}">
      <dgm:prSet phldrT="[Text]"/>
      <dgm:spPr/>
      <dgm:t>
        <a:bodyPr/>
        <a:lstStyle/>
        <a:p>
          <a:r>
            <a:rPr lang="en-US" dirty="0" smtClean="0"/>
            <a:t>People or Businesses</a:t>
          </a:r>
          <a:endParaRPr lang="en-US" dirty="0"/>
        </a:p>
      </dgm:t>
    </dgm:pt>
    <dgm:pt modelId="{C0F9E282-A6A2-455C-98F2-9B76A8F4C7E7}" type="parTrans" cxnId="{2D6F3272-1321-44C4-8D72-5360ADE55ECF}">
      <dgm:prSet/>
      <dgm:spPr/>
      <dgm:t>
        <a:bodyPr/>
        <a:lstStyle/>
        <a:p>
          <a:endParaRPr lang="en-US"/>
        </a:p>
      </dgm:t>
    </dgm:pt>
    <dgm:pt modelId="{E219ED0E-AAB3-46BA-A203-CDA7B78ACD8D}" type="sibTrans" cxnId="{2D6F3272-1321-44C4-8D72-5360ADE55ECF}">
      <dgm:prSet/>
      <dgm:spPr/>
      <dgm:t>
        <a:bodyPr/>
        <a:lstStyle/>
        <a:p>
          <a:endParaRPr lang="en-US"/>
        </a:p>
      </dgm:t>
    </dgm:pt>
    <dgm:pt modelId="{B7C73903-4920-4464-85B1-150C7092C6FE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638B60E5-3331-43F9-A5AF-8DC761CAE9EB}" type="parTrans" cxnId="{9FA173CF-F364-4E11-82BE-21D9FAECED0E}">
      <dgm:prSet/>
      <dgm:spPr/>
      <dgm:t>
        <a:bodyPr/>
        <a:lstStyle/>
        <a:p>
          <a:endParaRPr lang="en-US"/>
        </a:p>
      </dgm:t>
    </dgm:pt>
    <dgm:pt modelId="{8AA60DD1-7F02-4C68-8A80-4A2637349422}" type="sibTrans" cxnId="{9FA173CF-F364-4E11-82BE-21D9FAECED0E}">
      <dgm:prSet/>
      <dgm:spPr/>
      <dgm:t>
        <a:bodyPr/>
        <a:lstStyle/>
        <a:p>
          <a:endParaRPr lang="en-US"/>
        </a:p>
      </dgm:t>
    </dgm:pt>
    <dgm:pt modelId="{389C5B38-BFFA-4F84-97A7-D95E6963A8C6}" type="pres">
      <dgm:prSet presAssocID="{E0956ADC-C10E-4784-975B-516274592A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E43E0-B02A-40BD-8BC1-12F69D18044E}" type="pres">
      <dgm:prSet presAssocID="{5B238C5D-E57F-4EB9-9F90-2C30C1C9B2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3C275-92DB-48D7-859F-5060EBBF7A4F}" type="pres">
      <dgm:prSet presAssocID="{8E07B905-2FBE-4909-840D-96722DA6D350}" presName="sibTrans" presStyleCnt="0"/>
      <dgm:spPr/>
    </dgm:pt>
    <dgm:pt modelId="{0DA57024-7D63-486E-B7B7-7C094573738B}" type="pres">
      <dgm:prSet presAssocID="{C36A8E82-4BAF-4092-B19A-5DB700C38C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C213A-8BF7-4754-9CB2-75C7B67E3103}" type="pres">
      <dgm:prSet presAssocID="{42C34D2D-32BA-4A72-B872-66A8507D0764}" presName="sibTrans" presStyleCnt="0"/>
      <dgm:spPr/>
    </dgm:pt>
    <dgm:pt modelId="{21D8EA1B-7CD6-4BFB-88F3-9316D854766D}" type="pres">
      <dgm:prSet presAssocID="{52C1A124-63D8-4886-B8A5-73F40862A85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1BAB9-B163-4960-9E9D-C65604C0B1F9}" type="pres">
      <dgm:prSet presAssocID="{BB8EE510-92E3-4C3C-B8C2-23AB9E6FD1E4}" presName="sibTrans" presStyleCnt="0"/>
      <dgm:spPr/>
    </dgm:pt>
    <dgm:pt modelId="{5AB45D61-477F-412E-8C64-8A752205720F}" type="pres">
      <dgm:prSet presAssocID="{2D231C14-0A5D-4CE7-8481-96A5275C68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3908-BB65-4BD8-8340-63BBEDE5C0D9}" type="pres">
      <dgm:prSet presAssocID="{3586D409-3482-4989-AB1C-E0428843D05C}" presName="sibTrans" presStyleCnt="0"/>
      <dgm:spPr/>
    </dgm:pt>
    <dgm:pt modelId="{24C25C5E-A920-4955-A4BF-7E0402A55DFF}" type="pres">
      <dgm:prSet presAssocID="{57BFE960-C0F4-4A02-8528-8248BDD796B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3932C-295F-425E-9E65-2E95E3BCE1B9}" type="pres">
      <dgm:prSet presAssocID="{6C3099E4-DEC5-4F1F-9989-C383EC880EAD}" presName="sibTrans" presStyleCnt="0"/>
      <dgm:spPr/>
    </dgm:pt>
    <dgm:pt modelId="{05CE83DB-7272-4C19-BFC2-2C929A49DBD6}" type="pres">
      <dgm:prSet presAssocID="{7D303E9C-EEB5-4874-A383-365F80B0006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D3F91-96C7-4335-9BB2-73C04A81EF6F}" type="pres">
      <dgm:prSet presAssocID="{E219ED0E-AAB3-46BA-A203-CDA7B78ACD8D}" presName="sibTrans" presStyleCnt="0"/>
      <dgm:spPr/>
    </dgm:pt>
    <dgm:pt modelId="{7E924457-66E9-41A3-B247-50F29E447715}" type="pres">
      <dgm:prSet presAssocID="{B7C73903-4920-4464-85B1-150C7092C6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F1210B-7333-4256-85BF-8EA7766530FB}" type="presOf" srcId="{57BFE960-C0F4-4A02-8528-8248BDD796B2}" destId="{24C25C5E-A920-4955-A4BF-7E0402A55DFF}" srcOrd="0" destOrd="0" presId="urn:microsoft.com/office/officeart/2005/8/layout/default#16"/>
    <dgm:cxn modelId="{C342CF80-2BFF-4228-882D-4F7A61CCD0B8}" type="presOf" srcId="{7D303E9C-EEB5-4874-A383-365F80B0006E}" destId="{05CE83DB-7272-4C19-BFC2-2C929A49DBD6}" srcOrd="0" destOrd="0" presId="urn:microsoft.com/office/officeart/2005/8/layout/default#16"/>
    <dgm:cxn modelId="{2D6F3272-1321-44C4-8D72-5360ADE55ECF}" srcId="{E0956ADC-C10E-4784-975B-516274592A43}" destId="{7D303E9C-EEB5-4874-A383-365F80B0006E}" srcOrd="5" destOrd="0" parTransId="{C0F9E282-A6A2-455C-98F2-9B76A8F4C7E7}" sibTransId="{E219ED0E-AAB3-46BA-A203-CDA7B78ACD8D}"/>
    <dgm:cxn modelId="{6BA79D54-B00F-4FA9-BCCA-7AD91BB89AC6}" type="presOf" srcId="{B7C73903-4920-4464-85B1-150C7092C6FE}" destId="{7E924457-66E9-41A3-B247-50F29E447715}" srcOrd="0" destOrd="0" presId="urn:microsoft.com/office/officeart/2005/8/layout/default#16"/>
    <dgm:cxn modelId="{6087B14F-50BC-4F4C-8DAC-C0B236AC8D75}" type="presOf" srcId="{E0956ADC-C10E-4784-975B-516274592A43}" destId="{389C5B38-BFFA-4F84-97A7-D95E6963A8C6}" srcOrd="0" destOrd="0" presId="urn:microsoft.com/office/officeart/2005/8/layout/default#16"/>
    <dgm:cxn modelId="{48A5BC8A-3361-4B11-A8C8-A567F4639FD0}" type="presOf" srcId="{52C1A124-63D8-4886-B8A5-73F40862A853}" destId="{21D8EA1B-7CD6-4BFB-88F3-9316D854766D}" srcOrd="0" destOrd="0" presId="urn:microsoft.com/office/officeart/2005/8/layout/default#16"/>
    <dgm:cxn modelId="{C3F46BAF-8021-4D3B-87FC-64D0B74ED0EC}" type="presOf" srcId="{2D231C14-0A5D-4CE7-8481-96A5275C68F6}" destId="{5AB45D61-477F-412E-8C64-8A752205720F}" srcOrd="0" destOrd="0" presId="urn:microsoft.com/office/officeart/2005/8/layout/default#16"/>
    <dgm:cxn modelId="{8414955D-D98F-4E47-BD09-282710B8CB09}" srcId="{E0956ADC-C10E-4784-975B-516274592A43}" destId="{52C1A124-63D8-4886-B8A5-73F40862A853}" srcOrd="2" destOrd="0" parTransId="{6EDD28CE-6AC4-4539-978B-9ADA15CC844B}" sibTransId="{BB8EE510-92E3-4C3C-B8C2-23AB9E6FD1E4}"/>
    <dgm:cxn modelId="{E34C27C3-CA21-4EBD-8049-15A475E3C5AB}" srcId="{E0956ADC-C10E-4784-975B-516274592A43}" destId="{C36A8E82-4BAF-4092-B19A-5DB700C38CDC}" srcOrd="1" destOrd="0" parTransId="{0FAF91AC-24E5-4E19-BF9C-13E15C36B1E8}" sibTransId="{42C34D2D-32BA-4A72-B872-66A8507D0764}"/>
    <dgm:cxn modelId="{088F3968-0F8D-4785-A21B-65767563F557}" srcId="{E0956ADC-C10E-4784-975B-516274592A43}" destId="{5B238C5D-E57F-4EB9-9F90-2C30C1C9B26E}" srcOrd="0" destOrd="0" parTransId="{CF173095-1BEB-479F-875D-BFD7CCAFD4EA}" sibTransId="{8E07B905-2FBE-4909-840D-96722DA6D350}"/>
    <dgm:cxn modelId="{6A1261DF-E376-45F9-BBA9-B13E7398ECAD}" type="presOf" srcId="{5B238C5D-E57F-4EB9-9F90-2C30C1C9B26E}" destId="{B0CE43E0-B02A-40BD-8BC1-12F69D18044E}" srcOrd="0" destOrd="0" presId="urn:microsoft.com/office/officeart/2005/8/layout/default#16"/>
    <dgm:cxn modelId="{8E0D96AE-596F-480D-9828-157DBB399CC0}" type="presOf" srcId="{C36A8E82-4BAF-4092-B19A-5DB700C38CDC}" destId="{0DA57024-7D63-486E-B7B7-7C094573738B}" srcOrd="0" destOrd="0" presId="urn:microsoft.com/office/officeart/2005/8/layout/default#16"/>
    <dgm:cxn modelId="{9FA173CF-F364-4E11-82BE-21D9FAECED0E}" srcId="{E0956ADC-C10E-4784-975B-516274592A43}" destId="{B7C73903-4920-4464-85B1-150C7092C6FE}" srcOrd="6" destOrd="0" parTransId="{638B60E5-3331-43F9-A5AF-8DC761CAE9EB}" sibTransId="{8AA60DD1-7F02-4C68-8A80-4A2637349422}"/>
    <dgm:cxn modelId="{C040F42D-20A1-4E35-B81E-72F52CF4DF07}" srcId="{E0956ADC-C10E-4784-975B-516274592A43}" destId="{57BFE960-C0F4-4A02-8528-8248BDD796B2}" srcOrd="4" destOrd="0" parTransId="{3A80A57E-1DFC-4FAF-AF49-8C39C904E6AD}" sibTransId="{6C3099E4-DEC5-4F1F-9989-C383EC880EAD}"/>
    <dgm:cxn modelId="{55C910D0-F471-4A86-8E3C-F42AA3C37261}" srcId="{E0956ADC-C10E-4784-975B-516274592A43}" destId="{2D231C14-0A5D-4CE7-8481-96A5275C68F6}" srcOrd="3" destOrd="0" parTransId="{3F45D098-E760-4731-A656-D73875A1A180}" sibTransId="{3586D409-3482-4989-AB1C-E0428843D05C}"/>
    <dgm:cxn modelId="{2982D918-06B0-4CA3-BBEC-6A252ABD71F8}" type="presParOf" srcId="{389C5B38-BFFA-4F84-97A7-D95E6963A8C6}" destId="{B0CE43E0-B02A-40BD-8BC1-12F69D18044E}" srcOrd="0" destOrd="0" presId="urn:microsoft.com/office/officeart/2005/8/layout/default#16"/>
    <dgm:cxn modelId="{5DF31809-006B-459D-9C49-D2B6BF02048A}" type="presParOf" srcId="{389C5B38-BFFA-4F84-97A7-D95E6963A8C6}" destId="{AFE3C275-92DB-48D7-859F-5060EBBF7A4F}" srcOrd="1" destOrd="0" presId="urn:microsoft.com/office/officeart/2005/8/layout/default#16"/>
    <dgm:cxn modelId="{21EC9A6C-C288-4D3F-AA75-09DB7A59E109}" type="presParOf" srcId="{389C5B38-BFFA-4F84-97A7-D95E6963A8C6}" destId="{0DA57024-7D63-486E-B7B7-7C094573738B}" srcOrd="2" destOrd="0" presId="urn:microsoft.com/office/officeart/2005/8/layout/default#16"/>
    <dgm:cxn modelId="{14D4524C-75F8-415E-BF5D-86B2BBB4DD9C}" type="presParOf" srcId="{389C5B38-BFFA-4F84-97A7-D95E6963A8C6}" destId="{1BBC213A-8BF7-4754-9CB2-75C7B67E3103}" srcOrd="3" destOrd="0" presId="urn:microsoft.com/office/officeart/2005/8/layout/default#16"/>
    <dgm:cxn modelId="{41CD546F-341C-408F-AE04-E6BC8B2D66BE}" type="presParOf" srcId="{389C5B38-BFFA-4F84-97A7-D95E6963A8C6}" destId="{21D8EA1B-7CD6-4BFB-88F3-9316D854766D}" srcOrd="4" destOrd="0" presId="urn:microsoft.com/office/officeart/2005/8/layout/default#16"/>
    <dgm:cxn modelId="{A88E2540-3EFB-481C-8D69-7213FD97B3A7}" type="presParOf" srcId="{389C5B38-BFFA-4F84-97A7-D95E6963A8C6}" destId="{8921BAB9-B163-4960-9E9D-C65604C0B1F9}" srcOrd="5" destOrd="0" presId="urn:microsoft.com/office/officeart/2005/8/layout/default#16"/>
    <dgm:cxn modelId="{3AC09689-6D0B-4E69-B6E0-3CE8FE7294F2}" type="presParOf" srcId="{389C5B38-BFFA-4F84-97A7-D95E6963A8C6}" destId="{5AB45D61-477F-412E-8C64-8A752205720F}" srcOrd="6" destOrd="0" presId="urn:microsoft.com/office/officeart/2005/8/layout/default#16"/>
    <dgm:cxn modelId="{3D5E73B0-8D95-420B-A0CD-F4CDB8C5946E}" type="presParOf" srcId="{389C5B38-BFFA-4F84-97A7-D95E6963A8C6}" destId="{FEFE3908-BB65-4BD8-8340-63BBEDE5C0D9}" srcOrd="7" destOrd="0" presId="urn:microsoft.com/office/officeart/2005/8/layout/default#16"/>
    <dgm:cxn modelId="{5062EE7D-D7EA-432F-A50C-278A2364FF81}" type="presParOf" srcId="{389C5B38-BFFA-4F84-97A7-D95E6963A8C6}" destId="{24C25C5E-A920-4955-A4BF-7E0402A55DFF}" srcOrd="8" destOrd="0" presId="urn:microsoft.com/office/officeart/2005/8/layout/default#16"/>
    <dgm:cxn modelId="{871622EE-5400-4D37-81A9-8D0BDEEFAED4}" type="presParOf" srcId="{389C5B38-BFFA-4F84-97A7-D95E6963A8C6}" destId="{1BC3932C-295F-425E-9E65-2E95E3BCE1B9}" srcOrd="9" destOrd="0" presId="urn:microsoft.com/office/officeart/2005/8/layout/default#16"/>
    <dgm:cxn modelId="{F92F8FD4-8DD6-4A51-A63E-F7F934F19FC2}" type="presParOf" srcId="{389C5B38-BFFA-4F84-97A7-D95E6963A8C6}" destId="{05CE83DB-7272-4C19-BFC2-2C929A49DBD6}" srcOrd="10" destOrd="0" presId="urn:microsoft.com/office/officeart/2005/8/layout/default#16"/>
    <dgm:cxn modelId="{2DAC4879-7954-402A-8F9A-5ACE5B764636}" type="presParOf" srcId="{389C5B38-BFFA-4F84-97A7-D95E6963A8C6}" destId="{FF3D3F91-96C7-4335-9BB2-73C04A81EF6F}" srcOrd="11" destOrd="0" presId="urn:microsoft.com/office/officeart/2005/8/layout/default#16"/>
    <dgm:cxn modelId="{3FB99B84-EB54-44BC-B4D7-3C1572FD7B51}" type="presParOf" srcId="{389C5B38-BFFA-4F84-97A7-D95E6963A8C6}" destId="{7E924457-66E9-41A3-B247-50F29E447715}" srcOrd="12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7B58A3-CA93-4E53-9253-251C51C51E92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40A6D-7C6A-4166-BC3F-23099BD2882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Portal</a:t>
          </a:r>
          <a:endParaRPr lang="en-US" b="1" dirty="0">
            <a:solidFill>
              <a:srgbClr val="5E8B46"/>
            </a:solidFill>
          </a:endParaRPr>
        </a:p>
      </dgm:t>
    </dgm:pt>
    <dgm:pt modelId="{2C1CCA07-4C3A-4996-B715-688D6BB38A7F}" type="parTrans" cxnId="{33F46F3D-2E4E-4607-BD8A-7C1097F39285}">
      <dgm:prSet/>
      <dgm:spPr/>
      <dgm:t>
        <a:bodyPr/>
        <a:lstStyle/>
        <a:p>
          <a:endParaRPr lang="en-US"/>
        </a:p>
      </dgm:t>
    </dgm:pt>
    <dgm:pt modelId="{F46E8000-76E3-4E8B-96C6-F17296503278}" type="sibTrans" cxnId="{33F46F3D-2E4E-4607-BD8A-7C1097F39285}">
      <dgm:prSet/>
      <dgm:spPr/>
      <dgm:t>
        <a:bodyPr/>
        <a:lstStyle/>
        <a:p>
          <a:endParaRPr lang="en-US"/>
        </a:p>
      </dgm:t>
    </dgm:pt>
    <dgm:pt modelId="{9BE0DB4E-3845-4F6E-8BB5-A3BE31E88303}">
      <dgm:prSet phldrT="[Text]"/>
      <dgm:spPr/>
      <dgm:t>
        <a:bodyPr/>
        <a:lstStyle/>
        <a:p>
          <a:r>
            <a:rPr lang="en-US" dirty="0" smtClean="0"/>
            <a:t>News</a:t>
          </a:r>
          <a:endParaRPr lang="en-US" dirty="0"/>
        </a:p>
      </dgm:t>
    </dgm:pt>
    <dgm:pt modelId="{73C8CE9F-4B57-4B9D-A41D-E25D78AF6FB2}" type="parTrans" cxnId="{A368C63A-34CB-4450-8AAB-1F724B816EF3}">
      <dgm:prSet/>
      <dgm:spPr/>
      <dgm:t>
        <a:bodyPr/>
        <a:lstStyle/>
        <a:p>
          <a:endParaRPr lang="en-US"/>
        </a:p>
      </dgm:t>
    </dgm:pt>
    <dgm:pt modelId="{FD54215D-8016-4723-AE25-53797756F805}" type="sibTrans" cxnId="{A368C63A-34CB-4450-8AAB-1F724B816EF3}">
      <dgm:prSet/>
      <dgm:spPr/>
      <dgm:t>
        <a:bodyPr/>
        <a:lstStyle/>
        <a:p>
          <a:endParaRPr lang="en-US"/>
        </a:p>
      </dgm:t>
    </dgm:pt>
    <dgm:pt modelId="{ABF5F8DC-3162-486A-A332-100E738B22A5}">
      <dgm:prSet phldrT="[Text]"/>
      <dgm:spPr/>
      <dgm:t>
        <a:bodyPr/>
        <a:lstStyle/>
        <a:p>
          <a:r>
            <a:rPr lang="en-US" dirty="0" smtClean="0"/>
            <a:t>Informational</a:t>
          </a:r>
          <a:endParaRPr lang="en-US" dirty="0"/>
        </a:p>
      </dgm:t>
    </dgm:pt>
    <dgm:pt modelId="{88A5611F-A302-4E58-B223-9D05C56BFCB5}" type="parTrans" cxnId="{FEF6F08A-76C3-4E85-9300-C2943088FF88}">
      <dgm:prSet/>
      <dgm:spPr/>
      <dgm:t>
        <a:bodyPr/>
        <a:lstStyle/>
        <a:p>
          <a:endParaRPr lang="en-US"/>
        </a:p>
      </dgm:t>
    </dgm:pt>
    <dgm:pt modelId="{2F3EDA3D-FA49-49BF-A3ED-685C46579E66}" type="sibTrans" cxnId="{FEF6F08A-76C3-4E85-9300-C2943088FF88}">
      <dgm:prSet/>
      <dgm:spPr/>
      <dgm:t>
        <a:bodyPr/>
        <a:lstStyle/>
        <a:p>
          <a:endParaRPr lang="en-US"/>
        </a:p>
      </dgm:t>
    </dgm:pt>
    <dgm:pt modelId="{EEA3C73E-72EA-49F8-949F-8D85A600D55C}">
      <dgm:prSet phldrT="[Text]"/>
      <dgm:spPr/>
      <dgm:t>
        <a:bodyPr/>
        <a:lstStyle/>
        <a:p>
          <a:r>
            <a:rPr lang="en-US" dirty="0" smtClean="0"/>
            <a:t>Business/Marketing</a:t>
          </a:r>
          <a:endParaRPr lang="en-US" dirty="0"/>
        </a:p>
      </dgm:t>
    </dgm:pt>
    <dgm:pt modelId="{F065835C-04EC-4530-A69E-304CFDD92852}" type="parTrans" cxnId="{072952C8-CE41-4A80-B758-86506060A394}">
      <dgm:prSet/>
      <dgm:spPr/>
      <dgm:t>
        <a:bodyPr/>
        <a:lstStyle/>
        <a:p>
          <a:endParaRPr lang="en-US"/>
        </a:p>
      </dgm:t>
    </dgm:pt>
    <dgm:pt modelId="{B98784D4-8410-4052-8307-1EE5C1CBFF27}" type="sibTrans" cxnId="{072952C8-CE41-4A80-B758-86506060A394}">
      <dgm:prSet/>
      <dgm:spPr/>
      <dgm:t>
        <a:bodyPr/>
        <a:lstStyle/>
        <a:p>
          <a:endParaRPr lang="en-US"/>
        </a:p>
      </dgm:t>
    </dgm:pt>
    <dgm:pt modelId="{C189927A-F502-41A7-B856-3A98B69EE161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Blog</a:t>
          </a:r>
          <a:endParaRPr lang="en-US" b="1" dirty="0">
            <a:solidFill>
              <a:srgbClr val="5E8B46"/>
            </a:solidFill>
          </a:endParaRPr>
        </a:p>
      </dgm:t>
    </dgm:pt>
    <dgm:pt modelId="{EDCB2733-EE12-45EB-98D5-5AF42E52CC36}" type="parTrans" cxnId="{170E1BFC-B477-4382-8D09-F099A36C788D}">
      <dgm:prSet/>
      <dgm:spPr/>
      <dgm:t>
        <a:bodyPr/>
        <a:lstStyle/>
        <a:p>
          <a:endParaRPr lang="en-US"/>
        </a:p>
      </dgm:t>
    </dgm:pt>
    <dgm:pt modelId="{93E1E3A5-4F9C-4BAE-9A51-2D74325122E9}" type="sibTrans" cxnId="{170E1BFC-B477-4382-8D09-F099A36C788D}">
      <dgm:prSet/>
      <dgm:spPr/>
      <dgm:t>
        <a:bodyPr/>
        <a:lstStyle/>
        <a:p>
          <a:endParaRPr lang="en-US"/>
        </a:p>
      </dgm:t>
    </dgm:pt>
    <dgm:pt modelId="{B93A4C5F-F86E-4516-B6FB-67D1CBF7E4E5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Social Network</a:t>
          </a:r>
          <a:endParaRPr lang="en-US" b="1" dirty="0">
            <a:solidFill>
              <a:srgbClr val="5E8B46"/>
            </a:solidFill>
          </a:endParaRPr>
        </a:p>
      </dgm:t>
    </dgm:pt>
    <dgm:pt modelId="{533CAB2E-8C28-46EC-84E6-B8DFA7654908}" type="parTrans" cxnId="{695170AE-C8B2-4D7C-86B2-C77F837117B5}">
      <dgm:prSet/>
      <dgm:spPr/>
      <dgm:t>
        <a:bodyPr/>
        <a:lstStyle/>
        <a:p>
          <a:endParaRPr lang="en-US"/>
        </a:p>
      </dgm:t>
    </dgm:pt>
    <dgm:pt modelId="{C5EFD827-A85F-444E-8A65-17DAB6AE7B72}" type="sibTrans" cxnId="{695170AE-C8B2-4D7C-86B2-C77F837117B5}">
      <dgm:prSet/>
      <dgm:spPr/>
      <dgm:t>
        <a:bodyPr/>
        <a:lstStyle/>
        <a:p>
          <a:endParaRPr lang="en-US"/>
        </a:p>
      </dgm:t>
    </dgm:pt>
    <dgm:pt modelId="{A0A81C07-B26F-42E3-8637-C7B91F46BD5F}">
      <dgm:prSet phldrT="[Text]"/>
      <dgm:spPr/>
      <dgm:t>
        <a:bodyPr/>
        <a:lstStyle/>
        <a:p>
          <a:r>
            <a:rPr lang="en-US" dirty="0" smtClean="0"/>
            <a:t>Educational</a:t>
          </a:r>
          <a:endParaRPr lang="en-US" dirty="0"/>
        </a:p>
      </dgm:t>
    </dgm:pt>
    <dgm:pt modelId="{26307F9F-97F6-4D59-9926-3A6BCA80D150}" type="parTrans" cxnId="{91B5C573-CEA2-4873-B8E7-17496437CB79}">
      <dgm:prSet/>
      <dgm:spPr/>
      <dgm:t>
        <a:bodyPr/>
        <a:lstStyle/>
        <a:p>
          <a:endParaRPr lang="en-US"/>
        </a:p>
      </dgm:t>
    </dgm:pt>
    <dgm:pt modelId="{36A292BE-F265-4FBB-A6B6-1775D42C36A3}" type="sibTrans" cxnId="{91B5C573-CEA2-4873-B8E7-17496437CB79}">
      <dgm:prSet/>
      <dgm:spPr/>
      <dgm:t>
        <a:bodyPr/>
        <a:lstStyle/>
        <a:p>
          <a:endParaRPr lang="en-US"/>
        </a:p>
      </dgm:t>
    </dgm:pt>
    <dgm:pt modelId="{4D2F618A-DC81-4214-9D23-D534859F6300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Wiki</a:t>
          </a:r>
          <a:endParaRPr lang="en-US" b="1" dirty="0">
            <a:solidFill>
              <a:srgbClr val="5E8B46"/>
            </a:solidFill>
          </a:endParaRPr>
        </a:p>
      </dgm:t>
    </dgm:pt>
    <dgm:pt modelId="{064E2E98-8733-4858-8427-7B37295B26C6}" type="parTrans" cxnId="{D1E71FC9-8FDA-46C5-B35E-F24D9FC1431B}">
      <dgm:prSet/>
      <dgm:spPr/>
      <dgm:t>
        <a:bodyPr/>
        <a:lstStyle/>
        <a:p>
          <a:endParaRPr lang="en-US"/>
        </a:p>
      </dgm:t>
    </dgm:pt>
    <dgm:pt modelId="{0004BCC0-BFBE-45F2-8245-B18751410E34}" type="sibTrans" cxnId="{D1E71FC9-8FDA-46C5-B35E-F24D9FC1431B}">
      <dgm:prSet/>
      <dgm:spPr/>
      <dgm:t>
        <a:bodyPr/>
        <a:lstStyle/>
        <a:p>
          <a:endParaRPr lang="en-US"/>
        </a:p>
      </dgm:t>
    </dgm:pt>
    <dgm:pt modelId="{BF797A22-236B-40EB-928A-B0D06F5B0B40}" type="pres">
      <dgm:prSet presAssocID="{A07B58A3-CA93-4E53-9253-251C51C51E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99A15-08B7-4EB4-AF99-6E16DFD637D7}" type="pres">
      <dgm:prSet presAssocID="{BD740A6D-7C6A-4166-BC3F-23099BD28828}" presName="compNode" presStyleCnt="0"/>
      <dgm:spPr/>
    </dgm:pt>
    <dgm:pt modelId="{E8175BCC-F8CF-4B72-ABC6-99305ACC78D9}" type="pres">
      <dgm:prSet presAssocID="{BD740A6D-7C6A-4166-BC3F-23099BD28828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C4764-E408-419C-A6D1-057A91B0670E}" type="pres">
      <dgm:prSet presAssocID="{BD740A6D-7C6A-4166-BC3F-23099BD28828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26F33-6E51-463E-A02C-C51D9D98DD45}" type="pres">
      <dgm:prSet presAssocID="{F46E8000-76E3-4E8B-96C6-F172965032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32192A-8C17-41E5-B131-70BB0AB856DE}" type="pres">
      <dgm:prSet presAssocID="{9BE0DB4E-3845-4F6E-8BB5-A3BE31E88303}" presName="compNode" presStyleCnt="0"/>
      <dgm:spPr/>
    </dgm:pt>
    <dgm:pt modelId="{C199F0B5-76C2-4A01-B40C-B3CDB661DC5A}" type="pres">
      <dgm:prSet presAssocID="{9BE0DB4E-3845-4F6E-8BB5-A3BE31E88303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15FF7A-D711-4AFA-8F5D-7BDA96C988B1}" type="pres">
      <dgm:prSet presAssocID="{9BE0DB4E-3845-4F6E-8BB5-A3BE31E88303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3484C-FD3D-4F81-8F2C-F0EF466EFF0C}" type="pres">
      <dgm:prSet presAssocID="{FD54215D-8016-4723-AE25-53797756F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F15D2F-ABB1-40BB-9DBC-D8214121EA38}" type="pres">
      <dgm:prSet presAssocID="{ABF5F8DC-3162-486A-A332-100E738B22A5}" presName="compNode" presStyleCnt="0"/>
      <dgm:spPr/>
    </dgm:pt>
    <dgm:pt modelId="{938D2E48-B9F2-4AC8-BDBA-48FD563E6067}" type="pres">
      <dgm:prSet presAssocID="{ABF5F8DC-3162-486A-A332-100E738B22A5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3A6F2E-2BB5-4E9D-B82F-D344A09ABB14}" type="pres">
      <dgm:prSet presAssocID="{ABF5F8DC-3162-486A-A332-100E738B22A5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539A-E6EB-43C3-907D-A5295290DFEB}" type="pres">
      <dgm:prSet presAssocID="{2F3EDA3D-FA49-49BF-A3ED-685C46579E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C70982-E72B-4662-98A1-24D88BF8C8A6}" type="pres">
      <dgm:prSet presAssocID="{EEA3C73E-72EA-49F8-949F-8D85A600D55C}" presName="compNode" presStyleCnt="0"/>
      <dgm:spPr/>
    </dgm:pt>
    <dgm:pt modelId="{6B3BDE47-0881-40B2-A6BD-9656D22D53AA}" type="pres">
      <dgm:prSet presAssocID="{EEA3C73E-72EA-49F8-949F-8D85A600D55C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DCD94F-F6C1-47D8-8764-2EE84A009261}" type="pres">
      <dgm:prSet presAssocID="{EEA3C73E-72EA-49F8-949F-8D85A600D55C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9FEC-FB11-4EBC-8DFF-B7875E606391}" type="pres">
      <dgm:prSet presAssocID="{B98784D4-8410-4052-8307-1EE5C1CBFF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8F6054-46E9-4F19-81A9-FA8631A87E8A}" type="pres">
      <dgm:prSet presAssocID="{C189927A-F502-41A7-B856-3A98B69EE161}" presName="compNode" presStyleCnt="0"/>
      <dgm:spPr/>
    </dgm:pt>
    <dgm:pt modelId="{F826189A-0E25-4483-B345-BBDE45D707E8}" type="pres">
      <dgm:prSet presAssocID="{C189927A-F502-41A7-B856-3A98B69EE161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E6CFD8-7F15-41D4-8E9A-20DD298DE71E}" type="pres">
      <dgm:prSet presAssocID="{C189927A-F502-41A7-B856-3A98B69EE16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62E8-0473-4866-9512-05DE5F804DF2}" type="pres">
      <dgm:prSet presAssocID="{93E1E3A5-4F9C-4BAE-9A51-2D74325122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874568-5065-4B82-80D2-D670A9E96262}" type="pres">
      <dgm:prSet presAssocID="{4D2F618A-DC81-4214-9D23-D534859F6300}" presName="compNode" presStyleCnt="0"/>
      <dgm:spPr/>
    </dgm:pt>
    <dgm:pt modelId="{06D4F483-88A1-4B3B-B901-63BC9D4AD883}" type="pres">
      <dgm:prSet presAssocID="{4D2F618A-DC81-4214-9D23-D534859F6300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87193C-00B7-47C2-B010-4B7010296FBF}" type="pres">
      <dgm:prSet presAssocID="{4D2F618A-DC81-4214-9D23-D534859F6300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0A0D-40F8-4649-B202-AA222C169786}" type="pres">
      <dgm:prSet presAssocID="{0004BCC0-BFBE-45F2-8245-B18751410E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A23CEA-9945-43E4-BCF2-3BFDD0BCE24A}" type="pres">
      <dgm:prSet presAssocID="{B93A4C5F-F86E-4516-B6FB-67D1CBF7E4E5}" presName="compNode" presStyleCnt="0"/>
      <dgm:spPr/>
    </dgm:pt>
    <dgm:pt modelId="{989733C1-94D9-4FD1-904B-EC7976E5D122}" type="pres">
      <dgm:prSet presAssocID="{B93A4C5F-F86E-4516-B6FB-67D1CBF7E4E5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B48CED-A34D-435E-B71C-51685DE5A334}" type="pres">
      <dgm:prSet presAssocID="{B93A4C5F-F86E-4516-B6FB-67D1CBF7E4E5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0E74-FF57-4669-B032-402FCE61F3D8}" type="pres">
      <dgm:prSet presAssocID="{C5EFD827-A85F-444E-8A65-17DAB6AE7B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C9AA40-1326-4479-9133-8E5FF906C9DE}" type="pres">
      <dgm:prSet presAssocID="{A0A81C07-B26F-42E3-8637-C7B91F46BD5F}" presName="compNode" presStyleCnt="0"/>
      <dgm:spPr/>
    </dgm:pt>
    <dgm:pt modelId="{CE947E84-53D0-4B9C-85DD-D10E39585F03}" type="pres">
      <dgm:prSet presAssocID="{A0A81C07-B26F-42E3-8637-C7B91F46BD5F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F08289-F4AD-4FA6-9B41-E8423F3BB383}" type="pres">
      <dgm:prSet presAssocID="{A0A81C07-B26F-42E3-8637-C7B91F46BD5F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99A381-016D-4770-8D7F-26D2EA253F1D}" type="presOf" srcId="{2F3EDA3D-FA49-49BF-A3ED-685C46579E66}" destId="{D8D3539A-E6EB-43C3-907D-A5295290DFEB}" srcOrd="0" destOrd="0" presId="urn:microsoft.com/office/officeart/2005/8/layout/pList1#4"/>
    <dgm:cxn modelId="{6D3E4BD0-2058-47A9-ADC2-6C5883EF4508}" type="presOf" srcId="{A0A81C07-B26F-42E3-8637-C7B91F46BD5F}" destId="{64F08289-F4AD-4FA6-9B41-E8423F3BB383}" srcOrd="0" destOrd="0" presId="urn:microsoft.com/office/officeart/2005/8/layout/pList1#4"/>
    <dgm:cxn modelId="{91B5C573-CEA2-4873-B8E7-17496437CB79}" srcId="{A07B58A3-CA93-4E53-9253-251C51C51E92}" destId="{A0A81C07-B26F-42E3-8637-C7B91F46BD5F}" srcOrd="7" destOrd="0" parTransId="{26307F9F-97F6-4D59-9926-3A6BCA80D150}" sibTransId="{36A292BE-F265-4FBB-A6B6-1775D42C36A3}"/>
    <dgm:cxn modelId="{33F46F3D-2E4E-4607-BD8A-7C1097F39285}" srcId="{A07B58A3-CA93-4E53-9253-251C51C51E92}" destId="{BD740A6D-7C6A-4166-BC3F-23099BD28828}" srcOrd="0" destOrd="0" parTransId="{2C1CCA07-4C3A-4996-B715-688D6BB38A7F}" sibTransId="{F46E8000-76E3-4E8B-96C6-F17296503278}"/>
    <dgm:cxn modelId="{D1E71FC9-8FDA-46C5-B35E-F24D9FC1431B}" srcId="{A07B58A3-CA93-4E53-9253-251C51C51E92}" destId="{4D2F618A-DC81-4214-9D23-D534859F6300}" srcOrd="5" destOrd="0" parTransId="{064E2E98-8733-4858-8427-7B37295B26C6}" sibTransId="{0004BCC0-BFBE-45F2-8245-B18751410E34}"/>
    <dgm:cxn modelId="{FEF6F08A-76C3-4E85-9300-C2943088FF88}" srcId="{A07B58A3-CA93-4E53-9253-251C51C51E92}" destId="{ABF5F8DC-3162-486A-A332-100E738B22A5}" srcOrd="2" destOrd="0" parTransId="{88A5611F-A302-4E58-B223-9D05C56BFCB5}" sibTransId="{2F3EDA3D-FA49-49BF-A3ED-685C46579E66}"/>
    <dgm:cxn modelId="{4D4975F2-D519-4FBB-B709-E6D9B5A2D2B2}" type="presOf" srcId="{B98784D4-8410-4052-8307-1EE5C1CBFF27}" destId="{DCEB9FEC-FB11-4EBC-8DFF-B7875E606391}" srcOrd="0" destOrd="0" presId="urn:microsoft.com/office/officeart/2005/8/layout/pList1#4"/>
    <dgm:cxn modelId="{F4DD2556-FCE3-4610-B9BC-BF025B1C017F}" type="presOf" srcId="{A07B58A3-CA93-4E53-9253-251C51C51E92}" destId="{BF797A22-236B-40EB-928A-B0D06F5B0B40}" srcOrd="0" destOrd="0" presId="urn:microsoft.com/office/officeart/2005/8/layout/pList1#4"/>
    <dgm:cxn modelId="{170E1BFC-B477-4382-8D09-F099A36C788D}" srcId="{A07B58A3-CA93-4E53-9253-251C51C51E92}" destId="{C189927A-F502-41A7-B856-3A98B69EE161}" srcOrd="4" destOrd="0" parTransId="{EDCB2733-EE12-45EB-98D5-5AF42E52CC36}" sibTransId="{93E1E3A5-4F9C-4BAE-9A51-2D74325122E9}"/>
    <dgm:cxn modelId="{A368C63A-34CB-4450-8AAB-1F724B816EF3}" srcId="{A07B58A3-CA93-4E53-9253-251C51C51E92}" destId="{9BE0DB4E-3845-4F6E-8BB5-A3BE31E88303}" srcOrd="1" destOrd="0" parTransId="{73C8CE9F-4B57-4B9D-A41D-E25D78AF6FB2}" sibTransId="{FD54215D-8016-4723-AE25-53797756F805}"/>
    <dgm:cxn modelId="{A26FC6F2-81DB-46A8-A5D1-058015171D26}" type="presOf" srcId="{4D2F618A-DC81-4214-9D23-D534859F6300}" destId="{5787193C-00B7-47C2-B010-4B7010296FBF}" srcOrd="0" destOrd="0" presId="urn:microsoft.com/office/officeart/2005/8/layout/pList1#4"/>
    <dgm:cxn modelId="{EC3AFA7C-E292-4CBA-AFD0-55B04F0FDEDB}" type="presOf" srcId="{BD740A6D-7C6A-4166-BC3F-23099BD28828}" destId="{C21C4764-E408-419C-A6D1-057A91B0670E}" srcOrd="0" destOrd="0" presId="urn:microsoft.com/office/officeart/2005/8/layout/pList1#4"/>
    <dgm:cxn modelId="{4E32306B-7677-4790-9924-525EBD4D5ED0}" type="presOf" srcId="{EEA3C73E-72EA-49F8-949F-8D85A600D55C}" destId="{3FDCD94F-F6C1-47D8-8764-2EE84A009261}" srcOrd="0" destOrd="0" presId="urn:microsoft.com/office/officeart/2005/8/layout/pList1#4"/>
    <dgm:cxn modelId="{AF80264C-505E-4953-98EA-C56F32223524}" type="presOf" srcId="{0004BCC0-BFBE-45F2-8245-B18751410E34}" destId="{9C930A0D-40F8-4649-B202-AA222C169786}" srcOrd="0" destOrd="0" presId="urn:microsoft.com/office/officeart/2005/8/layout/pList1#4"/>
    <dgm:cxn modelId="{695170AE-C8B2-4D7C-86B2-C77F837117B5}" srcId="{A07B58A3-CA93-4E53-9253-251C51C51E92}" destId="{B93A4C5F-F86E-4516-B6FB-67D1CBF7E4E5}" srcOrd="6" destOrd="0" parTransId="{533CAB2E-8C28-46EC-84E6-B8DFA7654908}" sibTransId="{C5EFD827-A85F-444E-8A65-17DAB6AE7B72}"/>
    <dgm:cxn modelId="{3F9B2477-3485-49C9-884C-604C0E84BA4A}" type="presOf" srcId="{ABF5F8DC-3162-486A-A332-100E738B22A5}" destId="{B43A6F2E-2BB5-4E9D-B82F-D344A09ABB14}" srcOrd="0" destOrd="0" presId="urn:microsoft.com/office/officeart/2005/8/layout/pList1#4"/>
    <dgm:cxn modelId="{72D6183C-DA33-4213-AA11-7A7B6D36683B}" type="presOf" srcId="{FD54215D-8016-4723-AE25-53797756F805}" destId="{4233484C-FD3D-4F81-8F2C-F0EF466EFF0C}" srcOrd="0" destOrd="0" presId="urn:microsoft.com/office/officeart/2005/8/layout/pList1#4"/>
    <dgm:cxn modelId="{EF749E7B-8BBD-40A2-8FCE-A31DB05529E2}" type="presOf" srcId="{F46E8000-76E3-4E8B-96C6-F17296503278}" destId="{04E26F33-6E51-463E-A02C-C51D9D98DD45}" srcOrd="0" destOrd="0" presId="urn:microsoft.com/office/officeart/2005/8/layout/pList1#4"/>
    <dgm:cxn modelId="{3A97A087-73B6-4CFB-AC16-C2BBC72036F0}" type="presOf" srcId="{B93A4C5F-F86E-4516-B6FB-67D1CBF7E4E5}" destId="{DBB48CED-A34D-435E-B71C-51685DE5A334}" srcOrd="0" destOrd="0" presId="urn:microsoft.com/office/officeart/2005/8/layout/pList1#4"/>
    <dgm:cxn modelId="{9137F9DD-E6B1-4E45-8EEC-B458CBC94258}" type="presOf" srcId="{C5EFD827-A85F-444E-8A65-17DAB6AE7B72}" destId="{CEB10E74-FF57-4669-B032-402FCE61F3D8}" srcOrd="0" destOrd="0" presId="urn:microsoft.com/office/officeart/2005/8/layout/pList1#4"/>
    <dgm:cxn modelId="{F19CC544-430F-4AC6-B933-7C7061E611F4}" type="presOf" srcId="{C189927A-F502-41A7-B856-3A98B69EE161}" destId="{50E6CFD8-7F15-41D4-8E9A-20DD298DE71E}" srcOrd="0" destOrd="0" presId="urn:microsoft.com/office/officeart/2005/8/layout/pList1#4"/>
    <dgm:cxn modelId="{3B473C12-325E-440D-902F-EBA7AE0CB45E}" type="presOf" srcId="{9BE0DB4E-3845-4F6E-8BB5-A3BE31E88303}" destId="{B315FF7A-D711-4AFA-8F5D-7BDA96C988B1}" srcOrd="0" destOrd="0" presId="urn:microsoft.com/office/officeart/2005/8/layout/pList1#4"/>
    <dgm:cxn modelId="{EC668177-E81B-438E-A301-874DC97B0687}" type="presOf" srcId="{93E1E3A5-4F9C-4BAE-9A51-2D74325122E9}" destId="{E88D62E8-0473-4866-9512-05DE5F804DF2}" srcOrd="0" destOrd="0" presId="urn:microsoft.com/office/officeart/2005/8/layout/pList1#4"/>
    <dgm:cxn modelId="{072952C8-CE41-4A80-B758-86506060A394}" srcId="{A07B58A3-CA93-4E53-9253-251C51C51E92}" destId="{EEA3C73E-72EA-49F8-949F-8D85A600D55C}" srcOrd="3" destOrd="0" parTransId="{F065835C-04EC-4530-A69E-304CFDD92852}" sibTransId="{B98784D4-8410-4052-8307-1EE5C1CBFF27}"/>
    <dgm:cxn modelId="{12AA8EE5-8663-49F5-8AF5-EC2BAE4B45D1}" type="presParOf" srcId="{BF797A22-236B-40EB-928A-B0D06F5B0B40}" destId="{16699A15-08B7-4EB4-AF99-6E16DFD637D7}" srcOrd="0" destOrd="0" presId="urn:microsoft.com/office/officeart/2005/8/layout/pList1#4"/>
    <dgm:cxn modelId="{7ABE2412-337D-4717-A676-AAB213E2741D}" type="presParOf" srcId="{16699A15-08B7-4EB4-AF99-6E16DFD637D7}" destId="{E8175BCC-F8CF-4B72-ABC6-99305ACC78D9}" srcOrd="0" destOrd="0" presId="urn:microsoft.com/office/officeart/2005/8/layout/pList1#4"/>
    <dgm:cxn modelId="{4576EEFF-9598-473D-A473-2FE02636DAB3}" type="presParOf" srcId="{16699A15-08B7-4EB4-AF99-6E16DFD637D7}" destId="{C21C4764-E408-419C-A6D1-057A91B0670E}" srcOrd="1" destOrd="0" presId="urn:microsoft.com/office/officeart/2005/8/layout/pList1#4"/>
    <dgm:cxn modelId="{64DEDB6C-39D7-4B74-814C-FB44F3F4859C}" type="presParOf" srcId="{BF797A22-236B-40EB-928A-B0D06F5B0B40}" destId="{04E26F33-6E51-463E-A02C-C51D9D98DD45}" srcOrd="1" destOrd="0" presId="urn:microsoft.com/office/officeart/2005/8/layout/pList1#4"/>
    <dgm:cxn modelId="{4886EDB8-BE4D-4344-9CBE-A3979F1A5FDB}" type="presParOf" srcId="{BF797A22-236B-40EB-928A-B0D06F5B0B40}" destId="{A432192A-8C17-41E5-B131-70BB0AB856DE}" srcOrd="2" destOrd="0" presId="urn:microsoft.com/office/officeart/2005/8/layout/pList1#4"/>
    <dgm:cxn modelId="{99254574-CA61-4C58-806C-66C29D5115C6}" type="presParOf" srcId="{A432192A-8C17-41E5-B131-70BB0AB856DE}" destId="{C199F0B5-76C2-4A01-B40C-B3CDB661DC5A}" srcOrd="0" destOrd="0" presId="urn:microsoft.com/office/officeart/2005/8/layout/pList1#4"/>
    <dgm:cxn modelId="{4CE47FE4-54CC-413B-906D-7DF8D8706587}" type="presParOf" srcId="{A432192A-8C17-41E5-B131-70BB0AB856DE}" destId="{B315FF7A-D711-4AFA-8F5D-7BDA96C988B1}" srcOrd="1" destOrd="0" presId="urn:microsoft.com/office/officeart/2005/8/layout/pList1#4"/>
    <dgm:cxn modelId="{811F5E5B-40A9-4EBF-8D80-9913D1516131}" type="presParOf" srcId="{BF797A22-236B-40EB-928A-B0D06F5B0B40}" destId="{4233484C-FD3D-4F81-8F2C-F0EF466EFF0C}" srcOrd="3" destOrd="0" presId="urn:microsoft.com/office/officeart/2005/8/layout/pList1#4"/>
    <dgm:cxn modelId="{1B30430A-A156-4DE0-A921-A492F6A9FC29}" type="presParOf" srcId="{BF797A22-236B-40EB-928A-B0D06F5B0B40}" destId="{ECF15D2F-ABB1-40BB-9DBC-D8214121EA38}" srcOrd="4" destOrd="0" presId="urn:microsoft.com/office/officeart/2005/8/layout/pList1#4"/>
    <dgm:cxn modelId="{1EF79696-F23A-490B-9EDC-639624D9723B}" type="presParOf" srcId="{ECF15D2F-ABB1-40BB-9DBC-D8214121EA38}" destId="{938D2E48-B9F2-4AC8-BDBA-48FD563E6067}" srcOrd="0" destOrd="0" presId="urn:microsoft.com/office/officeart/2005/8/layout/pList1#4"/>
    <dgm:cxn modelId="{7CA76476-9B41-413B-ADF6-16E25AE193D1}" type="presParOf" srcId="{ECF15D2F-ABB1-40BB-9DBC-D8214121EA38}" destId="{B43A6F2E-2BB5-4E9D-B82F-D344A09ABB14}" srcOrd="1" destOrd="0" presId="urn:microsoft.com/office/officeart/2005/8/layout/pList1#4"/>
    <dgm:cxn modelId="{23064CAA-8AD1-4BCA-9274-8FE4E9406FF6}" type="presParOf" srcId="{BF797A22-236B-40EB-928A-B0D06F5B0B40}" destId="{D8D3539A-E6EB-43C3-907D-A5295290DFEB}" srcOrd="5" destOrd="0" presId="urn:microsoft.com/office/officeart/2005/8/layout/pList1#4"/>
    <dgm:cxn modelId="{CF17CED0-C6C0-4684-BD8C-690D95891BE0}" type="presParOf" srcId="{BF797A22-236B-40EB-928A-B0D06F5B0B40}" destId="{73C70982-E72B-4662-98A1-24D88BF8C8A6}" srcOrd="6" destOrd="0" presId="urn:microsoft.com/office/officeart/2005/8/layout/pList1#4"/>
    <dgm:cxn modelId="{95D283EB-5A76-4476-8F33-FC73AD1B637F}" type="presParOf" srcId="{73C70982-E72B-4662-98A1-24D88BF8C8A6}" destId="{6B3BDE47-0881-40B2-A6BD-9656D22D53AA}" srcOrd="0" destOrd="0" presId="urn:microsoft.com/office/officeart/2005/8/layout/pList1#4"/>
    <dgm:cxn modelId="{110E9B94-1E8A-40B1-A12D-0CE37A0F6F4C}" type="presParOf" srcId="{73C70982-E72B-4662-98A1-24D88BF8C8A6}" destId="{3FDCD94F-F6C1-47D8-8764-2EE84A009261}" srcOrd="1" destOrd="0" presId="urn:microsoft.com/office/officeart/2005/8/layout/pList1#4"/>
    <dgm:cxn modelId="{570C9614-C93A-45B7-BCAE-A56F1EB0D237}" type="presParOf" srcId="{BF797A22-236B-40EB-928A-B0D06F5B0B40}" destId="{DCEB9FEC-FB11-4EBC-8DFF-B7875E606391}" srcOrd="7" destOrd="0" presId="urn:microsoft.com/office/officeart/2005/8/layout/pList1#4"/>
    <dgm:cxn modelId="{C7C9A5D2-53FA-4A23-9949-5BF055C1D080}" type="presParOf" srcId="{BF797A22-236B-40EB-928A-B0D06F5B0B40}" destId="{4D8F6054-46E9-4F19-81A9-FA8631A87E8A}" srcOrd="8" destOrd="0" presId="urn:microsoft.com/office/officeart/2005/8/layout/pList1#4"/>
    <dgm:cxn modelId="{30B1E4A3-F755-454C-9FCC-F925CBFC38B6}" type="presParOf" srcId="{4D8F6054-46E9-4F19-81A9-FA8631A87E8A}" destId="{F826189A-0E25-4483-B345-BBDE45D707E8}" srcOrd="0" destOrd="0" presId="urn:microsoft.com/office/officeart/2005/8/layout/pList1#4"/>
    <dgm:cxn modelId="{02E5397A-4C22-4540-B665-B6108A8CF64B}" type="presParOf" srcId="{4D8F6054-46E9-4F19-81A9-FA8631A87E8A}" destId="{50E6CFD8-7F15-41D4-8E9A-20DD298DE71E}" srcOrd="1" destOrd="0" presId="urn:microsoft.com/office/officeart/2005/8/layout/pList1#4"/>
    <dgm:cxn modelId="{43F39E97-5C81-4D0F-8DCE-CC17907B4728}" type="presParOf" srcId="{BF797A22-236B-40EB-928A-B0D06F5B0B40}" destId="{E88D62E8-0473-4866-9512-05DE5F804DF2}" srcOrd="9" destOrd="0" presId="urn:microsoft.com/office/officeart/2005/8/layout/pList1#4"/>
    <dgm:cxn modelId="{7BED7B3D-684E-4D32-A592-141BDBB082A0}" type="presParOf" srcId="{BF797A22-236B-40EB-928A-B0D06F5B0B40}" destId="{9C874568-5065-4B82-80D2-D670A9E96262}" srcOrd="10" destOrd="0" presId="urn:microsoft.com/office/officeart/2005/8/layout/pList1#4"/>
    <dgm:cxn modelId="{91F83C0E-5746-406B-92B6-14904B340730}" type="presParOf" srcId="{9C874568-5065-4B82-80D2-D670A9E96262}" destId="{06D4F483-88A1-4B3B-B901-63BC9D4AD883}" srcOrd="0" destOrd="0" presId="urn:microsoft.com/office/officeart/2005/8/layout/pList1#4"/>
    <dgm:cxn modelId="{4C39728D-D7ED-4DEA-A614-67F89E154D2E}" type="presParOf" srcId="{9C874568-5065-4B82-80D2-D670A9E96262}" destId="{5787193C-00B7-47C2-B010-4B7010296FBF}" srcOrd="1" destOrd="0" presId="urn:microsoft.com/office/officeart/2005/8/layout/pList1#4"/>
    <dgm:cxn modelId="{65E6D00C-2342-4521-AC2A-45DC9A5A1083}" type="presParOf" srcId="{BF797A22-236B-40EB-928A-B0D06F5B0B40}" destId="{9C930A0D-40F8-4649-B202-AA222C169786}" srcOrd="11" destOrd="0" presId="urn:microsoft.com/office/officeart/2005/8/layout/pList1#4"/>
    <dgm:cxn modelId="{13853FEB-50BD-4247-B3C6-EE0F15ADA2BD}" type="presParOf" srcId="{BF797A22-236B-40EB-928A-B0D06F5B0B40}" destId="{6AA23CEA-9945-43E4-BCF2-3BFDD0BCE24A}" srcOrd="12" destOrd="0" presId="urn:microsoft.com/office/officeart/2005/8/layout/pList1#4"/>
    <dgm:cxn modelId="{AFB87F60-F458-4434-A0E1-31946D3D179E}" type="presParOf" srcId="{6AA23CEA-9945-43E4-BCF2-3BFDD0BCE24A}" destId="{989733C1-94D9-4FD1-904B-EC7976E5D122}" srcOrd="0" destOrd="0" presId="urn:microsoft.com/office/officeart/2005/8/layout/pList1#4"/>
    <dgm:cxn modelId="{755A35B3-E39E-4813-AFD9-926255B73DCA}" type="presParOf" srcId="{6AA23CEA-9945-43E4-BCF2-3BFDD0BCE24A}" destId="{DBB48CED-A34D-435E-B71C-51685DE5A334}" srcOrd="1" destOrd="0" presId="urn:microsoft.com/office/officeart/2005/8/layout/pList1#4"/>
    <dgm:cxn modelId="{14D52361-858A-406D-9342-9DC1EA97FD61}" type="presParOf" srcId="{BF797A22-236B-40EB-928A-B0D06F5B0B40}" destId="{CEB10E74-FF57-4669-B032-402FCE61F3D8}" srcOrd="13" destOrd="0" presId="urn:microsoft.com/office/officeart/2005/8/layout/pList1#4"/>
    <dgm:cxn modelId="{72660577-65AA-439A-8B9C-3E9A1B24B8E4}" type="presParOf" srcId="{BF797A22-236B-40EB-928A-B0D06F5B0B40}" destId="{79C9AA40-1326-4479-9133-8E5FF906C9DE}" srcOrd="14" destOrd="0" presId="urn:microsoft.com/office/officeart/2005/8/layout/pList1#4"/>
    <dgm:cxn modelId="{4F46303B-8CC5-4911-A3F9-1BCC12E1441F}" type="presParOf" srcId="{79C9AA40-1326-4479-9133-8E5FF906C9DE}" destId="{CE947E84-53D0-4B9C-85DD-D10E39585F03}" srcOrd="0" destOrd="0" presId="urn:microsoft.com/office/officeart/2005/8/layout/pList1#4"/>
    <dgm:cxn modelId="{54971909-559A-4FFF-9757-87D4403A292F}" type="presParOf" srcId="{79C9AA40-1326-4479-9133-8E5FF906C9DE}" destId="{64F08289-F4AD-4FA6-9B41-E8423F3BB383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B2B72E-8EB0-47DB-8BCE-2FAF2853F3B3}" type="doc">
      <dgm:prSet loTypeId="urn:microsoft.com/office/officeart/2005/8/layout/pList1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D5C1-FF4B-43CC-BCE5-09B3B8808DEF}">
      <dgm:prSet phldrT="[Text]"/>
      <dgm:spPr/>
      <dgm:t>
        <a:bodyPr/>
        <a:lstStyle/>
        <a:p>
          <a:r>
            <a:rPr lang="en-US" smtClean="0"/>
            <a:t>Entertainment</a:t>
          </a:r>
          <a:endParaRPr lang="en-US" dirty="0"/>
        </a:p>
      </dgm:t>
    </dgm:pt>
    <dgm:pt modelId="{F8955539-A066-40D1-AC8B-813F2807FBDB}" type="parTrans" cxnId="{3301D39F-ADF6-4DA2-B6F1-C351D4154C08}">
      <dgm:prSet/>
      <dgm:spPr/>
      <dgm:t>
        <a:bodyPr/>
        <a:lstStyle/>
        <a:p>
          <a:endParaRPr lang="en-US"/>
        </a:p>
      </dgm:t>
    </dgm:pt>
    <dgm:pt modelId="{D10CA701-6CDF-49F9-ACA7-F6AFAFC3FC90}" type="sibTrans" cxnId="{3301D39F-ADF6-4DA2-B6F1-C351D4154C08}">
      <dgm:prSet/>
      <dgm:spPr/>
      <dgm:t>
        <a:bodyPr/>
        <a:lstStyle/>
        <a:p>
          <a:endParaRPr lang="en-US"/>
        </a:p>
      </dgm:t>
    </dgm:pt>
    <dgm:pt modelId="{8B4E5821-94A6-402B-801A-13F7FD9FAEA6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254778BA-6F25-465A-83EB-B4DFA34E176A}" type="parTrans" cxnId="{31770F48-DB8D-406C-B1C6-27DFE8113A12}">
      <dgm:prSet/>
      <dgm:spPr/>
      <dgm:t>
        <a:bodyPr/>
        <a:lstStyle/>
        <a:p>
          <a:endParaRPr lang="en-US"/>
        </a:p>
      </dgm:t>
    </dgm:pt>
    <dgm:pt modelId="{1D8AFD04-C949-4D4A-B7BE-9BEE9652C3BE}" type="sibTrans" cxnId="{31770F48-DB8D-406C-B1C6-27DFE8113A12}">
      <dgm:prSet/>
      <dgm:spPr/>
      <dgm:t>
        <a:bodyPr/>
        <a:lstStyle/>
        <a:p>
          <a:endParaRPr lang="en-US"/>
        </a:p>
      </dgm:t>
    </dgm:pt>
    <dgm:pt modelId="{68B8A86D-CE5B-46C1-8022-B73090CF2894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Web Application</a:t>
          </a:r>
          <a:endParaRPr lang="en-US" b="1" dirty="0">
            <a:solidFill>
              <a:srgbClr val="5E8B46"/>
            </a:solidFill>
          </a:endParaRPr>
        </a:p>
      </dgm:t>
    </dgm:pt>
    <dgm:pt modelId="{31E31D81-6C78-4A48-B9BE-470F21418621}" type="parTrans" cxnId="{D40B2C69-ECA6-4331-B6AA-BA0FAE8D7BEB}">
      <dgm:prSet/>
      <dgm:spPr/>
      <dgm:t>
        <a:bodyPr/>
        <a:lstStyle/>
        <a:p>
          <a:endParaRPr lang="en-US"/>
        </a:p>
      </dgm:t>
    </dgm:pt>
    <dgm:pt modelId="{CD11A899-2CD2-4B82-A87A-C83D2A731A26}" type="sibTrans" cxnId="{D40B2C69-ECA6-4331-B6AA-BA0FAE8D7BEB}">
      <dgm:prSet/>
      <dgm:spPr/>
      <dgm:t>
        <a:bodyPr/>
        <a:lstStyle/>
        <a:p>
          <a:endParaRPr lang="en-US"/>
        </a:p>
      </dgm:t>
    </dgm:pt>
    <dgm:pt modelId="{628BF39B-4E50-4162-AE8C-8BD2F0D6D0D9}">
      <dgm:prSet phldrT="[Text]"/>
      <dgm:spPr/>
      <dgm:t>
        <a:bodyPr/>
        <a:lstStyle/>
        <a:p>
          <a:r>
            <a:rPr lang="en-US" dirty="0" smtClean="0"/>
            <a:t>Content Aggregator</a:t>
          </a:r>
          <a:endParaRPr lang="en-US" dirty="0"/>
        </a:p>
      </dgm:t>
    </dgm:pt>
    <dgm:pt modelId="{667E8EA2-57F8-4E25-AFEF-EC370936530F}" type="parTrans" cxnId="{055DE79F-9C13-4336-AB1B-C68BA712CE46}">
      <dgm:prSet/>
      <dgm:spPr/>
      <dgm:t>
        <a:bodyPr/>
        <a:lstStyle/>
        <a:p>
          <a:endParaRPr lang="en-US"/>
        </a:p>
      </dgm:t>
    </dgm:pt>
    <dgm:pt modelId="{0561426A-CE9E-4DCB-8E4C-F86F7898221E}" type="sibTrans" cxnId="{055DE79F-9C13-4336-AB1B-C68BA712CE46}">
      <dgm:prSet/>
      <dgm:spPr/>
      <dgm:t>
        <a:bodyPr/>
        <a:lstStyle/>
        <a:p>
          <a:endParaRPr lang="en-US"/>
        </a:p>
      </dgm:t>
    </dgm:pt>
    <dgm:pt modelId="{AA861136-CD99-4E9F-A9C3-7016E8E91582}">
      <dgm:prSet phldrT="[Text]"/>
      <dgm:spPr/>
      <dgm:t>
        <a:bodyPr/>
        <a:lstStyle/>
        <a:p>
          <a:r>
            <a:rPr lang="en-US" dirty="0" smtClean="0"/>
            <a:t>Personal</a:t>
          </a:r>
          <a:endParaRPr lang="en-US" dirty="0"/>
        </a:p>
      </dgm:t>
    </dgm:pt>
    <dgm:pt modelId="{C4914814-F811-4AF3-A943-79AFFE8B578A}" type="parTrans" cxnId="{1072610E-4C43-48E2-B038-FC9BE4D78EA7}">
      <dgm:prSet/>
      <dgm:spPr/>
      <dgm:t>
        <a:bodyPr/>
        <a:lstStyle/>
        <a:p>
          <a:endParaRPr lang="en-US"/>
        </a:p>
      </dgm:t>
    </dgm:pt>
    <dgm:pt modelId="{E55584A2-24B3-4F63-8A2A-94F4B4AF1F66}" type="sibTrans" cxnId="{1072610E-4C43-48E2-B038-FC9BE4D78EA7}">
      <dgm:prSet/>
      <dgm:spPr/>
      <dgm:t>
        <a:bodyPr/>
        <a:lstStyle/>
        <a:p>
          <a:endParaRPr lang="en-US"/>
        </a:p>
      </dgm:t>
    </dgm:pt>
    <dgm:pt modelId="{6A4D1E46-498D-4610-86EB-B989D01F645F}" type="pres">
      <dgm:prSet presAssocID="{4FB2B72E-8EB0-47DB-8BCE-2FAF2853F3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FD90D-AE98-423C-B285-C162C26AA1FF}" type="pres">
      <dgm:prSet presAssocID="{0197D5C1-FF4B-43CC-BCE5-09B3B8808DEF}" presName="compNode" presStyleCnt="0"/>
      <dgm:spPr/>
    </dgm:pt>
    <dgm:pt modelId="{AE2DC05E-AA7C-4A38-8A57-B57DF9D02768}" type="pres">
      <dgm:prSet presAssocID="{0197D5C1-FF4B-43CC-BCE5-09B3B8808DE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856442-DF6D-452F-883C-DF0A22A1BAC6}" type="pres">
      <dgm:prSet presAssocID="{0197D5C1-FF4B-43CC-BCE5-09B3B8808D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E3A6B-8E1B-41AF-BBB2-7DD6673BF106}" type="pres">
      <dgm:prSet presAssocID="{D10CA701-6CDF-49F9-ACA7-F6AFAFC3FC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1EDDCC-B0BF-4B78-90F7-E5BC1C0E8867}" type="pres">
      <dgm:prSet presAssocID="{8B4E5821-94A6-402B-801A-13F7FD9FAEA6}" presName="compNode" presStyleCnt="0"/>
      <dgm:spPr/>
    </dgm:pt>
    <dgm:pt modelId="{0170CBEB-4742-4B3B-8BCF-9221CC1D7BE6}" type="pres">
      <dgm:prSet presAssocID="{8B4E5821-94A6-402B-801A-13F7FD9FAEA6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171916-5E4A-45A8-B993-DBA3323894C4}" type="pres">
      <dgm:prSet presAssocID="{8B4E5821-94A6-402B-801A-13F7FD9FAEA6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79548-AF23-48F3-9E0E-65D43FF4358C}" type="pres">
      <dgm:prSet presAssocID="{1D8AFD04-C949-4D4A-B7BE-9BEE9652C3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053A87-4247-40AD-A2E1-F2292FC54C1B}" type="pres">
      <dgm:prSet presAssocID="{68B8A86D-CE5B-46C1-8022-B73090CF2894}" presName="compNode" presStyleCnt="0"/>
      <dgm:spPr/>
    </dgm:pt>
    <dgm:pt modelId="{BF1605BC-3FCF-43B7-A6D7-9A9D51B8DD48}" type="pres">
      <dgm:prSet presAssocID="{68B8A86D-CE5B-46C1-8022-B73090CF289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0BCC5D-7886-4954-B0A0-4A50E64F4D05}" type="pres">
      <dgm:prSet presAssocID="{68B8A86D-CE5B-46C1-8022-B73090CF289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7390-D6B9-4D44-878F-E566D9D25B46}" type="pres">
      <dgm:prSet presAssocID="{CD11A899-2CD2-4B82-A87A-C83D2A731A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1587C1-F0AE-4C51-8F9E-0E603829CEC2}" type="pres">
      <dgm:prSet presAssocID="{628BF39B-4E50-4162-AE8C-8BD2F0D6D0D9}" presName="compNode" presStyleCnt="0"/>
      <dgm:spPr/>
    </dgm:pt>
    <dgm:pt modelId="{F919098A-2B4F-4DE3-B10A-EB671EE044D5}" type="pres">
      <dgm:prSet presAssocID="{628BF39B-4E50-4162-AE8C-8BD2F0D6D0D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FC915E-68C1-4CD7-91A3-6D288E3EBBF8}" type="pres">
      <dgm:prSet presAssocID="{628BF39B-4E50-4162-AE8C-8BD2F0D6D0D9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8C168-9336-44D0-86DE-302AD0DBC61A}" type="pres">
      <dgm:prSet presAssocID="{0561426A-CE9E-4DCB-8E4C-F86F789822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DC5446-B200-4729-92D8-E276DCF26B9D}" type="pres">
      <dgm:prSet presAssocID="{AA861136-CD99-4E9F-A9C3-7016E8E91582}" presName="compNode" presStyleCnt="0"/>
      <dgm:spPr/>
    </dgm:pt>
    <dgm:pt modelId="{6A720206-6678-4E5B-B611-30DB4B140438}" type="pres">
      <dgm:prSet presAssocID="{AA861136-CD99-4E9F-A9C3-7016E8E91582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11FD3F-29E4-4AA0-9DA1-F440053CCA7A}" type="pres">
      <dgm:prSet presAssocID="{AA861136-CD99-4E9F-A9C3-7016E8E91582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DE79F-9C13-4336-AB1B-C68BA712CE46}" srcId="{4FB2B72E-8EB0-47DB-8BCE-2FAF2853F3B3}" destId="{628BF39B-4E50-4162-AE8C-8BD2F0D6D0D9}" srcOrd="3" destOrd="0" parTransId="{667E8EA2-57F8-4E25-AFEF-EC370936530F}" sibTransId="{0561426A-CE9E-4DCB-8E4C-F86F7898221E}"/>
    <dgm:cxn modelId="{408DB314-D652-44EB-9DFD-0775C26FDB63}" type="presOf" srcId="{8B4E5821-94A6-402B-801A-13F7FD9FAEA6}" destId="{31171916-5E4A-45A8-B993-DBA3323894C4}" srcOrd="0" destOrd="0" presId="urn:microsoft.com/office/officeart/2005/8/layout/pList1#5"/>
    <dgm:cxn modelId="{5A03C110-C163-47EA-A947-142A9E1E43EC}" type="presOf" srcId="{1D8AFD04-C949-4D4A-B7BE-9BEE9652C3BE}" destId="{BCE79548-AF23-48F3-9E0E-65D43FF4358C}" srcOrd="0" destOrd="0" presId="urn:microsoft.com/office/officeart/2005/8/layout/pList1#5"/>
    <dgm:cxn modelId="{3301D39F-ADF6-4DA2-B6F1-C351D4154C08}" srcId="{4FB2B72E-8EB0-47DB-8BCE-2FAF2853F3B3}" destId="{0197D5C1-FF4B-43CC-BCE5-09B3B8808DEF}" srcOrd="0" destOrd="0" parTransId="{F8955539-A066-40D1-AC8B-813F2807FBDB}" sibTransId="{D10CA701-6CDF-49F9-ACA7-F6AFAFC3FC90}"/>
    <dgm:cxn modelId="{44A4B134-E871-4A81-96FB-4538622D95C8}" type="presOf" srcId="{0561426A-CE9E-4DCB-8E4C-F86F7898221E}" destId="{0F68C168-9336-44D0-86DE-302AD0DBC61A}" srcOrd="0" destOrd="0" presId="urn:microsoft.com/office/officeart/2005/8/layout/pList1#5"/>
    <dgm:cxn modelId="{54C7F182-C7CA-45A8-91E3-D42455A275EF}" type="presOf" srcId="{CD11A899-2CD2-4B82-A87A-C83D2A731A26}" destId="{F4F07390-D6B9-4D44-878F-E566D9D25B46}" srcOrd="0" destOrd="0" presId="urn:microsoft.com/office/officeart/2005/8/layout/pList1#5"/>
    <dgm:cxn modelId="{F5183E6D-AE5F-487E-BF92-55EF27D4035D}" type="presOf" srcId="{0197D5C1-FF4B-43CC-BCE5-09B3B8808DEF}" destId="{77856442-DF6D-452F-883C-DF0A22A1BAC6}" srcOrd="0" destOrd="0" presId="urn:microsoft.com/office/officeart/2005/8/layout/pList1#5"/>
    <dgm:cxn modelId="{D40B2C69-ECA6-4331-B6AA-BA0FAE8D7BEB}" srcId="{4FB2B72E-8EB0-47DB-8BCE-2FAF2853F3B3}" destId="{68B8A86D-CE5B-46C1-8022-B73090CF2894}" srcOrd="2" destOrd="0" parTransId="{31E31D81-6C78-4A48-B9BE-470F21418621}" sibTransId="{CD11A899-2CD2-4B82-A87A-C83D2A731A26}"/>
    <dgm:cxn modelId="{4422E23A-9E3D-48F4-9B46-6A49777BF315}" type="presOf" srcId="{628BF39B-4E50-4162-AE8C-8BD2F0D6D0D9}" destId="{FCFC915E-68C1-4CD7-91A3-6D288E3EBBF8}" srcOrd="0" destOrd="0" presId="urn:microsoft.com/office/officeart/2005/8/layout/pList1#5"/>
    <dgm:cxn modelId="{520F79D6-4A94-455A-B1D9-B54DF4C6F2EA}" type="presOf" srcId="{D10CA701-6CDF-49F9-ACA7-F6AFAFC3FC90}" destId="{596E3A6B-8E1B-41AF-BBB2-7DD6673BF106}" srcOrd="0" destOrd="0" presId="urn:microsoft.com/office/officeart/2005/8/layout/pList1#5"/>
    <dgm:cxn modelId="{631D6DBF-02F6-4A18-BFBC-51C80F8894B0}" type="presOf" srcId="{4FB2B72E-8EB0-47DB-8BCE-2FAF2853F3B3}" destId="{6A4D1E46-498D-4610-86EB-B989D01F645F}" srcOrd="0" destOrd="0" presId="urn:microsoft.com/office/officeart/2005/8/layout/pList1#5"/>
    <dgm:cxn modelId="{31770F48-DB8D-406C-B1C6-27DFE8113A12}" srcId="{4FB2B72E-8EB0-47DB-8BCE-2FAF2853F3B3}" destId="{8B4E5821-94A6-402B-801A-13F7FD9FAEA6}" srcOrd="1" destOrd="0" parTransId="{254778BA-6F25-465A-83EB-B4DFA34E176A}" sibTransId="{1D8AFD04-C949-4D4A-B7BE-9BEE9652C3BE}"/>
    <dgm:cxn modelId="{EE1AB9D7-8616-473C-B8AD-21A619F43792}" type="presOf" srcId="{AA861136-CD99-4E9F-A9C3-7016E8E91582}" destId="{4C11FD3F-29E4-4AA0-9DA1-F440053CCA7A}" srcOrd="0" destOrd="0" presId="urn:microsoft.com/office/officeart/2005/8/layout/pList1#5"/>
    <dgm:cxn modelId="{1072610E-4C43-48E2-B038-FC9BE4D78EA7}" srcId="{4FB2B72E-8EB0-47DB-8BCE-2FAF2853F3B3}" destId="{AA861136-CD99-4E9F-A9C3-7016E8E91582}" srcOrd="4" destOrd="0" parTransId="{C4914814-F811-4AF3-A943-79AFFE8B578A}" sibTransId="{E55584A2-24B3-4F63-8A2A-94F4B4AF1F66}"/>
    <dgm:cxn modelId="{796CBEB8-0818-44A7-96E9-45C76B9E5455}" type="presOf" srcId="{68B8A86D-CE5B-46C1-8022-B73090CF2894}" destId="{640BCC5D-7886-4954-B0A0-4A50E64F4D05}" srcOrd="0" destOrd="0" presId="urn:microsoft.com/office/officeart/2005/8/layout/pList1#5"/>
    <dgm:cxn modelId="{0C6C8AF5-A519-4A6A-B2AD-DAA61E33F033}" type="presParOf" srcId="{6A4D1E46-498D-4610-86EB-B989D01F645F}" destId="{EC3FD90D-AE98-423C-B285-C162C26AA1FF}" srcOrd="0" destOrd="0" presId="urn:microsoft.com/office/officeart/2005/8/layout/pList1#5"/>
    <dgm:cxn modelId="{3DDAB944-16A4-45C6-BE53-6D8B8F633BB4}" type="presParOf" srcId="{EC3FD90D-AE98-423C-B285-C162C26AA1FF}" destId="{AE2DC05E-AA7C-4A38-8A57-B57DF9D02768}" srcOrd="0" destOrd="0" presId="urn:microsoft.com/office/officeart/2005/8/layout/pList1#5"/>
    <dgm:cxn modelId="{EEC44717-61A1-41BF-9404-5E4DED4A2EA5}" type="presParOf" srcId="{EC3FD90D-AE98-423C-B285-C162C26AA1FF}" destId="{77856442-DF6D-452F-883C-DF0A22A1BAC6}" srcOrd="1" destOrd="0" presId="urn:microsoft.com/office/officeart/2005/8/layout/pList1#5"/>
    <dgm:cxn modelId="{25CE5094-CF40-4B61-B662-03AEE256FB8A}" type="presParOf" srcId="{6A4D1E46-498D-4610-86EB-B989D01F645F}" destId="{596E3A6B-8E1B-41AF-BBB2-7DD6673BF106}" srcOrd="1" destOrd="0" presId="urn:microsoft.com/office/officeart/2005/8/layout/pList1#5"/>
    <dgm:cxn modelId="{94960854-9E01-4A7A-BE2D-298E1313F4E2}" type="presParOf" srcId="{6A4D1E46-498D-4610-86EB-B989D01F645F}" destId="{831EDDCC-B0BF-4B78-90F7-E5BC1C0E8867}" srcOrd="2" destOrd="0" presId="urn:microsoft.com/office/officeart/2005/8/layout/pList1#5"/>
    <dgm:cxn modelId="{B87F2C76-DA9E-42C7-8ABA-8A7649DFA9F6}" type="presParOf" srcId="{831EDDCC-B0BF-4B78-90F7-E5BC1C0E8867}" destId="{0170CBEB-4742-4B3B-8BCF-9221CC1D7BE6}" srcOrd="0" destOrd="0" presId="urn:microsoft.com/office/officeart/2005/8/layout/pList1#5"/>
    <dgm:cxn modelId="{C766469C-AC63-4131-BA10-CC858604CACB}" type="presParOf" srcId="{831EDDCC-B0BF-4B78-90F7-E5BC1C0E8867}" destId="{31171916-5E4A-45A8-B993-DBA3323894C4}" srcOrd="1" destOrd="0" presId="urn:microsoft.com/office/officeart/2005/8/layout/pList1#5"/>
    <dgm:cxn modelId="{7DA17A1C-C783-4E68-9930-D90925A96A9E}" type="presParOf" srcId="{6A4D1E46-498D-4610-86EB-B989D01F645F}" destId="{BCE79548-AF23-48F3-9E0E-65D43FF4358C}" srcOrd="3" destOrd="0" presId="urn:microsoft.com/office/officeart/2005/8/layout/pList1#5"/>
    <dgm:cxn modelId="{08D33411-382C-445D-8B5A-14B6CF4146F0}" type="presParOf" srcId="{6A4D1E46-498D-4610-86EB-B989D01F645F}" destId="{96053A87-4247-40AD-A2E1-F2292FC54C1B}" srcOrd="4" destOrd="0" presId="urn:microsoft.com/office/officeart/2005/8/layout/pList1#5"/>
    <dgm:cxn modelId="{D023A701-CC9D-4418-9886-8E3B9B9D224B}" type="presParOf" srcId="{96053A87-4247-40AD-A2E1-F2292FC54C1B}" destId="{BF1605BC-3FCF-43B7-A6D7-9A9D51B8DD48}" srcOrd="0" destOrd="0" presId="urn:microsoft.com/office/officeart/2005/8/layout/pList1#5"/>
    <dgm:cxn modelId="{C3ECE886-9665-4920-A5CB-467E2C363EF6}" type="presParOf" srcId="{96053A87-4247-40AD-A2E1-F2292FC54C1B}" destId="{640BCC5D-7886-4954-B0A0-4A50E64F4D05}" srcOrd="1" destOrd="0" presId="urn:microsoft.com/office/officeart/2005/8/layout/pList1#5"/>
    <dgm:cxn modelId="{A715118C-B7A5-4687-8833-5159E20DEBC3}" type="presParOf" srcId="{6A4D1E46-498D-4610-86EB-B989D01F645F}" destId="{F4F07390-D6B9-4D44-878F-E566D9D25B46}" srcOrd="5" destOrd="0" presId="urn:microsoft.com/office/officeart/2005/8/layout/pList1#5"/>
    <dgm:cxn modelId="{904DD16C-A38C-4FCE-8C6B-C4D02A805A21}" type="presParOf" srcId="{6A4D1E46-498D-4610-86EB-B989D01F645F}" destId="{3B1587C1-F0AE-4C51-8F9E-0E603829CEC2}" srcOrd="6" destOrd="0" presId="urn:microsoft.com/office/officeart/2005/8/layout/pList1#5"/>
    <dgm:cxn modelId="{38DE4C09-560F-4A30-A180-E393B8FA4B55}" type="presParOf" srcId="{3B1587C1-F0AE-4C51-8F9E-0E603829CEC2}" destId="{F919098A-2B4F-4DE3-B10A-EB671EE044D5}" srcOrd="0" destOrd="0" presId="urn:microsoft.com/office/officeart/2005/8/layout/pList1#5"/>
    <dgm:cxn modelId="{951533CD-7E97-41C5-AE00-7CFB6AFE7AFC}" type="presParOf" srcId="{3B1587C1-F0AE-4C51-8F9E-0E603829CEC2}" destId="{FCFC915E-68C1-4CD7-91A3-6D288E3EBBF8}" srcOrd="1" destOrd="0" presId="urn:microsoft.com/office/officeart/2005/8/layout/pList1#5"/>
    <dgm:cxn modelId="{2B6A7FBC-D69C-4083-903C-89B0B39D955B}" type="presParOf" srcId="{6A4D1E46-498D-4610-86EB-B989D01F645F}" destId="{0F68C168-9336-44D0-86DE-302AD0DBC61A}" srcOrd="7" destOrd="0" presId="urn:microsoft.com/office/officeart/2005/8/layout/pList1#5"/>
    <dgm:cxn modelId="{4236CDDD-1079-4754-9F58-CA3089F1699E}" type="presParOf" srcId="{6A4D1E46-498D-4610-86EB-B989D01F645F}" destId="{F6DC5446-B200-4729-92D8-E276DCF26B9D}" srcOrd="8" destOrd="0" presId="urn:microsoft.com/office/officeart/2005/8/layout/pList1#5"/>
    <dgm:cxn modelId="{7717B079-062E-4BB5-B516-33C34176BC82}" type="presParOf" srcId="{F6DC5446-B200-4729-92D8-E276DCF26B9D}" destId="{6A720206-6678-4E5B-B611-30DB4B140438}" srcOrd="0" destOrd="0" presId="urn:microsoft.com/office/officeart/2005/8/layout/pList1#5"/>
    <dgm:cxn modelId="{6DE0A1CF-03FE-4527-88B7-102D830A541E}" type="presParOf" srcId="{F6DC5446-B200-4729-92D8-E276DCF26B9D}" destId="{4C11FD3F-29E4-4AA0-9DA1-F440053CCA7A}" srcOrd="1" destOrd="0" presId="urn:microsoft.com/office/officeart/2005/8/layout/pList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#17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 smtClean="0"/>
            <a:t>Video</a:t>
          </a:r>
          <a:endParaRPr lang="en-US" dirty="0"/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 smtClean="0"/>
            <a:t>Virtual Reality</a:t>
          </a:r>
          <a:endParaRPr lang="en-US" dirty="0"/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E5610-69D7-4EE1-9370-AA9D1AE57D43}" type="presOf" srcId="{D6B24B1F-E926-4FE5-9787-C0812331BC98}" destId="{26F9500D-9A29-4E97-A624-BAC729B106B7}" srcOrd="0" destOrd="0" presId="urn:microsoft.com/office/officeart/2005/8/layout/default#17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51321072-17A0-461A-96BE-C2ABBACF1196}" type="presOf" srcId="{EE5DE7AC-E5E7-417B-ACB4-8747C1B3EE00}" destId="{2C21BF7B-716C-46CC-91D4-6BBD0A5D1FF7}" srcOrd="0" destOrd="0" presId="urn:microsoft.com/office/officeart/2005/8/layout/default#17"/>
    <dgm:cxn modelId="{C4F79554-15D4-46EC-9389-0219B4794395}" type="presOf" srcId="{78EF3A1C-1ADD-47EC-A82E-4BA792BC29FD}" destId="{C8F2CF0F-61CB-4B02-9FC1-AA11FA5C46F3}" srcOrd="0" destOrd="0" presId="urn:microsoft.com/office/officeart/2005/8/layout/default#17"/>
    <dgm:cxn modelId="{E78D7091-A432-4F53-A4D0-7FA0F8D02F56}" type="presOf" srcId="{BE0D6DA5-AA6A-4970-82FB-278A89F3CBCC}" destId="{A10BE2CA-8D09-4972-977F-595305A3F131}" srcOrd="0" destOrd="0" presId="urn:microsoft.com/office/officeart/2005/8/layout/default#17"/>
    <dgm:cxn modelId="{E050EBC4-7450-45E7-A4FE-C98CEDCECCC4}" type="presOf" srcId="{664D5DE2-39E8-4657-95A7-55F4420C1B18}" destId="{C0103B91-77F3-453B-A0EB-3E2139E1C23F}" srcOrd="0" destOrd="0" presId="urn:microsoft.com/office/officeart/2005/8/layout/default#17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B6B0E815-4C6F-486D-8BF9-BF6830B5C26D}" type="presOf" srcId="{BA17D667-8847-404A-AFAA-FF3D747BF08D}" destId="{A27EF118-7346-4A11-84DC-7F6DC626A48A}" srcOrd="0" destOrd="0" presId="urn:microsoft.com/office/officeart/2005/8/layout/default#17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8F8D4700-D07A-45BA-ACD9-0C985533236E}" type="presParOf" srcId="{A27EF118-7346-4A11-84DC-7F6DC626A48A}" destId="{C8F2CF0F-61CB-4B02-9FC1-AA11FA5C46F3}" srcOrd="0" destOrd="0" presId="urn:microsoft.com/office/officeart/2005/8/layout/default#17"/>
    <dgm:cxn modelId="{19D0B7D7-3EB1-419D-BF0E-20DEF1383915}" type="presParOf" srcId="{A27EF118-7346-4A11-84DC-7F6DC626A48A}" destId="{A610E1A6-012B-4C4D-992B-9B803ABB9633}" srcOrd="1" destOrd="0" presId="urn:microsoft.com/office/officeart/2005/8/layout/default#17"/>
    <dgm:cxn modelId="{3C54A29E-565A-4E38-80F0-409F24AFDB46}" type="presParOf" srcId="{A27EF118-7346-4A11-84DC-7F6DC626A48A}" destId="{C0103B91-77F3-453B-A0EB-3E2139E1C23F}" srcOrd="2" destOrd="0" presId="urn:microsoft.com/office/officeart/2005/8/layout/default#17"/>
    <dgm:cxn modelId="{BC249F57-4D05-4642-9FDE-0310AAAF7BDB}" type="presParOf" srcId="{A27EF118-7346-4A11-84DC-7F6DC626A48A}" destId="{A73B629D-8648-484B-90F1-346AB2F8155E}" srcOrd="3" destOrd="0" presId="urn:microsoft.com/office/officeart/2005/8/layout/default#17"/>
    <dgm:cxn modelId="{F35842CF-6AF9-47C8-B4E1-691E8DB099FF}" type="presParOf" srcId="{A27EF118-7346-4A11-84DC-7F6DC626A48A}" destId="{2C21BF7B-716C-46CC-91D4-6BBD0A5D1FF7}" srcOrd="4" destOrd="0" presId="urn:microsoft.com/office/officeart/2005/8/layout/default#17"/>
    <dgm:cxn modelId="{248783BE-2EBE-4CD6-8DDD-5AD16C11630E}" type="presParOf" srcId="{A27EF118-7346-4A11-84DC-7F6DC626A48A}" destId="{173977A9-0F8D-45A8-B694-60EED67CB0D9}" srcOrd="5" destOrd="0" presId="urn:microsoft.com/office/officeart/2005/8/layout/default#17"/>
    <dgm:cxn modelId="{52513680-8766-4C7C-B1C6-8E11F65ACEC4}" type="presParOf" srcId="{A27EF118-7346-4A11-84DC-7F6DC626A48A}" destId="{26F9500D-9A29-4E97-A624-BAC729B106B7}" srcOrd="6" destOrd="0" presId="urn:microsoft.com/office/officeart/2005/8/layout/default#17"/>
    <dgm:cxn modelId="{A121D3F0-72B5-4E3F-9B85-339F258FA5FE}" type="presParOf" srcId="{A27EF118-7346-4A11-84DC-7F6DC626A48A}" destId="{4CEC800A-DCF1-404D-A544-283C435CB8D6}" srcOrd="7" destOrd="0" presId="urn:microsoft.com/office/officeart/2005/8/layout/default#17"/>
    <dgm:cxn modelId="{1B73E655-9577-4639-BB09-3C8C075C2F21}" type="presParOf" srcId="{A27EF118-7346-4A11-84DC-7F6DC626A48A}" destId="{A10BE2CA-8D09-4972-977F-595305A3F131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Allow scientists at different physical locations to share information and work together</a:t>
          </a:r>
          <a:endParaRPr lang="en-US" sz="2700" kern="1200" dirty="0"/>
        </a:p>
      </dsp:txBody>
      <dsp:txXfrm>
        <a:off x="892" y="174426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 even if part of the network were disabled or destroyed by a disaster</a:t>
          </a:r>
          <a:endParaRPr lang="en-US" sz="2700" kern="1200" dirty="0"/>
        </a:p>
      </dsp:txBody>
      <dsp:txXfrm>
        <a:off x="3831728" y="174426"/>
        <a:ext cx="3482578" cy="2089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616DE-D66D-40A9-962E-F8F59D11061D}">
      <dsp:nvSpPr>
        <dsp:cNvPr id="0" name=""/>
        <dsp:cNvSpPr/>
      </dsp:nvSpPr>
      <dsp:spPr>
        <a:xfrm>
          <a:off x="611504" y="0"/>
          <a:ext cx="693039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FB0A8-704D-4495-8ACF-142B1EDD0BF2}">
      <dsp:nvSpPr>
        <dsp:cNvPr id="0" name=""/>
        <dsp:cNvSpPr/>
      </dsp:nvSpPr>
      <dsp:spPr>
        <a:xfrm>
          <a:off x="3583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Plan a Web site</a:t>
          </a:r>
          <a:endParaRPr lang="en-US" sz="2300" kern="1200" dirty="0"/>
        </a:p>
      </dsp:txBody>
      <dsp:txXfrm>
        <a:off x="80057" y="1295673"/>
        <a:ext cx="1413635" cy="1472652"/>
      </dsp:txXfrm>
    </dsp:sp>
    <dsp:sp modelId="{06F4A93D-CBDD-4277-85D2-348F9CCAE0E9}">
      <dsp:nvSpPr>
        <dsp:cNvPr id="0" name=""/>
        <dsp:cNvSpPr/>
      </dsp:nvSpPr>
      <dsp:spPr>
        <a:xfrm>
          <a:off x="1648495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Analyze and design a Web site</a:t>
          </a:r>
          <a:endParaRPr lang="en-US" sz="2300" kern="1200" dirty="0"/>
        </a:p>
      </dsp:txBody>
      <dsp:txXfrm>
        <a:off x="1724969" y="1295673"/>
        <a:ext cx="1413635" cy="1472652"/>
      </dsp:txXfrm>
    </dsp:sp>
    <dsp:sp modelId="{6BE458BF-9232-4CD9-BBAA-A17F692C06CC}">
      <dsp:nvSpPr>
        <dsp:cNvPr id="0" name=""/>
        <dsp:cNvSpPr/>
      </dsp:nvSpPr>
      <dsp:spPr>
        <a:xfrm>
          <a:off x="3293408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Create a Web site</a:t>
          </a:r>
          <a:endParaRPr lang="en-US" sz="2300" kern="1200" dirty="0"/>
        </a:p>
      </dsp:txBody>
      <dsp:txXfrm>
        <a:off x="3369882" y="1295673"/>
        <a:ext cx="1413635" cy="1472652"/>
      </dsp:txXfrm>
    </dsp:sp>
    <dsp:sp modelId="{BC5750BD-2463-454D-8D8F-05A5EE997522}">
      <dsp:nvSpPr>
        <dsp:cNvPr id="0" name=""/>
        <dsp:cNvSpPr/>
      </dsp:nvSpPr>
      <dsp:spPr>
        <a:xfrm>
          <a:off x="4938320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Deploy a Web site</a:t>
          </a:r>
          <a:endParaRPr lang="en-US" sz="2300" kern="1200" dirty="0"/>
        </a:p>
      </dsp:txBody>
      <dsp:txXfrm>
        <a:off x="5014794" y="1295673"/>
        <a:ext cx="1413635" cy="1472652"/>
      </dsp:txXfrm>
    </dsp:sp>
    <dsp:sp modelId="{38E2DCA2-560E-46F0-B551-155B28A5EA8D}">
      <dsp:nvSpPr>
        <dsp:cNvPr id="0" name=""/>
        <dsp:cNvSpPr/>
      </dsp:nvSpPr>
      <dsp:spPr>
        <a:xfrm>
          <a:off x="6583233" y="1219199"/>
          <a:ext cx="1566583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Maintain a Web site</a:t>
          </a:r>
          <a:endParaRPr lang="en-US" sz="2300" kern="1200" dirty="0"/>
        </a:p>
      </dsp:txBody>
      <dsp:txXfrm>
        <a:off x="6659707" y="1295673"/>
        <a:ext cx="1413635" cy="14726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C10A-A8FC-40F6-B437-F7BE8AB9FFF8}">
      <dsp:nvSpPr>
        <dsp:cNvPr id="0" name=""/>
        <dsp:cNvSpPr/>
      </dsp:nvSpPr>
      <dsp:spPr>
        <a:xfrm>
          <a:off x="3050790" y="1450134"/>
          <a:ext cx="3042418" cy="30424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E-commerce</a:t>
          </a:r>
          <a:endParaRPr lang="en-US" sz="2800" b="1" kern="1200" dirty="0"/>
        </a:p>
      </dsp:txBody>
      <dsp:txXfrm>
        <a:off x="3496342" y="1895686"/>
        <a:ext cx="2151314" cy="2151314"/>
      </dsp:txXfrm>
    </dsp:sp>
    <dsp:sp modelId="{323584A8-4BAE-45E8-ACB0-92819D8566E7}">
      <dsp:nvSpPr>
        <dsp:cNvPr id="0" name=""/>
        <dsp:cNvSpPr/>
      </dsp:nvSpPr>
      <dsp:spPr>
        <a:xfrm>
          <a:off x="3811395" y="231361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Business-to-consumer (B2C)</a:t>
          </a:r>
          <a:endParaRPr lang="en-US" sz="1800" kern="1200" dirty="0"/>
        </a:p>
      </dsp:txBody>
      <dsp:txXfrm>
        <a:off x="4034171" y="454137"/>
        <a:ext cx="1075657" cy="1075657"/>
      </dsp:txXfrm>
    </dsp:sp>
    <dsp:sp modelId="{D98C5251-2C1A-45A5-998E-BC78819DE06F}">
      <dsp:nvSpPr>
        <dsp:cNvPr id="0" name=""/>
        <dsp:cNvSpPr/>
      </dsp:nvSpPr>
      <dsp:spPr>
        <a:xfrm>
          <a:off x="5525586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280353"/>
            <a:satOff val="-3906"/>
            <a:lumOff val="33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Consumer-to-consumer (C2C)</a:t>
          </a:r>
          <a:endParaRPr lang="en-US" sz="1800" kern="1200" dirty="0"/>
        </a:p>
      </dsp:txBody>
      <dsp:txXfrm>
        <a:off x="5748362" y="3423204"/>
        <a:ext cx="1075657" cy="1075657"/>
      </dsp:txXfrm>
    </dsp:sp>
    <dsp:sp modelId="{D0396B37-8DEF-4E31-A97A-3796625CC2DF}">
      <dsp:nvSpPr>
        <dsp:cNvPr id="0" name=""/>
        <dsp:cNvSpPr/>
      </dsp:nvSpPr>
      <dsp:spPr>
        <a:xfrm>
          <a:off x="2097203" y="3200428"/>
          <a:ext cx="1521209" cy="1521209"/>
        </a:xfrm>
        <a:prstGeom prst="ellipse">
          <a:avLst/>
        </a:prstGeom>
        <a:solidFill>
          <a:schemeClr val="accent3">
            <a:shade val="80000"/>
            <a:alpha val="50000"/>
            <a:hueOff val="140177"/>
            <a:satOff val="-1953"/>
            <a:lumOff val="167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Business-to-business (B2B)</a:t>
          </a:r>
          <a:endParaRPr lang="en-US" sz="1800" kern="1200" dirty="0"/>
        </a:p>
      </dsp:txBody>
      <dsp:txXfrm>
        <a:off x="2319979" y="3423204"/>
        <a:ext cx="1075657" cy="1075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71DE9-5D8C-406B-97C0-41B01666FF68}">
      <dsp:nvSpPr>
        <dsp:cNvPr id="0" name=""/>
        <dsp:cNvSpPr/>
      </dsp:nvSpPr>
      <dsp:spPr>
        <a:xfrm rot="16200000">
          <a:off x="-7394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Cable Internet service</a:t>
          </a:r>
          <a:endParaRPr lang="en-US" sz="2000" kern="1200" dirty="0"/>
        </a:p>
      </dsp:txBody>
      <dsp:txXfrm rot="5400000">
        <a:off x="6642" y="543560"/>
        <a:ext cx="1225599" cy="1630680"/>
      </dsp:txXfrm>
    </dsp:sp>
    <dsp:sp modelId="{A3A34AA4-6900-463B-BE72-14BB8242D529}">
      <dsp:nvSpPr>
        <dsp:cNvPr id="0" name=""/>
        <dsp:cNvSpPr/>
      </dsp:nvSpPr>
      <dsp:spPr>
        <a:xfrm rot="16200000">
          <a:off x="57806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DSL</a:t>
          </a:r>
          <a:endParaRPr lang="en-US" sz="2000" kern="1200" dirty="0"/>
        </a:p>
      </dsp:txBody>
      <dsp:txXfrm rot="5400000">
        <a:off x="1324160" y="543560"/>
        <a:ext cx="1225599" cy="1630680"/>
      </dsp:txXfrm>
    </dsp:sp>
    <dsp:sp modelId="{61D3737B-3573-459C-89BE-38EA8C958728}">
      <dsp:nvSpPr>
        <dsp:cNvPr id="0" name=""/>
        <dsp:cNvSpPr/>
      </dsp:nvSpPr>
      <dsp:spPr>
        <a:xfrm rot="16200000">
          <a:off x="189558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Fiber to the Premises (FTTP)</a:t>
          </a:r>
          <a:endParaRPr lang="en-US" sz="2000" kern="1200" dirty="0"/>
        </a:p>
      </dsp:txBody>
      <dsp:txXfrm rot="5400000">
        <a:off x="2641680" y="543560"/>
        <a:ext cx="1225599" cy="1630680"/>
      </dsp:txXfrm>
    </dsp:sp>
    <dsp:sp modelId="{EEB2DBF5-D187-44CF-94A3-DC179BA09CE1}">
      <dsp:nvSpPr>
        <dsp:cNvPr id="0" name=""/>
        <dsp:cNvSpPr/>
      </dsp:nvSpPr>
      <dsp:spPr>
        <a:xfrm rot="16200000">
          <a:off x="3213100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Fixed wireless</a:t>
          </a:r>
          <a:endParaRPr lang="en-US" sz="2000" kern="1200" dirty="0"/>
        </a:p>
      </dsp:txBody>
      <dsp:txXfrm rot="5400000">
        <a:off x="3959200" y="543560"/>
        <a:ext cx="1225599" cy="1630680"/>
      </dsp:txXfrm>
    </dsp:sp>
    <dsp:sp modelId="{64529E04-0A23-4663-A2C4-74C2AB447FD6}">
      <dsp:nvSpPr>
        <dsp:cNvPr id="0" name=""/>
        <dsp:cNvSpPr/>
      </dsp:nvSpPr>
      <dsp:spPr>
        <a:xfrm rot="16200000">
          <a:off x="453061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Cellular Radio Network</a:t>
          </a:r>
          <a:endParaRPr lang="en-US" sz="2000" kern="1200" dirty="0"/>
        </a:p>
      </dsp:txBody>
      <dsp:txXfrm rot="5400000">
        <a:off x="5276719" y="543560"/>
        <a:ext cx="1225599" cy="1630680"/>
      </dsp:txXfrm>
    </dsp:sp>
    <dsp:sp modelId="{06C041D0-0FAF-4950-B625-21DB8D91D483}">
      <dsp:nvSpPr>
        <dsp:cNvPr id="0" name=""/>
        <dsp:cNvSpPr/>
      </dsp:nvSpPr>
      <dsp:spPr>
        <a:xfrm rot="16200000">
          <a:off x="5848139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E8B46"/>
              </a:solidFill>
            </a:rPr>
            <a:t>Wi-Fi</a:t>
          </a:r>
          <a:endParaRPr lang="en-US" sz="2000" b="1" kern="1200" dirty="0">
            <a:solidFill>
              <a:srgbClr val="5E8B46"/>
            </a:solidFill>
          </a:endParaRPr>
        </a:p>
      </dsp:txBody>
      <dsp:txXfrm rot="5400000">
        <a:off x="6594239" y="543560"/>
        <a:ext cx="1225599" cy="1630680"/>
      </dsp:txXfrm>
    </dsp:sp>
    <dsp:sp modelId="{385D9E39-B914-40B4-994E-8ECA78B681C8}">
      <dsp:nvSpPr>
        <dsp:cNvPr id="0" name=""/>
        <dsp:cNvSpPr/>
      </dsp:nvSpPr>
      <dsp:spPr>
        <a:xfrm rot="16200000">
          <a:off x="7165658" y="746100"/>
          <a:ext cx="2717800" cy="1225599"/>
        </a:xfrm>
        <a:prstGeom prst="flowChartManualOperati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Satellite Internet Service</a:t>
          </a:r>
          <a:endParaRPr lang="en-US" sz="2000" b="0" kern="1200" dirty="0"/>
        </a:p>
      </dsp:txBody>
      <dsp:txXfrm rot="5400000">
        <a:off x="7911758" y="543560"/>
        <a:ext cx="1225599" cy="163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56739-41B1-4D53-87C7-E515049B9AF2}">
      <dsp:nvSpPr>
        <dsp:cNvPr id="0" name=""/>
        <dsp:cNvSpPr/>
      </dsp:nvSpPr>
      <dsp:spPr>
        <a:xfrm>
          <a:off x="1079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ISP</a:t>
          </a:r>
          <a:r>
            <a:rPr lang="en-US" sz="2800" b="1" kern="1200" dirty="0" smtClean="0"/>
            <a:t> </a:t>
          </a:r>
          <a:r>
            <a:rPr lang="en-US" sz="2800" b="0" kern="1200" dirty="0" smtClean="0"/>
            <a:t>(</a:t>
          </a:r>
          <a:r>
            <a:rPr lang="en-US" sz="2800" b="1" kern="1200" dirty="0" smtClean="0">
              <a:solidFill>
                <a:srgbClr val="5E8B46"/>
              </a:solidFill>
            </a:rPr>
            <a:t>Internet</a:t>
          </a:r>
          <a:r>
            <a:rPr lang="en-US" sz="2800" b="1" kern="1200" dirty="0" smtClean="0"/>
            <a:t> </a:t>
          </a:r>
          <a:r>
            <a:rPr lang="en-US" sz="2800" b="1" kern="1200" dirty="0" smtClean="0">
              <a:solidFill>
                <a:srgbClr val="5E8B46"/>
              </a:solidFill>
            </a:rPr>
            <a:t>service</a:t>
          </a:r>
          <a:r>
            <a:rPr lang="en-US" sz="2800" b="1" kern="1200" dirty="0" smtClean="0"/>
            <a:t> </a:t>
          </a:r>
          <a:r>
            <a:rPr lang="en-US" sz="2800" b="1" kern="1200" dirty="0" smtClean="0">
              <a:solidFill>
                <a:srgbClr val="5E8B46"/>
              </a:solidFill>
            </a:rPr>
            <a:t>provider</a:t>
          </a:r>
          <a:r>
            <a:rPr lang="en-US" sz="2800" b="0" kern="1200" dirty="0" smtClean="0"/>
            <a:t>)</a:t>
          </a:r>
          <a:endParaRPr lang="en-US" sz="2800" b="0" kern="1200" dirty="0"/>
        </a:p>
      </dsp:txBody>
      <dsp:txXfrm>
        <a:off x="1079" y="0"/>
        <a:ext cx="2805410" cy="1348740"/>
      </dsp:txXfrm>
    </dsp:sp>
    <dsp:sp modelId="{3DCBB954-5558-42C8-BB79-F1DF5F8EF315}">
      <dsp:nvSpPr>
        <dsp:cNvPr id="0" name=""/>
        <dsp:cNvSpPr/>
      </dsp:nvSpPr>
      <dsp:spPr>
        <a:xfrm>
          <a:off x="281620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Regional ISPs provide Internet access to a specific geographical area</a:t>
          </a:r>
          <a:endParaRPr lang="en-US" sz="1900" b="0" kern="1200" dirty="0"/>
        </a:p>
      </dsp:txBody>
      <dsp:txXfrm>
        <a:off x="321323" y="1389760"/>
        <a:ext cx="2164922" cy="1276139"/>
      </dsp:txXfrm>
    </dsp:sp>
    <dsp:sp modelId="{688407B3-870A-413E-AEB0-7952DEA915CA}">
      <dsp:nvSpPr>
        <dsp:cNvPr id="0" name=""/>
        <dsp:cNvSpPr/>
      </dsp:nvSpPr>
      <dsp:spPr>
        <a:xfrm>
          <a:off x="281620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National ISPs provide Internet access in cities and towns nationwide</a:t>
          </a:r>
          <a:endParaRPr lang="en-US" sz="1900" b="0" kern="1200" dirty="0"/>
        </a:p>
      </dsp:txBody>
      <dsp:txXfrm>
        <a:off x="321323" y="2953850"/>
        <a:ext cx="2164922" cy="1276139"/>
      </dsp:txXfrm>
    </dsp:sp>
    <dsp:sp modelId="{A0AC26D1-6C67-41AE-920F-093138F7D11B}">
      <dsp:nvSpPr>
        <dsp:cNvPr id="0" name=""/>
        <dsp:cNvSpPr/>
      </dsp:nvSpPr>
      <dsp:spPr>
        <a:xfrm>
          <a:off x="3016894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Online service provider </a:t>
          </a:r>
          <a:r>
            <a:rPr lang="en-US" sz="2800" b="0" kern="1200" dirty="0" smtClean="0"/>
            <a:t>(</a:t>
          </a:r>
          <a:r>
            <a:rPr lang="en-US" sz="2800" b="1" kern="1200" dirty="0" smtClean="0">
              <a:solidFill>
                <a:srgbClr val="5E8B46"/>
              </a:solidFill>
            </a:rPr>
            <a:t>OSP</a:t>
          </a:r>
          <a:r>
            <a:rPr lang="en-US" sz="2800" b="0" kern="1200" dirty="0" smtClean="0"/>
            <a:t>)</a:t>
          </a:r>
          <a:endParaRPr lang="en-US" sz="2800" b="0" kern="1200" dirty="0"/>
        </a:p>
      </dsp:txBody>
      <dsp:txXfrm>
        <a:off x="3016894" y="0"/>
        <a:ext cx="2805410" cy="1348740"/>
      </dsp:txXfrm>
    </dsp:sp>
    <dsp:sp modelId="{3BBE8AF3-FE71-4A42-AF10-ACED48EB2595}">
      <dsp:nvSpPr>
        <dsp:cNvPr id="0" name=""/>
        <dsp:cNvSpPr/>
      </dsp:nvSpPr>
      <dsp:spPr>
        <a:xfrm>
          <a:off x="3297435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Has many members-only features</a:t>
          </a:r>
          <a:endParaRPr lang="en-US" sz="1900" b="0" kern="1200" dirty="0"/>
        </a:p>
      </dsp:txBody>
      <dsp:txXfrm>
        <a:off x="3337138" y="1389760"/>
        <a:ext cx="2164922" cy="1276139"/>
      </dsp:txXfrm>
    </dsp:sp>
    <dsp:sp modelId="{A2C4E411-7538-44F0-8A6A-657C6E88AE0F}">
      <dsp:nvSpPr>
        <dsp:cNvPr id="0" name=""/>
        <dsp:cNvSpPr/>
      </dsp:nvSpPr>
      <dsp:spPr>
        <a:xfrm>
          <a:off x="3297435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Popular OSPs include AOL (America Online) and MSN (Microsoft Network)</a:t>
          </a:r>
          <a:endParaRPr lang="en-US" sz="1900" b="0" kern="1200" dirty="0"/>
        </a:p>
      </dsp:txBody>
      <dsp:txXfrm>
        <a:off x="3337138" y="2953850"/>
        <a:ext cx="2164922" cy="1276139"/>
      </dsp:txXfrm>
    </dsp:sp>
    <dsp:sp modelId="{2D1BCE61-60E2-44F1-9FFE-3518CD3D549F}">
      <dsp:nvSpPr>
        <dsp:cNvPr id="0" name=""/>
        <dsp:cNvSpPr/>
      </dsp:nvSpPr>
      <dsp:spPr>
        <a:xfrm>
          <a:off x="6032710" y="0"/>
          <a:ext cx="2805410" cy="449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5E8B46"/>
              </a:solidFill>
            </a:rPr>
            <a:t>Wireless Internet service provider</a:t>
          </a:r>
          <a:endParaRPr lang="en-US" sz="2800" b="1" kern="1200" dirty="0"/>
        </a:p>
      </dsp:txBody>
      <dsp:txXfrm>
        <a:off x="6032710" y="0"/>
        <a:ext cx="2805410" cy="1348740"/>
      </dsp:txXfrm>
    </dsp:sp>
    <dsp:sp modelId="{D6FEC755-65FB-41D5-BF4D-EC210202EC92}">
      <dsp:nvSpPr>
        <dsp:cNvPr id="0" name=""/>
        <dsp:cNvSpPr/>
      </dsp:nvSpPr>
      <dsp:spPr>
        <a:xfrm>
          <a:off x="6313251" y="135005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Provides wireless Internet access to computers and mobile devices</a:t>
          </a:r>
          <a:endParaRPr lang="en-US" sz="1900" b="0" kern="1200" dirty="0"/>
        </a:p>
      </dsp:txBody>
      <dsp:txXfrm>
        <a:off x="6352954" y="1389760"/>
        <a:ext cx="2164922" cy="1276139"/>
      </dsp:txXfrm>
    </dsp:sp>
    <dsp:sp modelId="{990BB9EF-BAB9-4293-9457-C44C9646CDDD}">
      <dsp:nvSpPr>
        <dsp:cNvPr id="0" name=""/>
        <dsp:cNvSpPr/>
      </dsp:nvSpPr>
      <dsp:spPr>
        <a:xfrm>
          <a:off x="6313251" y="2914147"/>
          <a:ext cx="2244328" cy="1355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May require a wireless modem</a:t>
          </a:r>
          <a:endParaRPr lang="en-US" sz="1900" b="0" kern="1200" dirty="0"/>
        </a:p>
      </dsp:txBody>
      <dsp:txXfrm>
        <a:off x="6352954" y="2953850"/>
        <a:ext cx="2164922" cy="127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0B9D-68E0-480D-87A5-13D52757AF95}">
      <dsp:nvSpPr>
        <dsp:cNvPr id="0" name=""/>
        <dsp:cNvSpPr/>
      </dsp:nvSpPr>
      <dsp:spPr>
        <a:xfrm>
          <a:off x="923448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Internet Explorer</a:t>
          </a:r>
          <a:endParaRPr lang="en-US" sz="3500" kern="1200" dirty="0"/>
        </a:p>
      </dsp:txBody>
      <dsp:txXfrm>
        <a:off x="923448" y="501"/>
        <a:ext cx="2089844" cy="1253906"/>
      </dsp:txXfrm>
    </dsp:sp>
    <dsp:sp modelId="{AA4966A3-C74D-4CB5-8F57-45523DB02C2C}">
      <dsp:nvSpPr>
        <dsp:cNvPr id="0" name=""/>
        <dsp:cNvSpPr/>
      </dsp:nvSpPr>
      <dsp:spPr>
        <a:xfrm>
          <a:off x="3222277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Firefox</a:t>
          </a:r>
          <a:endParaRPr lang="en-US" sz="3500" kern="1200" dirty="0"/>
        </a:p>
      </dsp:txBody>
      <dsp:txXfrm>
        <a:off x="3222277" y="501"/>
        <a:ext cx="2089844" cy="1253906"/>
      </dsp:txXfrm>
    </dsp:sp>
    <dsp:sp modelId="{B7470454-A925-4C89-ACA5-C0B066C395FB}">
      <dsp:nvSpPr>
        <dsp:cNvPr id="0" name=""/>
        <dsp:cNvSpPr/>
      </dsp:nvSpPr>
      <dsp:spPr>
        <a:xfrm>
          <a:off x="5521106" y="501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Opera</a:t>
          </a:r>
          <a:endParaRPr lang="en-US" sz="3500" kern="1200" dirty="0"/>
        </a:p>
      </dsp:txBody>
      <dsp:txXfrm>
        <a:off x="5521106" y="501"/>
        <a:ext cx="2089844" cy="1253906"/>
      </dsp:txXfrm>
    </dsp:sp>
    <dsp:sp modelId="{5D37E157-ACA8-4A88-A2B0-F1D8EA246C35}">
      <dsp:nvSpPr>
        <dsp:cNvPr id="0" name=""/>
        <dsp:cNvSpPr/>
      </dsp:nvSpPr>
      <dsp:spPr>
        <a:xfrm>
          <a:off x="2072863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Safari</a:t>
          </a:r>
          <a:endParaRPr lang="en-US" sz="3500" kern="1200" dirty="0"/>
        </a:p>
      </dsp:txBody>
      <dsp:txXfrm>
        <a:off x="2072863" y="1463392"/>
        <a:ext cx="2089844" cy="1253906"/>
      </dsp:txXfrm>
    </dsp:sp>
    <dsp:sp modelId="{F3D5FA6B-FA01-49E5-A13E-5BF2EFE1D70D}">
      <dsp:nvSpPr>
        <dsp:cNvPr id="0" name=""/>
        <dsp:cNvSpPr/>
      </dsp:nvSpPr>
      <dsp:spPr>
        <a:xfrm>
          <a:off x="4371692" y="1463392"/>
          <a:ext cx="2089844" cy="125390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Google Chrome</a:t>
          </a:r>
          <a:endParaRPr lang="en-US" sz="3500" kern="1200" dirty="0"/>
        </a:p>
      </dsp:txBody>
      <dsp:txXfrm>
        <a:off x="4371692" y="1463392"/>
        <a:ext cx="2089844" cy="1253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E379-DCCB-4690-8024-3A7C44D251FF}">
      <dsp:nvSpPr>
        <dsp:cNvPr id="0" name=""/>
        <dsp:cNvSpPr/>
      </dsp:nvSpPr>
      <dsp:spPr>
        <a:xfrm>
          <a:off x="1031192" y="1246"/>
          <a:ext cx="2978050" cy="148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rgbClr val="5E8B46"/>
              </a:solidFill>
            </a:rPr>
            <a:t>Search engine</a:t>
          </a:r>
          <a:endParaRPr lang="en-US" sz="4600" b="1" kern="1200" dirty="0">
            <a:solidFill>
              <a:srgbClr val="5E8B46"/>
            </a:solidFill>
          </a:endParaRPr>
        </a:p>
      </dsp:txBody>
      <dsp:txXfrm>
        <a:off x="1074804" y="44858"/>
        <a:ext cx="2890826" cy="1401801"/>
      </dsp:txXfrm>
    </dsp:sp>
    <dsp:sp modelId="{EF7D3E7D-685C-40F9-84FA-E5D94E3B81B8}">
      <dsp:nvSpPr>
        <dsp:cNvPr id="0" name=""/>
        <dsp:cNvSpPr/>
      </dsp:nvSpPr>
      <dsp:spPr>
        <a:xfrm>
          <a:off x="1328997" y="1490271"/>
          <a:ext cx="297805" cy="111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69"/>
              </a:lnTo>
              <a:lnTo>
                <a:pt x="297805" y="111676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6D59C-2EE3-4D2C-8639-408DF64D89C3}">
      <dsp:nvSpPr>
        <dsp:cNvPr id="0" name=""/>
        <dsp:cNvSpPr/>
      </dsp:nvSpPr>
      <dsp:spPr>
        <a:xfrm>
          <a:off x="1626803" y="1862528"/>
          <a:ext cx="2382440" cy="148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Finds information related to a specific topic</a:t>
          </a:r>
          <a:endParaRPr lang="en-US" sz="2400" kern="1200" dirty="0"/>
        </a:p>
      </dsp:txBody>
      <dsp:txXfrm>
        <a:off x="1670415" y="1906140"/>
        <a:ext cx="2295216" cy="1401801"/>
      </dsp:txXfrm>
    </dsp:sp>
    <dsp:sp modelId="{1A39F166-54F6-4AE0-BDC5-BC84738708F2}">
      <dsp:nvSpPr>
        <dsp:cNvPr id="0" name=""/>
        <dsp:cNvSpPr/>
      </dsp:nvSpPr>
      <dsp:spPr>
        <a:xfrm>
          <a:off x="4753756" y="1246"/>
          <a:ext cx="2978050" cy="148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solidFill>
                <a:srgbClr val="5E8B46"/>
              </a:solidFill>
            </a:rPr>
            <a:t>Subject directory</a:t>
          </a:r>
          <a:endParaRPr lang="en-US" sz="4600" b="1" kern="1200" dirty="0">
            <a:solidFill>
              <a:srgbClr val="5E8B46"/>
            </a:solidFill>
          </a:endParaRPr>
        </a:p>
      </dsp:txBody>
      <dsp:txXfrm>
        <a:off x="4797368" y="44858"/>
        <a:ext cx="2890826" cy="1401801"/>
      </dsp:txXfrm>
    </dsp:sp>
    <dsp:sp modelId="{736750B3-266D-4FF2-87BB-46D38B9694C8}">
      <dsp:nvSpPr>
        <dsp:cNvPr id="0" name=""/>
        <dsp:cNvSpPr/>
      </dsp:nvSpPr>
      <dsp:spPr>
        <a:xfrm>
          <a:off x="5051561" y="1490271"/>
          <a:ext cx="297805" cy="111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769"/>
              </a:lnTo>
              <a:lnTo>
                <a:pt x="297805" y="111676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5F827-60B5-48FF-A5E6-196797EDEACF}">
      <dsp:nvSpPr>
        <dsp:cNvPr id="0" name=""/>
        <dsp:cNvSpPr/>
      </dsp:nvSpPr>
      <dsp:spPr>
        <a:xfrm>
          <a:off x="5349366" y="1862528"/>
          <a:ext cx="2382440" cy="1489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Classifies Web pages in an organized set of categories</a:t>
          </a:r>
          <a:endParaRPr lang="en-US" sz="2400" kern="1200" dirty="0"/>
        </a:p>
      </dsp:txBody>
      <dsp:txXfrm>
        <a:off x="5392978" y="1906140"/>
        <a:ext cx="2295216" cy="1401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43E0-B02A-40BD-8BC1-12F69D18044E}">
      <dsp:nvSpPr>
        <dsp:cNvPr id="0" name=""/>
        <dsp:cNvSpPr/>
      </dsp:nvSpPr>
      <dsp:spPr>
        <a:xfrm>
          <a:off x="2567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Images</a:t>
          </a:r>
          <a:endParaRPr lang="en-US" sz="2900" kern="1200" dirty="0"/>
        </a:p>
      </dsp:txBody>
      <dsp:txXfrm>
        <a:off x="2567" y="708136"/>
        <a:ext cx="2036712" cy="1222027"/>
      </dsp:txXfrm>
    </dsp:sp>
    <dsp:sp modelId="{0DA57024-7D63-486E-B7B7-7C094573738B}">
      <dsp:nvSpPr>
        <dsp:cNvPr id="0" name=""/>
        <dsp:cNvSpPr/>
      </dsp:nvSpPr>
      <dsp:spPr>
        <a:xfrm>
          <a:off x="2242951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59838"/>
                <a:satOff val="-1811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Videos</a:t>
          </a:r>
          <a:endParaRPr lang="en-US" sz="2900" kern="1200" dirty="0"/>
        </a:p>
      </dsp:txBody>
      <dsp:txXfrm>
        <a:off x="2242951" y="708136"/>
        <a:ext cx="2036712" cy="1222027"/>
      </dsp:txXfrm>
    </dsp:sp>
    <dsp:sp modelId="{21D8EA1B-7CD6-4BFB-88F3-9316D854766D}">
      <dsp:nvSpPr>
        <dsp:cNvPr id="0" name=""/>
        <dsp:cNvSpPr/>
      </dsp:nvSpPr>
      <dsp:spPr>
        <a:xfrm>
          <a:off x="4483335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19677"/>
                <a:satOff val="-3621"/>
                <a:lumOff val="23778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Audio</a:t>
          </a:r>
          <a:endParaRPr lang="en-US" sz="2900" kern="1200" dirty="0"/>
        </a:p>
      </dsp:txBody>
      <dsp:txXfrm>
        <a:off x="4483335" y="708136"/>
        <a:ext cx="2036712" cy="1222027"/>
      </dsp:txXfrm>
    </dsp:sp>
    <dsp:sp modelId="{5AB45D61-477F-412E-8C64-8A752205720F}">
      <dsp:nvSpPr>
        <dsp:cNvPr id="0" name=""/>
        <dsp:cNvSpPr/>
      </dsp:nvSpPr>
      <dsp:spPr>
        <a:xfrm>
          <a:off x="6723719" y="708136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79515"/>
                <a:satOff val="-5432"/>
                <a:lumOff val="3566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Publications</a:t>
          </a:r>
          <a:endParaRPr lang="en-US" sz="2900" kern="1200" dirty="0"/>
        </a:p>
      </dsp:txBody>
      <dsp:txXfrm>
        <a:off x="6723719" y="708136"/>
        <a:ext cx="2036712" cy="1222027"/>
      </dsp:txXfrm>
    </dsp:sp>
    <dsp:sp modelId="{24C25C5E-A920-4955-A4BF-7E0402A55DFF}">
      <dsp:nvSpPr>
        <dsp:cNvPr id="0" name=""/>
        <dsp:cNvSpPr/>
      </dsp:nvSpPr>
      <dsp:spPr>
        <a:xfrm>
          <a:off x="1122759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79515"/>
                <a:satOff val="-5432"/>
                <a:lumOff val="3566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Maps</a:t>
          </a:r>
          <a:endParaRPr lang="en-US" sz="2900" kern="1200" dirty="0"/>
        </a:p>
      </dsp:txBody>
      <dsp:txXfrm>
        <a:off x="1122759" y="2133835"/>
        <a:ext cx="2036712" cy="1222027"/>
      </dsp:txXfrm>
    </dsp:sp>
    <dsp:sp modelId="{05CE83DB-7272-4C19-BFC2-2C929A49DBD6}">
      <dsp:nvSpPr>
        <dsp:cNvPr id="0" name=""/>
        <dsp:cNvSpPr/>
      </dsp:nvSpPr>
      <dsp:spPr>
        <a:xfrm>
          <a:off x="3363143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19677"/>
                <a:satOff val="-3621"/>
                <a:lumOff val="23778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or Businesses</a:t>
          </a:r>
          <a:endParaRPr lang="en-US" sz="2900" kern="1200" dirty="0"/>
        </a:p>
      </dsp:txBody>
      <dsp:txXfrm>
        <a:off x="3363143" y="2133835"/>
        <a:ext cx="2036712" cy="1222027"/>
      </dsp:txXfrm>
    </dsp:sp>
    <dsp:sp modelId="{7E924457-66E9-41A3-B247-50F29E447715}">
      <dsp:nvSpPr>
        <dsp:cNvPr id="0" name=""/>
        <dsp:cNvSpPr/>
      </dsp:nvSpPr>
      <dsp:spPr>
        <a:xfrm>
          <a:off x="5603527" y="2133835"/>
          <a:ext cx="2036712" cy="122202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59838"/>
                <a:satOff val="-1811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Blogs</a:t>
          </a:r>
          <a:endParaRPr lang="en-US" sz="2900" kern="1200" dirty="0"/>
        </a:p>
      </dsp:txBody>
      <dsp:txXfrm>
        <a:off x="5603527" y="2133835"/>
        <a:ext cx="2036712" cy="1222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75BCC-F8CF-4B72-ABC6-99305ACC78D9}">
      <dsp:nvSpPr>
        <dsp:cNvPr id="0" name=""/>
        <dsp:cNvSpPr/>
      </dsp:nvSpPr>
      <dsp:spPr>
        <a:xfrm>
          <a:off x="21765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C4764-E408-419C-A6D1-057A91B0670E}">
      <dsp:nvSpPr>
        <dsp:cNvPr id="0" name=""/>
        <dsp:cNvSpPr/>
      </dsp:nvSpPr>
      <dsp:spPr>
        <a:xfrm>
          <a:off x="21765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Portal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17658" y="1348925"/>
        <a:ext cx="1954333" cy="725057"/>
      </dsp:txXfrm>
    </dsp:sp>
    <dsp:sp modelId="{C199F0B5-76C2-4A01-B40C-B3CDB661DC5A}">
      <dsp:nvSpPr>
        <dsp:cNvPr id="0" name=""/>
        <dsp:cNvSpPr/>
      </dsp:nvSpPr>
      <dsp:spPr>
        <a:xfrm>
          <a:off x="2367508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5FF7A-D711-4AFA-8F5D-7BDA96C988B1}">
      <dsp:nvSpPr>
        <dsp:cNvPr id="0" name=""/>
        <dsp:cNvSpPr/>
      </dsp:nvSpPr>
      <dsp:spPr>
        <a:xfrm>
          <a:off x="2367508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News</a:t>
          </a:r>
          <a:endParaRPr lang="en-US" sz="1600" kern="1200" dirty="0"/>
        </a:p>
      </dsp:txBody>
      <dsp:txXfrm>
        <a:off x="2367508" y="1348925"/>
        <a:ext cx="1954333" cy="725057"/>
      </dsp:txXfrm>
    </dsp:sp>
    <dsp:sp modelId="{938D2E48-B9F2-4AC8-BDBA-48FD563E6067}">
      <dsp:nvSpPr>
        <dsp:cNvPr id="0" name=""/>
        <dsp:cNvSpPr/>
      </dsp:nvSpPr>
      <dsp:spPr>
        <a:xfrm>
          <a:off x="451735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A6F2E-2BB5-4E9D-B82F-D344A09ABB14}">
      <dsp:nvSpPr>
        <dsp:cNvPr id="0" name=""/>
        <dsp:cNvSpPr/>
      </dsp:nvSpPr>
      <dsp:spPr>
        <a:xfrm>
          <a:off x="451735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Informational</a:t>
          </a:r>
          <a:endParaRPr lang="en-US" sz="1600" kern="1200" dirty="0"/>
        </a:p>
      </dsp:txBody>
      <dsp:txXfrm>
        <a:off x="4517357" y="1348925"/>
        <a:ext cx="1954333" cy="725057"/>
      </dsp:txXfrm>
    </dsp:sp>
    <dsp:sp modelId="{6B3BDE47-0881-40B2-A6BD-9656D22D53AA}">
      <dsp:nvSpPr>
        <dsp:cNvPr id="0" name=""/>
        <dsp:cNvSpPr/>
      </dsp:nvSpPr>
      <dsp:spPr>
        <a:xfrm>
          <a:off x="6667207" y="2389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D94F-F6C1-47D8-8764-2EE84A009261}">
      <dsp:nvSpPr>
        <dsp:cNvPr id="0" name=""/>
        <dsp:cNvSpPr/>
      </dsp:nvSpPr>
      <dsp:spPr>
        <a:xfrm>
          <a:off x="6667207" y="1348925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Business/Marketing</a:t>
          </a:r>
          <a:endParaRPr lang="en-US" sz="1600" kern="1200" dirty="0"/>
        </a:p>
      </dsp:txBody>
      <dsp:txXfrm>
        <a:off x="6667207" y="1348925"/>
        <a:ext cx="1954333" cy="725057"/>
      </dsp:txXfrm>
    </dsp:sp>
    <dsp:sp modelId="{F826189A-0E25-4483-B345-BBDE45D707E8}">
      <dsp:nvSpPr>
        <dsp:cNvPr id="0" name=""/>
        <dsp:cNvSpPr/>
      </dsp:nvSpPr>
      <dsp:spPr>
        <a:xfrm>
          <a:off x="21765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6CFD8-7F15-41D4-8E9A-20DD298DE71E}">
      <dsp:nvSpPr>
        <dsp:cNvPr id="0" name=""/>
        <dsp:cNvSpPr/>
      </dsp:nvSpPr>
      <dsp:spPr>
        <a:xfrm>
          <a:off x="21765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Blog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17658" y="3615952"/>
        <a:ext cx="1954333" cy="725057"/>
      </dsp:txXfrm>
    </dsp:sp>
    <dsp:sp modelId="{06D4F483-88A1-4B3B-B901-63BC9D4AD883}">
      <dsp:nvSpPr>
        <dsp:cNvPr id="0" name=""/>
        <dsp:cNvSpPr/>
      </dsp:nvSpPr>
      <dsp:spPr>
        <a:xfrm>
          <a:off x="2367508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7193C-00B7-47C2-B010-4B7010296FBF}">
      <dsp:nvSpPr>
        <dsp:cNvPr id="0" name=""/>
        <dsp:cNvSpPr/>
      </dsp:nvSpPr>
      <dsp:spPr>
        <a:xfrm>
          <a:off x="2367508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Wiki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2367508" y="3615952"/>
        <a:ext cx="1954333" cy="725057"/>
      </dsp:txXfrm>
    </dsp:sp>
    <dsp:sp modelId="{989733C1-94D9-4FD1-904B-EC7976E5D122}">
      <dsp:nvSpPr>
        <dsp:cNvPr id="0" name=""/>
        <dsp:cNvSpPr/>
      </dsp:nvSpPr>
      <dsp:spPr>
        <a:xfrm>
          <a:off x="451735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8CED-A34D-435E-B71C-51685DE5A334}">
      <dsp:nvSpPr>
        <dsp:cNvPr id="0" name=""/>
        <dsp:cNvSpPr/>
      </dsp:nvSpPr>
      <dsp:spPr>
        <a:xfrm>
          <a:off x="451735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E8B46"/>
              </a:solidFill>
            </a:rPr>
            <a:t>Online Social Network</a:t>
          </a:r>
          <a:endParaRPr lang="en-US" sz="1600" b="1" kern="1200" dirty="0">
            <a:solidFill>
              <a:srgbClr val="5E8B46"/>
            </a:solidFill>
          </a:endParaRPr>
        </a:p>
      </dsp:txBody>
      <dsp:txXfrm>
        <a:off x="4517357" y="3615952"/>
        <a:ext cx="1954333" cy="725057"/>
      </dsp:txXfrm>
    </dsp:sp>
    <dsp:sp modelId="{CE947E84-53D0-4B9C-85DD-D10E39585F03}">
      <dsp:nvSpPr>
        <dsp:cNvPr id="0" name=""/>
        <dsp:cNvSpPr/>
      </dsp:nvSpPr>
      <dsp:spPr>
        <a:xfrm>
          <a:off x="6667207" y="2269416"/>
          <a:ext cx="1954333" cy="1346536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08289-F4AD-4FA6-9B41-E8423F3BB383}">
      <dsp:nvSpPr>
        <dsp:cNvPr id="0" name=""/>
        <dsp:cNvSpPr/>
      </dsp:nvSpPr>
      <dsp:spPr>
        <a:xfrm>
          <a:off x="6667207" y="3615952"/>
          <a:ext cx="1954333" cy="7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Educational</a:t>
          </a:r>
          <a:endParaRPr lang="en-US" sz="1600" kern="1200" dirty="0"/>
        </a:p>
      </dsp:txBody>
      <dsp:txXfrm>
        <a:off x="6667207" y="3615952"/>
        <a:ext cx="1954333" cy="725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DC05E-AA7C-4A38-8A57-B57DF9D02768}">
      <dsp:nvSpPr>
        <dsp:cNvPr id="0" name=""/>
        <dsp:cNvSpPr/>
      </dsp:nvSpPr>
      <dsp:spPr>
        <a:xfrm>
          <a:off x="1126913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6442-DF6D-452F-883C-DF0A22A1BAC6}">
      <dsp:nvSpPr>
        <dsp:cNvPr id="0" name=""/>
        <dsp:cNvSpPr/>
      </dsp:nvSpPr>
      <dsp:spPr>
        <a:xfrm>
          <a:off x="1126913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Entertainment</a:t>
          </a:r>
          <a:endParaRPr lang="en-US" sz="2100" kern="1200" dirty="0"/>
        </a:p>
      </dsp:txBody>
      <dsp:txXfrm>
        <a:off x="1126913" y="1419634"/>
        <a:ext cx="2057874" cy="763471"/>
      </dsp:txXfrm>
    </dsp:sp>
    <dsp:sp modelId="{0170CBEB-4742-4B3B-8BCF-9221CC1D7BE6}">
      <dsp:nvSpPr>
        <dsp:cNvPr id="0" name=""/>
        <dsp:cNvSpPr/>
      </dsp:nvSpPr>
      <dsp:spPr>
        <a:xfrm>
          <a:off x="3390662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1916-5E4A-45A8-B993-DBA3323894C4}">
      <dsp:nvSpPr>
        <dsp:cNvPr id="0" name=""/>
        <dsp:cNvSpPr/>
      </dsp:nvSpPr>
      <dsp:spPr>
        <a:xfrm>
          <a:off x="3390662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Advocacy</a:t>
          </a:r>
          <a:endParaRPr lang="en-US" sz="2100" kern="1200" dirty="0"/>
        </a:p>
      </dsp:txBody>
      <dsp:txXfrm>
        <a:off x="3390662" y="1419634"/>
        <a:ext cx="2057874" cy="763471"/>
      </dsp:txXfrm>
    </dsp:sp>
    <dsp:sp modelId="{BF1605BC-3FCF-43B7-A6D7-9A9D51B8DD48}">
      <dsp:nvSpPr>
        <dsp:cNvPr id="0" name=""/>
        <dsp:cNvSpPr/>
      </dsp:nvSpPr>
      <dsp:spPr>
        <a:xfrm>
          <a:off x="5654411" y="1758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BCC5D-7886-4954-B0A0-4A50E64F4D05}">
      <dsp:nvSpPr>
        <dsp:cNvPr id="0" name=""/>
        <dsp:cNvSpPr/>
      </dsp:nvSpPr>
      <dsp:spPr>
        <a:xfrm>
          <a:off x="5654411" y="1419634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5E8B46"/>
              </a:solidFill>
            </a:rPr>
            <a:t>Web Application</a:t>
          </a:r>
          <a:endParaRPr lang="en-US" sz="2100" b="1" kern="1200" dirty="0">
            <a:solidFill>
              <a:srgbClr val="5E8B46"/>
            </a:solidFill>
          </a:endParaRPr>
        </a:p>
      </dsp:txBody>
      <dsp:txXfrm>
        <a:off x="5654411" y="1419634"/>
        <a:ext cx="2057874" cy="763471"/>
      </dsp:txXfrm>
    </dsp:sp>
    <dsp:sp modelId="{F919098A-2B4F-4DE3-B10A-EB671EE044D5}">
      <dsp:nvSpPr>
        <dsp:cNvPr id="0" name=""/>
        <dsp:cNvSpPr/>
      </dsp:nvSpPr>
      <dsp:spPr>
        <a:xfrm>
          <a:off x="2258788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915E-68C1-4CD7-91A3-6D288E3EBBF8}">
      <dsp:nvSpPr>
        <dsp:cNvPr id="0" name=""/>
        <dsp:cNvSpPr/>
      </dsp:nvSpPr>
      <dsp:spPr>
        <a:xfrm>
          <a:off x="2258788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Content Aggregator</a:t>
          </a:r>
          <a:endParaRPr lang="en-US" sz="2100" kern="1200" dirty="0"/>
        </a:p>
      </dsp:txBody>
      <dsp:txXfrm>
        <a:off x="2258788" y="3806769"/>
        <a:ext cx="2057874" cy="763471"/>
      </dsp:txXfrm>
    </dsp:sp>
    <dsp:sp modelId="{6A720206-6678-4E5B-B611-30DB4B140438}">
      <dsp:nvSpPr>
        <dsp:cNvPr id="0" name=""/>
        <dsp:cNvSpPr/>
      </dsp:nvSpPr>
      <dsp:spPr>
        <a:xfrm>
          <a:off x="4522536" y="2388893"/>
          <a:ext cx="2057874" cy="1417875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1FD3F-29E4-4AA0-9DA1-F440053CCA7A}">
      <dsp:nvSpPr>
        <dsp:cNvPr id="0" name=""/>
        <dsp:cNvSpPr/>
      </dsp:nvSpPr>
      <dsp:spPr>
        <a:xfrm>
          <a:off x="4522536" y="3806769"/>
          <a:ext cx="2057874" cy="76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</a:t>
          </a:r>
          <a:endParaRPr lang="en-US" sz="2100" kern="1200" dirty="0"/>
        </a:p>
      </dsp:txBody>
      <dsp:txXfrm>
        <a:off x="4522536" y="3806769"/>
        <a:ext cx="2057874" cy="763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2CF0F-61CB-4B02-9FC1-AA11FA5C46F3}">
      <dsp:nvSpPr>
        <dsp:cNvPr id="0" name=""/>
        <dsp:cNvSpPr/>
      </dsp:nvSpPr>
      <dsp:spPr>
        <a:xfrm>
          <a:off x="0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Graphics</a:t>
          </a:r>
          <a:endParaRPr lang="en-US" sz="4300" kern="1200" dirty="0"/>
        </a:p>
      </dsp:txBody>
      <dsp:txXfrm>
        <a:off x="0" y="117871"/>
        <a:ext cx="2690812" cy="1614487"/>
      </dsp:txXfrm>
    </dsp:sp>
    <dsp:sp modelId="{C0103B91-77F3-453B-A0EB-3E2139E1C23F}">
      <dsp:nvSpPr>
        <dsp:cNvPr id="0" name=""/>
        <dsp:cNvSpPr/>
      </dsp:nvSpPr>
      <dsp:spPr>
        <a:xfrm>
          <a:off x="2959893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Animation</a:t>
          </a:r>
          <a:endParaRPr lang="en-US" sz="4300" kern="1200" dirty="0"/>
        </a:p>
      </dsp:txBody>
      <dsp:txXfrm>
        <a:off x="2959893" y="117871"/>
        <a:ext cx="2690812" cy="1614487"/>
      </dsp:txXfrm>
    </dsp:sp>
    <dsp:sp modelId="{2C21BF7B-716C-46CC-91D4-6BBD0A5D1FF7}">
      <dsp:nvSpPr>
        <dsp:cNvPr id="0" name=""/>
        <dsp:cNvSpPr/>
      </dsp:nvSpPr>
      <dsp:spPr>
        <a:xfrm>
          <a:off x="5919787" y="117871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Audio</a:t>
          </a:r>
          <a:endParaRPr lang="en-US" sz="4300" kern="1200" dirty="0"/>
        </a:p>
      </dsp:txBody>
      <dsp:txXfrm>
        <a:off x="5919787" y="117871"/>
        <a:ext cx="2690812" cy="1614487"/>
      </dsp:txXfrm>
    </dsp:sp>
    <dsp:sp modelId="{26F9500D-9A29-4E97-A624-BAC729B106B7}">
      <dsp:nvSpPr>
        <dsp:cNvPr id="0" name=""/>
        <dsp:cNvSpPr/>
      </dsp:nvSpPr>
      <dsp:spPr>
        <a:xfrm>
          <a:off x="1479946" y="2001440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Video</a:t>
          </a:r>
          <a:endParaRPr lang="en-US" sz="4300" kern="1200" dirty="0"/>
        </a:p>
      </dsp:txBody>
      <dsp:txXfrm>
        <a:off x="1479946" y="2001440"/>
        <a:ext cx="2690812" cy="1614487"/>
      </dsp:txXfrm>
    </dsp:sp>
    <dsp:sp modelId="{A10BE2CA-8D09-4972-977F-595305A3F131}">
      <dsp:nvSpPr>
        <dsp:cNvPr id="0" name=""/>
        <dsp:cNvSpPr/>
      </dsp:nvSpPr>
      <dsp:spPr>
        <a:xfrm>
          <a:off x="4439840" y="2001440"/>
          <a:ext cx="2690812" cy="1614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Virtual Reality</a:t>
          </a:r>
          <a:endParaRPr lang="en-US" sz="4300" kern="1200" dirty="0"/>
        </a:p>
      </dsp:txBody>
      <dsp:txXfrm>
        <a:off x="4439840" y="2001440"/>
        <a:ext cx="2690812" cy="161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7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6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5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1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1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2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1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9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8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4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4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2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3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0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1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2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8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3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4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9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8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5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9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76" y="3276600"/>
            <a:ext cx="39574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 (</a:t>
            </a:r>
            <a:r>
              <a:rPr lang="en-US" b="1" dirty="0" smtClean="0">
                <a:solidFill>
                  <a:srgbClr val="5E8B46"/>
                </a:solidFill>
              </a:rPr>
              <a:t>Web pages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 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 pages to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80 - 81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browser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browser</a:t>
            </a:r>
            <a:r>
              <a:rPr lang="en-US" dirty="0" smtClean="0"/>
              <a:t>, allows users to access Web pages and Web 2.0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048000"/>
          <a:ext cx="8534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81 </a:t>
            </a:r>
          </a:p>
          <a:p>
            <a:r>
              <a:rPr lang="en-US" dirty="0" smtClean="0"/>
              <a:t>Figure 2-6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1600" cy="533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 site displays</a:t>
            </a:r>
          </a:p>
          <a:p>
            <a:r>
              <a:rPr lang="en-US" sz="2500" dirty="0" smtClean="0"/>
              <a:t>Web pages provide </a:t>
            </a:r>
            <a:r>
              <a:rPr lang="en-US" sz="2500" b="1" dirty="0" smtClean="0">
                <a:solidFill>
                  <a:srgbClr val="5E8B46"/>
                </a:solidFill>
              </a:rPr>
              <a:t>links</a:t>
            </a:r>
            <a:r>
              <a:rPr lang="en-US" sz="2500" dirty="0" smtClean="0"/>
              <a:t> to other related Web pages</a:t>
            </a:r>
          </a:p>
          <a:p>
            <a:pPr lvl="1"/>
            <a:r>
              <a:rPr lang="en-US" sz="2300" b="1" dirty="0" smtClean="0">
                <a:solidFill>
                  <a:srgbClr val="5E8B46"/>
                </a:solidFill>
              </a:rPr>
              <a:t>Surfing the Web</a:t>
            </a:r>
          </a:p>
          <a:p>
            <a:r>
              <a:rPr lang="en-US" sz="2500" b="1" dirty="0" smtClean="0">
                <a:solidFill>
                  <a:srgbClr val="5E8B46"/>
                </a:solidFill>
              </a:rPr>
              <a:t>Downloading</a:t>
            </a:r>
            <a:r>
              <a:rPr lang="en-US" sz="2500" dirty="0" smtClean="0"/>
              <a:t> is the process of receiving information</a:t>
            </a:r>
          </a:p>
        </p:txBody>
      </p:sp>
      <p:pic>
        <p:nvPicPr>
          <p:cNvPr id="10" name="Content Placeholder 9" descr="Fig2-0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953166"/>
            <a:ext cx="1676400" cy="3172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82 - 83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76800" y="1600200"/>
            <a:ext cx="403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Web pages are designed specifically for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microbrowsers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page has a unique address called a </a:t>
            </a:r>
            <a:r>
              <a:rPr lang="en-US" b="1" dirty="0" smtClean="0">
                <a:solidFill>
                  <a:srgbClr val="5E8B46"/>
                </a:solidFill>
              </a:rPr>
              <a:t>URL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5E8B46"/>
                </a:solidFill>
              </a:rPr>
              <a:t>Web address</a:t>
            </a:r>
            <a:endParaRPr lang="en-US" dirty="0">
              <a:solidFill>
                <a:srgbClr val="5E8B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82 – 83 </a:t>
            </a:r>
          </a:p>
          <a:p>
            <a:r>
              <a:rPr lang="en-US" dirty="0" smtClean="0"/>
              <a:t>Figure 2-8</a:t>
            </a:r>
            <a:endParaRPr lang="en-US" dirty="0"/>
          </a:p>
        </p:txBody>
      </p:sp>
      <p:pic>
        <p:nvPicPr>
          <p:cNvPr id="10" name="Picture 9" descr="CFig2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667000"/>
            <a:ext cx="73152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B46"/>
                </a:solidFill>
              </a:rPr>
              <a:t>Tabbed browsing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allows you to open and view multiple Web pages in a single Web browser window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84 </a:t>
            </a:r>
          </a:p>
          <a:p>
            <a:r>
              <a:rPr lang="en-US" dirty="0" smtClean="0"/>
              <a:t>Figure 2-9</a:t>
            </a:r>
            <a:endParaRPr lang="en-US" dirty="0"/>
          </a:p>
        </p:txBody>
      </p:sp>
      <p:pic>
        <p:nvPicPr>
          <p:cNvPr id="11" name="Picture 10" descr="CFig2-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145690" cy="35709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search tools are search engines and subject directories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819400"/>
          <a:ext cx="8763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engine is helpful in locating items such as: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9931981"/>
              </p:ext>
            </p:extLst>
          </p:nvPr>
        </p:nvGraphicFramePr>
        <p:xfrm>
          <a:off x="152400" y="21336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86 </a:t>
            </a:r>
          </a:p>
          <a:p>
            <a:r>
              <a:rPr lang="en-US" dirty="0" smtClean="0"/>
              <a:t>Figure 2-11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382000" cy="5410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Web browsers contain an Instant Search box to eliminate the steps of displaying the search engine’s Web page prior to entering the search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87 </a:t>
            </a:r>
          </a:p>
          <a:p>
            <a:r>
              <a:rPr lang="en-US" dirty="0" smtClean="0"/>
              <a:t>Figure 2-12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5124203" cy="3072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links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  <p:pic>
        <p:nvPicPr>
          <p:cNvPr id="10" name="Picture 9" descr="CFig2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7740123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thirteen types of Web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88 – 91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2098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91 – 92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Multimedia</a:t>
            </a:r>
            <a:r>
              <a:rPr lang="en-US" dirty="0" smtClean="0"/>
              <a:t> refers to any application that combines text with: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92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</a:t>
            </a:r>
            <a:r>
              <a:rPr lang="en-US" dirty="0" smtClean="0"/>
              <a:t> is a digital representation of </a:t>
            </a:r>
            <a:r>
              <a:rPr lang="en-US" dirty="0" err="1" smtClean="0"/>
              <a:t>nontext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Graphic formats include BMP, GIF, JPEG, PNG, and TIFF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93 </a:t>
            </a:r>
          </a:p>
          <a:p>
            <a:r>
              <a:rPr lang="en-US" dirty="0" smtClean="0"/>
              <a:t>Figure 2-17</a:t>
            </a:r>
            <a:endParaRPr lang="en-US" dirty="0"/>
          </a:p>
        </p:txBody>
      </p:sp>
      <p:pic>
        <p:nvPicPr>
          <p:cNvPr id="11" name="Content Placeholder 10" descr="Fig2-1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4212"/>
            <a:ext cx="4038600" cy="26779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thumbnail is a small version of a larger graphic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94 </a:t>
            </a:r>
          </a:p>
          <a:p>
            <a:r>
              <a:rPr lang="en-US" dirty="0" smtClean="0"/>
              <a:t>Figure 2-19</a:t>
            </a:r>
            <a:endParaRPr lang="en-US" dirty="0"/>
          </a:p>
        </p:txBody>
      </p:sp>
      <p:pic>
        <p:nvPicPr>
          <p:cNvPr id="10" name="Content Placeholder 9" descr="CFig2-1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1056" y="1600200"/>
            <a:ext cx="3812888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Animation</a:t>
            </a:r>
            <a:r>
              <a:rPr lang="en-US" dirty="0" smtClean="0"/>
              <a:t> is the appearance of motion created by displaying a series of still images in sequence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94</a:t>
            </a:r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05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912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5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148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276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86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B46"/>
                </a:solidFill>
              </a:rPr>
              <a:t>Audio</a:t>
            </a:r>
            <a:r>
              <a:rPr lang="en-US" sz="2800" dirty="0" smtClean="0"/>
              <a:t> includes music, speech, or any other sound</a:t>
            </a:r>
          </a:p>
          <a:p>
            <a:pPr lvl="1"/>
            <a:r>
              <a:rPr lang="en-US" sz="2400" dirty="0" smtClean="0"/>
              <a:t>Compressed to reduce file size</a:t>
            </a:r>
          </a:p>
          <a:p>
            <a:r>
              <a:rPr lang="en-US" sz="2800" dirty="0" smtClean="0"/>
              <a:t>You listen to audio on your computer using a </a:t>
            </a:r>
            <a:r>
              <a:rPr lang="en-US" sz="2800" b="1" dirty="0" smtClean="0">
                <a:solidFill>
                  <a:srgbClr val="5E8B46"/>
                </a:solidFill>
              </a:rPr>
              <a:t>player</a:t>
            </a:r>
          </a:p>
          <a:p>
            <a:r>
              <a:rPr lang="en-US" sz="2800" b="1" dirty="0" smtClean="0">
                <a:solidFill>
                  <a:srgbClr val="5E8B46"/>
                </a:solidFill>
              </a:rPr>
              <a:t>Streaming</a:t>
            </a:r>
            <a:r>
              <a:rPr lang="en-US" sz="2800" dirty="0" smtClean="0"/>
              <a:t> is the process of transferring data in a continuous and even flow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94 – 95 </a:t>
            </a:r>
          </a:p>
          <a:p>
            <a:r>
              <a:rPr lang="en-US" dirty="0" smtClean="0"/>
              <a:t>Figure 2-20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6629400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6" y="1066800"/>
            <a:ext cx="8850544" cy="54102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95 </a:t>
            </a:r>
          </a:p>
          <a:p>
            <a:r>
              <a:rPr lang="en-US" dirty="0" smtClean="0"/>
              <a:t>Figure 2-21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Video</a:t>
            </a:r>
            <a:r>
              <a:rPr lang="en-US" dirty="0" smtClean="0"/>
              <a:t> consists of images displayed in motion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96 </a:t>
            </a:r>
          </a:p>
          <a:p>
            <a:r>
              <a:rPr lang="en-US" dirty="0" smtClean="0"/>
              <a:t>Figure 2-22</a:t>
            </a:r>
            <a:endParaRPr lang="en-US" dirty="0"/>
          </a:p>
        </p:txBody>
      </p:sp>
      <p:pic>
        <p:nvPicPr>
          <p:cNvPr id="11" name="Picture 10" descr="CFig2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799" y="2286000"/>
            <a:ext cx="6442191" cy="41207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Virtual reality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VR</a:t>
            </a:r>
            <a:r>
              <a:rPr lang="en-US" dirty="0" smtClean="0"/>
              <a:t>) is the use of computers to simulate a real or imagined environment that appears as a three-dimensional space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96 – 97 </a:t>
            </a:r>
          </a:p>
          <a:p>
            <a:r>
              <a:rPr lang="en-US" dirty="0" smtClean="0"/>
              <a:t>Figure 2-23</a:t>
            </a:r>
            <a:endParaRPr lang="en-US" dirty="0"/>
          </a:p>
        </p:txBody>
      </p:sp>
      <p:pic>
        <p:nvPicPr>
          <p:cNvPr id="8" name="Picture 7" descr="Fig2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124200"/>
            <a:ext cx="5542767" cy="31611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 smtClean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plug-in</a:t>
            </a:r>
            <a:r>
              <a:rPr lang="en-US" dirty="0" smtClean="0"/>
              <a:t> is a program that extends the capability of a Web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97 </a:t>
            </a:r>
          </a:p>
          <a:p>
            <a:r>
              <a:rPr lang="en-US" dirty="0" smtClean="0"/>
              <a:t>Figure 2-24</a:t>
            </a:r>
            <a:endParaRPr lang="en-US" dirty="0"/>
          </a:p>
        </p:txBody>
      </p:sp>
      <p:pic>
        <p:nvPicPr>
          <p:cNvPr id="8" name="Picture 7" descr="Fig2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743200"/>
            <a:ext cx="7010400" cy="36010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Web publishing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the development and maintenance of Web pages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09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E-commerce</a:t>
            </a:r>
            <a:r>
              <a:rPr lang="en-US" dirty="0" smtClean="0"/>
              <a:t> is a business transaction that occurs over an electronic network</a:t>
            </a:r>
          </a:p>
          <a:p>
            <a:pPr lvl="1"/>
            <a:r>
              <a:rPr lang="en-US" dirty="0" smtClean="0"/>
              <a:t>M-commerce</a:t>
            </a:r>
            <a:r>
              <a:rPr lang="en-US" b="1" dirty="0" smtClean="0"/>
              <a:t> </a:t>
            </a:r>
            <a:r>
              <a:rPr lang="en-US" dirty="0" smtClean="0"/>
              <a:t>identifies e-commerce that takes place using mobile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98 - 99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e-mail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e-mail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101 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68243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102 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" y="1600200"/>
            <a:ext cx="789346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mailing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e-mail names and addresses given a single name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Subscribing</a:t>
            </a:r>
            <a:r>
              <a:rPr lang="en-US" sz="2400" dirty="0" smtClean="0"/>
              <a:t> adds your e-mail name and address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Unsubscribing</a:t>
            </a:r>
            <a:r>
              <a:rPr lang="en-US" sz="2400" dirty="0" smtClean="0"/>
              <a:t> removes your name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103 </a:t>
            </a:r>
          </a:p>
          <a:p>
            <a:r>
              <a:rPr lang="en-US" dirty="0" smtClean="0"/>
              <a:t>Figure 2-28</a:t>
            </a:r>
            <a:endParaRPr lang="en-US" dirty="0"/>
          </a:p>
        </p:txBody>
      </p:sp>
      <p:pic>
        <p:nvPicPr>
          <p:cNvPr id="11" name="Picture 10" descr="CFig2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538847"/>
            <a:ext cx="4029379" cy="28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IM</a:t>
            </a:r>
            <a:r>
              <a:rPr lang="en-US" dirty="0" smtClean="0"/>
              <a:t>) is a </a:t>
            </a:r>
            <a:r>
              <a:rPr lang="en-US" b="1" dirty="0" smtClean="0">
                <a:solidFill>
                  <a:srgbClr val="5E8B46"/>
                </a:solidFill>
              </a:rPr>
              <a:t>real-time</a:t>
            </a:r>
            <a:r>
              <a:rPr lang="en-US" dirty="0" smtClean="0"/>
              <a:t> Internet communications service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104 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pic>
        <p:nvPicPr>
          <p:cNvPr id="8" name="Picture 7" descr="CFig2-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667000"/>
            <a:ext cx="4267200" cy="3573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location on an Internet server that permits users to chat with each other</a:t>
            </a:r>
            <a:endParaRPr lang="en-US" dirty="0"/>
          </a:p>
        </p:txBody>
      </p:sp>
      <p:pic>
        <p:nvPicPr>
          <p:cNvPr id="9" name="Content Placeholder 8" descr="Fig2-3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105 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over the Internet</a:t>
            </a:r>
          </a:p>
          <a:p>
            <a:pPr lvl="1"/>
            <a:r>
              <a:rPr lang="en-US" dirty="0" smtClean="0"/>
              <a:t>Also called Internet telephony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106 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3370"/>
            <a:ext cx="4038600" cy="32996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and small business users connect to the Internet via high-speed broadband Internet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3276600"/>
          <a:ext cx="9144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newsgroup</a:t>
            </a:r>
            <a:r>
              <a:rPr lang="en-US" dirty="0" smtClean="0"/>
              <a:t> is an online area in which users have written discussions about a particular subject</a:t>
            </a:r>
          </a:p>
          <a:p>
            <a:pPr lvl="1"/>
            <a:r>
              <a:rPr lang="en-US" dirty="0" smtClean="0"/>
              <a:t>Typically requires a newsreader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message board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Web-based type of discussion group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107 </a:t>
            </a:r>
          </a:p>
          <a:p>
            <a:r>
              <a:rPr lang="en-US" dirty="0" smtClean="0"/>
              <a:t>Figure 2-32</a:t>
            </a:r>
            <a:endParaRPr lang="en-US" dirty="0"/>
          </a:p>
        </p:txBody>
      </p:sp>
      <p:pic>
        <p:nvPicPr>
          <p:cNvPr id="10" name="Content Placeholder 9" descr="Fig2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4772"/>
            <a:ext cx="4038600" cy="275681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108 </a:t>
            </a:r>
          </a:p>
          <a:p>
            <a:r>
              <a:rPr lang="en-US" dirty="0" smtClean="0"/>
              <a:t>Figure 2-33</a:t>
            </a:r>
            <a:endParaRPr lang="en-US" dirty="0"/>
          </a:p>
        </p:txBody>
      </p:sp>
      <p:pic>
        <p:nvPicPr>
          <p:cNvPr id="11" name="Picture 10" descr="Fig2-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362200"/>
            <a:ext cx="5904257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access provider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business that provides individuals and organizations access to the Internet free or for a fee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77 </a:t>
            </a:r>
          </a:p>
          <a:p>
            <a:r>
              <a:rPr lang="en-US" dirty="0" smtClean="0"/>
              <a:t>Figure 2-2</a:t>
            </a:r>
            <a:endParaRPr lang="en-US" dirty="0"/>
          </a:p>
        </p:txBody>
      </p:sp>
      <p:pic>
        <p:nvPicPr>
          <p:cNvPr id="9" name="Picture 8" descr="CFig2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590800"/>
            <a:ext cx="5086023" cy="3769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14930"/>
              </p:ext>
            </p:extLst>
          </p:nvPr>
        </p:nvGraphicFramePr>
        <p:xfrm>
          <a:off x="152400" y="16002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 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6977"/>
            <a:ext cx="7490017" cy="54200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number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the text version of an IP address</a:t>
            </a:r>
          </a:p>
          <a:p>
            <a:pPr lvl="1"/>
            <a:r>
              <a:rPr lang="en-US" sz="2400" dirty="0" smtClean="0"/>
              <a:t>Top-level domain (TLD)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DNS server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79 – 80 </a:t>
            </a:r>
          </a:p>
          <a:p>
            <a:r>
              <a:rPr lang="en-US" dirty="0" smtClean="0"/>
              <a:t>Figure 2-4</a:t>
            </a:r>
            <a:endParaRPr lang="en-US" dirty="0"/>
          </a:p>
        </p:txBody>
      </p:sp>
      <p:pic>
        <p:nvPicPr>
          <p:cNvPr id="8" name="Picture 7" descr="Fig2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95800"/>
            <a:ext cx="7620000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  <p:pic>
        <p:nvPicPr>
          <p:cNvPr id="8" name="Content Placeholder 7" descr="Fig2-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1" y="929420"/>
            <a:ext cx="5007322" cy="53189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1460</Words>
  <Application>Microsoft Office PowerPoint</Application>
  <PresentationFormat>On-screen Show (4:3)</PresentationFormat>
  <Paragraphs>345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E-Commerce</vt:lpstr>
      <vt:lpstr>E-Commerce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Arslan</cp:lastModifiedBy>
  <cp:revision>127</cp:revision>
  <dcterms:created xsi:type="dcterms:W3CDTF">2008-12-18T17:11:12Z</dcterms:created>
  <dcterms:modified xsi:type="dcterms:W3CDTF">2017-10-26T19:14:02Z</dcterms:modified>
</cp:coreProperties>
</file>