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06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42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9816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39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06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09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61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3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86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6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49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72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20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2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74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9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B55B83B-4F1C-4017-9E4A-4C930FBBE9F1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A07CDC1-7FE2-4886-9F1C-F8808B228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0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04591"/>
            <a:ext cx="10515600" cy="1139688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 test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607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runs test (sometimes called a Wald-Wolfowitz runs test) is a statistical </a:t>
            </a:r>
            <a:r>
              <a:rPr lang="en-US" dirty="0" smtClean="0"/>
              <a:t>procedure </a:t>
            </a:r>
            <a:r>
              <a:rPr lang="en-US" dirty="0"/>
              <a:t>for examining a series of events for </a:t>
            </a:r>
            <a:r>
              <a:rPr lang="en-US" dirty="0" smtClean="0"/>
              <a:t>randomness.</a:t>
            </a:r>
          </a:p>
          <a:p>
            <a:r>
              <a:rPr lang="en-US" dirty="0" smtClean="0"/>
              <a:t>This </a:t>
            </a:r>
            <a:r>
              <a:rPr lang="en-US" dirty="0"/>
              <a:t>nonparametric </a:t>
            </a:r>
            <a:r>
              <a:rPr lang="en-US" dirty="0" smtClean="0"/>
              <a:t>test </a:t>
            </a:r>
            <a:r>
              <a:rPr lang="en-US" dirty="0"/>
              <a:t>has no parametric </a:t>
            </a:r>
            <a:r>
              <a:rPr lang="en-US" dirty="0" smtClean="0"/>
              <a:t>equivalent test</a:t>
            </a:r>
          </a:p>
          <a:p>
            <a:r>
              <a:rPr lang="en-US" dirty="0" smtClean="0"/>
              <a:t>Run is a sequence of like event ,items , or symbols of a different type. The number of events or symbols in a run is referred to as </a:t>
            </a:r>
            <a:r>
              <a:rPr lang="en-US" b="1" dirty="0" smtClean="0"/>
              <a:t>its length.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42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often in research we may be interested in finding out whether the sample is drawn at random, so that we can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generalize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sample results to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.We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 the technique called ‘Runs test’, which is exclusively used for the purpose of ensuring the randomness of parameters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346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data available for analysis consist of sequence of observations , recorded in the order of their occurrence which we can categorize in to two mutually exclusive types </a:t>
                </a:r>
              </a:p>
              <a:p>
                <a:r>
                  <a:rPr lang="en-US" dirty="0" smtClean="0"/>
                  <a:t>Let n=total sample size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=the number of observation of one type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=the number of observation of other type.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0">
                <a:blip r:embed="rId2"/>
                <a:stretch>
                  <a:fillRect l="-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8262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Null hypothesis:</a:t>
            </a:r>
          </a:p>
          <a:p>
            <a:pPr marL="0" indent="0">
              <a:buNone/>
            </a:pPr>
            <a:r>
              <a:rPr lang="en-US" dirty="0" smtClean="0"/>
              <a:t>                  H</a:t>
            </a:r>
            <a:r>
              <a:rPr lang="en-US" baseline="-25000" dirty="0" smtClean="0"/>
              <a:t>0</a:t>
            </a:r>
            <a:r>
              <a:rPr lang="en-US" dirty="0" smtClean="0"/>
              <a:t> = the sequence is random</a:t>
            </a:r>
          </a:p>
          <a:p>
            <a:pPr marL="0" indent="0">
              <a:buNone/>
            </a:pPr>
            <a:r>
              <a:rPr lang="en-US" dirty="0" smtClean="0"/>
              <a:t>                 H</a:t>
            </a:r>
            <a:r>
              <a:rPr lang="en-US" baseline="-25000" dirty="0" smtClean="0"/>
              <a:t>1=</a:t>
            </a:r>
            <a:r>
              <a:rPr lang="en-US" dirty="0" smtClean="0"/>
              <a:t> the sequence is not random</a:t>
            </a:r>
          </a:p>
          <a:p>
            <a:r>
              <a:rPr lang="en-US" dirty="0" smtClean="0"/>
              <a:t>Level of significance :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=0.05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statistics 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number of runs denoted by 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89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Critical region: 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 smtClean="0"/>
              <a:t>                       </a:t>
            </a:r>
            <a:r>
              <a:rPr lang="en-US"/>
              <a:t>r</a:t>
            </a:r>
            <a:r>
              <a:rPr lang="en-US" smtClean="0"/>
              <a:t> </a:t>
            </a:r>
            <a:r>
              <a:rPr lang="en-US" dirty="0" smtClean="0"/>
              <a:t>&lt; lower critical value</a:t>
            </a:r>
          </a:p>
          <a:p>
            <a:r>
              <a:rPr lang="en-US" dirty="0" smtClean="0"/>
              <a:t>Decision :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null hypothesis will be rejected if the test statistic is less than lower critical value. Interpret the decision in the context of the original claim.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007284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</TotalTime>
  <Words>238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Times New Roman</vt:lpstr>
      <vt:lpstr>Tw Cen MT</vt:lpstr>
      <vt:lpstr>Droplet</vt:lpstr>
      <vt:lpstr>Run test</vt:lpstr>
      <vt:lpstr>Run test</vt:lpstr>
      <vt:lpstr>Purpose </vt:lpstr>
      <vt:lpstr>Assumptions:</vt:lpstr>
      <vt:lpstr>General procedure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 test</dc:title>
  <dc:creator>Ali</dc:creator>
  <cp:lastModifiedBy>Ali</cp:lastModifiedBy>
  <cp:revision>2</cp:revision>
  <dcterms:created xsi:type="dcterms:W3CDTF">2020-04-30T19:33:19Z</dcterms:created>
  <dcterms:modified xsi:type="dcterms:W3CDTF">2020-04-30T19:34:37Z</dcterms:modified>
</cp:coreProperties>
</file>