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4" r:id="rId21"/>
    <p:sldId id="276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B1127-7E5F-4F2F-B6D8-AED76994CE12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ED24-FB98-40A9-9128-79CF23A48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B1127-7E5F-4F2F-B6D8-AED76994CE12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ED24-FB98-40A9-9128-79CF23A48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B1127-7E5F-4F2F-B6D8-AED76994CE12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ED24-FB98-40A9-9128-79CF23A48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B1127-7E5F-4F2F-B6D8-AED76994CE12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ED24-FB98-40A9-9128-79CF23A48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B1127-7E5F-4F2F-B6D8-AED76994CE12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ED24-FB98-40A9-9128-79CF23A48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B1127-7E5F-4F2F-B6D8-AED76994CE12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ED24-FB98-40A9-9128-79CF23A48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B1127-7E5F-4F2F-B6D8-AED76994CE12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ED24-FB98-40A9-9128-79CF23A48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B1127-7E5F-4F2F-B6D8-AED76994CE12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ED24-FB98-40A9-9128-79CF23A48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B1127-7E5F-4F2F-B6D8-AED76994CE12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ED24-FB98-40A9-9128-79CF23A48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B1127-7E5F-4F2F-B6D8-AED76994CE12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ED24-FB98-40A9-9128-79CF23A48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B1127-7E5F-4F2F-B6D8-AED76994CE12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ED24-FB98-40A9-9128-79CF23A481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1B1127-7E5F-4F2F-B6D8-AED76994CE12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C5BED24-FB98-40A9-9128-79CF23A48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Sentence and its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Instructor: Attiqa Riaz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When the cake </a:t>
            </a:r>
            <a:r>
              <a:rPr lang="en-US" dirty="0" smtClean="0"/>
              <a:t>is brown</a:t>
            </a:r>
            <a:r>
              <a:rPr lang="en-US" dirty="0" smtClean="0"/>
              <a:t>, take it out the oven</a:t>
            </a:r>
          </a:p>
          <a:p>
            <a:r>
              <a:rPr lang="en-US" dirty="0" smtClean="0"/>
              <a:t>Bethany might win the match but she did not come</a:t>
            </a:r>
          </a:p>
          <a:p>
            <a:r>
              <a:rPr lang="en-US" dirty="0" smtClean="0"/>
              <a:t>After lots of struggle, Josh still could not tie his shoe laces</a:t>
            </a:r>
          </a:p>
          <a:p>
            <a:r>
              <a:rPr lang="en-US" dirty="0" smtClean="0"/>
              <a:t>She was delighted to have a piece of cake, though it was small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183880" cy="1051560"/>
          </a:xfrm>
        </p:spPr>
        <p:txBody>
          <a:bodyPr/>
          <a:lstStyle/>
          <a:p>
            <a:r>
              <a:rPr lang="en-US" dirty="0" smtClean="0"/>
              <a:t>Compound-complex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Compound - complex sentences contain at least one dependent clause and more than one independent clause. The clauses are connected by both conjunctions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Compound-complex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John, who briefly visited last month, won the prize, and he took a short vacation. </a:t>
            </a:r>
          </a:p>
          <a:p>
            <a:r>
              <a:rPr lang="en-US" dirty="0" smtClean="0"/>
              <a:t>Jack forgot his friend's birthday, so he sent him a card when he finally remembered. </a:t>
            </a:r>
          </a:p>
          <a:p>
            <a:r>
              <a:rPr lang="en-US" dirty="0" smtClean="0"/>
              <a:t>While the rain fell, the baby slept and dreamed, </a:t>
            </a:r>
            <a:r>
              <a:rPr lang="en-US" dirty="0" smtClean="0"/>
              <a:t>and </a:t>
            </a:r>
            <a:r>
              <a:rPr lang="en-US" dirty="0" smtClean="0"/>
              <a:t>the mother watched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kinds of sentence are labeled by purpose</a:t>
            </a:r>
          </a:p>
          <a:p>
            <a:r>
              <a:rPr lang="en-US" dirty="0" smtClean="0"/>
              <a:t>Declarative sentence</a:t>
            </a:r>
          </a:p>
          <a:p>
            <a:r>
              <a:rPr lang="en-US" dirty="0" smtClean="0"/>
              <a:t>Imperative sentence</a:t>
            </a:r>
          </a:p>
          <a:p>
            <a:r>
              <a:rPr lang="en-US" dirty="0" smtClean="0"/>
              <a:t>Interrogative sentence</a:t>
            </a:r>
          </a:p>
          <a:p>
            <a:r>
              <a:rPr lang="en-US" dirty="0" smtClean="0"/>
              <a:t>Exclamatory sentence</a:t>
            </a:r>
          </a:p>
          <a:p>
            <a:r>
              <a:rPr lang="en-US" dirty="0" smtClean="0"/>
              <a:t>Negative sentence</a:t>
            </a:r>
          </a:p>
          <a:p>
            <a:r>
              <a:rPr lang="en-US" dirty="0" err="1" smtClean="0"/>
              <a:t>Optative</a:t>
            </a:r>
            <a:r>
              <a:rPr lang="en-US" dirty="0" smtClean="0"/>
              <a:t> </a:t>
            </a:r>
            <a:r>
              <a:rPr lang="en-US" dirty="0" smtClean="0"/>
              <a:t>sentence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Declarative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352"/>
            <a:ext cx="8229600" cy="48798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declarative sentence states the fact in affirmative or negative form</a:t>
            </a:r>
          </a:p>
          <a:p>
            <a:pPr>
              <a:buNone/>
            </a:pPr>
            <a:r>
              <a:rPr lang="en-US" b="1" dirty="0" smtClean="0"/>
              <a:t>Affirmative: +</a:t>
            </a:r>
          </a:p>
          <a:p>
            <a:pPr>
              <a:buNone/>
            </a:pPr>
            <a:r>
              <a:rPr lang="en-US" dirty="0" smtClean="0"/>
              <a:t>This is my bag</a:t>
            </a:r>
          </a:p>
          <a:p>
            <a:pPr>
              <a:buNone/>
            </a:pPr>
            <a:r>
              <a:rPr lang="en-US" b="1" dirty="0" smtClean="0"/>
              <a:t>Negative: - </a:t>
            </a:r>
          </a:p>
          <a:p>
            <a:pPr>
              <a:buNone/>
            </a:pPr>
            <a:r>
              <a:rPr lang="en-US" dirty="0" smtClean="0"/>
              <a:t>This is not my bag</a:t>
            </a:r>
          </a:p>
          <a:p>
            <a:pPr>
              <a:buNone/>
            </a:pPr>
            <a:r>
              <a:rPr lang="en-US" dirty="0" smtClean="0"/>
              <a:t>Negative pronouns (no-one, none, neither, nothing, no, etc.), negative adverbs (never, nowhere, etc.) and words (hardly, refuse, without, etc.) are used for negation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5200"/>
            <a:ext cx="8183880" cy="1051560"/>
          </a:xfrm>
        </p:spPr>
        <p:txBody>
          <a:bodyPr/>
          <a:lstStyle/>
          <a:p>
            <a:r>
              <a:rPr lang="en-US" dirty="0" smtClean="0"/>
              <a:t>Declarative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My car is new</a:t>
            </a:r>
          </a:p>
          <a:p>
            <a:r>
              <a:rPr lang="en-US" dirty="0" smtClean="0"/>
              <a:t>George brushes his teeth twice a day</a:t>
            </a:r>
          </a:p>
          <a:p>
            <a:r>
              <a:rPr lang="en-US" dirty="0" smtClean="0"/>
              <a:t>She looked gorgeous in her dress</a:t>
            </a:r>
          </a:p>
          <a:p>
            <a:r>
              <a:rPr lang="en-US" dirty="0" smtClean="0"/>
              <a:t>We have holiday on Sunday </a:t>
            </a:r>
          </a:p>
          <a:p>
            <a:r>
              <a:rPr lang="en-US" dirty="0" smtClean="0"/>
              <a:t>I don’t like my platter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18356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524000"/>
                <a:gridCol w="1557336"/>
                <a:gridCol w="1636712"/>
                <a:gridCol w="1636712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 </a:t>
                      </a:r>
                    </a:p>
                    <a:p>
                      <a:r>
                        <a:rPr lang="en-US" dirty="0" smtClean="0"/>
                        <a:t>sentence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</a:t>
                      </a:r>
                    </a:p>
                    <a:p>
                      <a:r>
                        <a:rPr lang="en-US" dirty="0" smtClean="0"/>
                        <a:t>sentence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Complex </a:t>
                      </a:r>
                    </a:p>
                    <a:p>
                      <a:r>
                        <a:rPr lang="en-US" dirty="0" smtClean="0"/>
                        <a:t>sentence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Compound- complex sentence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Dependent clause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Independent clause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Conjunction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conjunction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One or 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dirty="0" smtClean="0"/>
                        <a:t>One or more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183880" cy="1051560"/>
          </a:xfrm>
        </p:spPr>
        <p:txBody>
          <a:bodyPr/>
          <a:lstStyle/>
          <a:p>
            <a:r>
              <a:rPr lang="en-US" dirty="0" smtClean="0"/>
              <a:t>Interrogative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end with a question mark “?”</a:t>
            </a:r>
          </a:p>
          <a:p>
            <a:r>
              <a:rPr lang="en-US" dirty="0" smtClean="0"/>
              <a:t>Here first verb precedes the subject</a:t>
            </a:r>
          </a:p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Would you like tea or coffee?</a:t>
            </a:r>
          </a:p>
          <a:p>
            <a:r>
              <a:rPr lang="en-US" dirty="0" smtClean="0"/>
              <a:t>Are you wearing this dress?</a:t>
            </a:r>
          </a:p>
          <a:p>
            <a:r>
              <a:rPr lang="en-US" dirty="0" smtClean="0"/>
              <a:t>You were present in the meeting, weren't you?</a:t>
            </a:r>
          </a:p>
          <a:p>
            <a:r>
              <a:rPr lang="en-US" dirty="0" smtClean="0"/>
              <a:t>What is your favorite food?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Interrogative sentence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898" t="25550" r="5297" b="32600"/>
          <a:stretch>
            <a:fillRect/>
          </a:stretch>
        </p:blipFill>
        <p:spPr bwMode="auto">
          <a:xfrm>
            <a:off x="838200" y="609600"/>
            <a:ext cx="6934200" cy="455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43400"/>
            <a:ext cx="8183880" cy="1051560"/>
          </a:xfrm>
        </p:spPr>
        <p:txBody>
          <a:bodyPr/>
          <a:lstStyle/>
          <a:p>
            <a:r>
              <a:rPr lang="en-US" dirty="0" smtClean="0"/>
              <a:t>Imperative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imperative sentence is one which gives advice, instruction, command,  warning or request.</a:t>
            </a:r>
          </a:p>
          <a:p>
            <a:pPr>
              <a:buNone/>
            </a:pPr>
            <a:r>
              <a:rPr lang="en-US" dirty="0" smtClean="0"/>
              <a:t>Examples:</a:t>
            </a:r>
          </a:p>
          <a:p>
            <a:pPr>
              <a:buNone/>
            </a:pPr>
            <a:r>
              <a:rPr lang="en-US" dirty="0" smtClean="0"/>
              <a:t>Open the door, please</a:t>
            </a:r>
          </a:p>
          <a:p>
            <a:pPr>
              <a:buNone/>
            </a:pPr>
            <a:r>
              <a:rPr lang="en-US" dirty="0" smtClean="0"/>
              <a:t>Stand up</a:t>
            </a:r>
          </a:p>
          <a:p>
            <a:pPr>
              <a:buNone/>
            </a:pPr>
            <a:r>
              <a:rPr lang="en-US" dirty="0" smtClean="0"/>
              <a:t>Read the instruction</a:t>
            </a:r>
          </a:p>
          <a:p>
            <a:pPr>
              <a:buNone/>
            </a:pPr>
            <a:r>
              <a:rPr lang="en-US" dirty="0" smtClean="0"/>
              <a:t>Don’t be panic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/>
          <a:lstStyle/>
          <a:p>
            <a:r>
              <a:rPr lang="en-US" dirty="0" smtClean="0"/>
              <a:t>A sentence is a group of words expressing complete idea.</a:t>
            </a:r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r>
              <a:rPr lang="en-US" dirty="0" smtClean="0"/>
              <a:t>I like donuts</a:t>
            </a:r>
          </a:p>
          <a:p>
            <a:r>
              <a:rPr lang="en-US" dirty="0" smtClean="0"/>
              <a:t>We are going to school</a:t>
            </a:r>
          </a:p>
          <a:p>
            <a:r>
              <a:rPr lang="en-US" dirty="0" smtClean="0"/>
              <a:t>I love doing my work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3657600"/>
          <a:ext cx="69342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Parts of sentence: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Subject,</a:t>
                      </a:r>
                      <a:r>
                        <a:rPr lang="en-US" baseline="0" dirty="0" smtClean="0"/>
                        <a:t> predicate and object are compulsory parts of a sentence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Exclamatory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exclamatory sentence expresses some kind of emotion or feeling (joy, anger, grief, wonder, etc.). It often begins with the words “What” and “How”.</a:t>
            </a:r>
          </a:p>
          <a:p>
            <a:r>
              <a:rPr lang="en-US" dirty="0" smtClean="0"/>
              <a:t>It has exclamatory mark at end (!)</a:t>
            </a:r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pPr>
              <a:buNone/>
            </a:pPr>
            <a:r>
              <a:rPr lang="en-US" dirty="0" smtClean="0"/>
              <a:t>What a beautiful morning!</a:t>
            </a:r>
          </a:p>
          <a:p>
            <a:pPr>
              <a:buNone/>
            </a:pPr>
            <a:r>
              <a:rPr lang="en-US" dirty="0" smtClean="0"/>
              <a:t>How amazing!</a:t>
            </a:r>
          </a:p>
          <a:p>
            <a:pPr>
              <a:buNone/>
            </a:pPr>
            <a:r>
              <a:rPr lang="en-US" dirty="0" smtClean="0"/>
              <a:t>Get out of my way!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183880" cy="1051560"/>
          </a:xfrm>
        </p:spPr>
        <p:txBody>
          <a:bodyPr/>
          <a:lstStyle/>
          <a:p>
            <a:r>
              <a:rPr lang="en-US" dirty="0" err="1" smtClean="0"/>
              <a:t>Optative</a:t>
            </a:r>
            <a:r>
              <a:rPr lang="en-US" dirty="0" smtClean="0"/>
              <a:t>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optative</a:t>
            </a:r>
            <a:r>
              <a:rPr lang="en-US" dirty="0" smtClean="0"/>
              <a:t> sentence are used to express wish or prayer</a:t>
            </a:r>
          </a:p>
          <a:p>
            <a:r>
              <a:rPr lang="en-US" dirty="0" smtClean="0"/>
              <a:t>They use may in it mostly to exert assertion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dirty="0" smtClean="0"/>
              <a:t>I wish to have a trip</a:t>
            </a:r>
          </a:p>
          <a:p>
            <a:pPr>
              <a:buNone/>
            </a:pPr>
            <a:r>
              <a:rPr lang="en-US" dirty="0" smtClean="0"/>
              <a:t>May you live long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0"/>
            <a:ext cx="8183880" cy="1051560"/>
          </a:xfrm>
        </p:spPr>
        <p:txBody>
          <a:bodyPr/>
          <a:lstStyle/>
          <a:p>
            <a:r>
              <a:rPr lang="en-US" dirty="0" smtClean="0"/>
              <a:t>Sentence types: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Simple sentence</a:t>
            </a:r>
          </a:p>
          <a:p>
            <a:r>
              <a:rPr lang="en-US" dirty="0" smtClean="0"/>
              <a:t>Compound sentence</a:t>
            </a:r>
          </a:p>
          <a:p>
            <a:r>
              <a:rPr lang="en-US" dirty="0" smtClean="0"/>
              <a:t>Complex sentence</a:t>
            </a:r>
          </a:p>
          <a:p>
            <a:r>
              <a:rPr lang="en-US" dirty="0" smtClean="0"/>
              <a:t>Compound-complex sentence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conjunction</a:t>
            </a:r>
            <a:endParaRPr lang="en-US" dirty="0"/>
          </a:p>
        </p:txBody>
      </p:sp>
      <p:pic>
        <p:nvPicPr>
          <p:cNvPr id="4" name="Content Placeholder 3" descr="f5aafc338ac00422a22f6b06592eb690.png"/>
          <p:cNvPicPr>
            <a:picLocks noGrp="1" noChangeAspect="1"/>
          </p:cNvPicPr>
          <p:nvPr>
            <p:ph idx="1"/>
          </p:nvPr>
        </p:nvPicPr>
        <p:blipFill>
          <a:blip r:embed="rId2"/>
          <a:srcRect t="38031" b="9394"/>
          <a:stretch>
            <a:fillRect/>
          </a:stretch>
        </p:blipFill>
        <p:spPr>
          <a:xfrm>
            <a:off x="457200" y="990600"/>
            <a:ext cx="8283543" cy="37743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91000"/>
            <a:ext cx="8183880" cy="1051560"/>
          </a:xfrm>
        </p:spPr>
        <p:txBody>
          <a:bodyPr/>
          <a:lstStyle/>
          <a:p>
            <a:r>
              <a:rPr lang="en-US" dirty="0" smtClean="0"/>
              <a:t>Simple sentence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889248"/>
          </a:xfrm>
        </p:spPr>
        <p:txBody>
          <a:bodyPr/>
          <a:lstStyle/>
          <a:p>
            <a:r>
              <a:rPr lang="en-US" dirty="0" smtClean="0"/>
              <a:t>Simple sentences have no conjunction</a:t>
            </a:r>
          </a:p>
          <a:p>
            <a:r>
              <a:rPr lang="en-US" dirty="0" smtClean="0"/>
              <a:t>It consists of one independent clause only</a:t>
            </a:r>
          </a:p>
          <a:p>
            <a:r>
              <a:rPr lang="en-US" dirty="0" smtClean="0"/>
              <a:t>It has a subject, predicate and expresses complete thought</a:t>
            </a:r>
          </a:p>
          <a:p>
            <a:r>
              <a:rPr lang="en-US" dirty="0" smtClean="0"/>
              <a:t>Except subject, predicate and object it may have also have a modifier</a:t>
            </a:r>
          </a:p>
          <a:p>
            <a:r>
              <a:rPr lang="en-US" dirty="0" smtClean="0"/>
              <a:t>It is also referred as clausal sentences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0"/>
            <a:ext cx="8183880" cy="1051560"/>
          </a:xfrm>
        </p:spPr>
        <p:txBody>
          <a:bodyPr/>
          <a:lstStyle/>
          <a:p>
            <a:r>
              <a:rPr lang="en-US" dirty="0" smtClean="0"/>
              <a:t>Simple sentence: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I went to park</a:t>
            </a:r>
          </a:p>
          <a:p>
            <a:r>
              <a:rPr lang="en-US" dirty="0" smtClean="0"/>
              <a:t>The deterioration of the country’s economy has already began.</a:t>
            </a:r>
          </a:p>
          <a:p>
            <a:r>
              <a:rPr lang="en-US" dirty="0" smtClean="0"/>
              <a:t>People who live in other countries should not travel</a:t>
            </a:r>
          </a:p>
          <a:p>
            <a:r>
              <a:rPr lang="en-US" dirty="0" smtClean="0"/>
              <a:t>They have lost the match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0"/>
            <a:ext cx="8183880" cy="1051560"/>
          </a:xfrm>
        </p:spPr>
        <p:txBody>
          <a:bodyPr/>
          <a:lstStyle/>
          <a:p>
            <a:r>
              <a:rPr lang="en-US" dirty="0" smtClean="0"/>
              <a:t>Compound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Compound sentences contain two statements that are connected by a conjunction</a:t>
            </a:r>
          </a:p>
          <a:p>
            <a:r>
              <a:rPr lang="en-US" dirty="0" smtClean="0"/>
              <a:t>A compound sentence has two independent clauses</a:t>
            </a:r>
          </a:p>
          <a:p>
            <a:r>
              <a:rPr lang="en-US" dirty="0" smtClean="0"/>
              <a:t>It may use a comma, semicolon and conjunction to combine at least two clauses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183880" cy="1051560"/>
          </a:xfrm>
        </p:spPr>
        <p:txBody>
          <a:bodyPr/>
          <a:lstStyle/>
          <a:p>
            <a:r>
              <a:rPr lang="en-US" dirty="0" smtClean="0"/>
              <a:t>Compound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The owl hooted, </a:t>
            </a:r>
            <a:r>
              <a:rPr lang="en-US" dirty="0" smtClean="0"/>
              <a:t>it flew </a:t>
            </a:r>
            <a:r>
              <a:rPr lang="en-US" dirty="0" smtClean="0"/>
              <a:t>away</a:t>
            </a:r>
          </a:p>
          <a:p>
            <a:r>
              <a:rPr lang="en-US" dirty="0" smtClean="0"/>
              <a:t>I prefer tea, but they like coffee</a:t>
            </a:r>
          </a:p>
          <a:p>
            <a:r>
              <a:rPr lang="en-US" dirty="0" smtClean="0"/>
              <a:t>He was tired for he did not sleep</a:t>
            </a:r>
          </a:p>
          <a:p>
            <a:r>
              <a:rPr lang="en-US" dirty="0" smtClean="0"/>
              <a:t>She went mad as she was angry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48200"/>
            <a:ext cx="8183880" cy="1051560"/>
          </a:xfrm>
        </p:spPr>
        <p:txBody>
          <a:bodyPr/>
          <a:lstStyle/>
          <a:p>
            <a:r>
              <a:rPr lang="en-US" dirty="0" smtClean="0"/>
              <a:t>Complex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Complex sentences contain at least one dependent and only one independent clause</a:t>
            </a:r>
          </a:p>
          <a:p>
            <a:r>
              <a:rPr lang="en-US" dirty="0" smtClean="0"/>
              <a:t>It may contain more than one dependent clause</a:t>
            </a:r>
          </a:p>
          <a:p>
            <a:r>
              <a:rPr lang="en-US" dirty="0" smtClean="0"/>
              <a:t>The two clauses are joined by subordinating conjunctions, commas or semi-colon</a:t>
            </a:r>
          </a:p>
          <a:p>
            <a:r>
              <a:rPr lang="en-US" dirty="0" smtClean="0"/>
              <a:t>Here, the subordinating conjunction comes with dependent clause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270</TotalTime>
  <Words>716</Words>
  <Application>Microsoft Office PowerPoint</Application>
  <PresentationFormat>On-screen Show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Aspect</vt:lpstr>
      <vt:lpstr>Sentence and its types</vt:lpstr>
      <vt:lpstr>Sentence </vt:lpstr>
      <vt:lpstr>Sentence types:</vt:lpstr>
      <vt:lpstr>Types of conjunction</vt:lpstr>
      <vt:lpstr>Simple sentence </vt:lpstr>
      <vt:lpstr>Simple sentence:</vt:lpstr>
      <vt:lpstr>Compound sentences</vt:lpstr>
      <vt:lpstr>Compound sentences</vt:lpstr>
      <vt:lpstr>Complex sentences</vt:lpstr>
      <vt:lpstr>Complex sentences</vt:lpstr>
      <vt:lpstr>Compound-complex sentence</vt:lpstr>
      <vt:lpstr>Compound-complex sentence</vt:lpstr>
      <vt:lpstr>Kinds of sentence</vt:lpstr>
      <vt:lpstr>Declarative sentence</vt:lpstr>
      <vt:lpstr>Declarative sentence</vt:lpstr>
      <vt:lpstr>Summary:</vt:lpstr>
      <vt:lpstr>Interrogative sentence</vt:lpstr>
      <vt:lpstr>Interrogative sentence</vt:lpstr>
      <vt:lpstr>Imperative sentence</vt:lpstr>
      <vt:lpstr>Exclamatory sentence</vt:lpstr>
      <vt:lpstr>Optative sentence</vt:lpstr>
      <vt:lpstr>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mlc</dc:creator>
  <cp:lastModifiedBy>mlc</cp:lastModifiedBy>
  <cp:revision>20</cp:revision>
  <dcterms:created xsi:type="dcterms:W3CDTF">2021-01-28T01:35:47Z</dcterms:created>
  <dcterms:modified xsi:type="dcterms:W3CDTF">2021-01-28T06:09:26Z</dcterms:modified>
</cp:coreProperties>
</file>