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No.11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Cohesion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of Cohesion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2000" dirty="0" smtClean="0"/>
              <a:t>The word </a:t>
            </a:r>
            <a:r>
              <a:rPr lang="en-US" sz="2000" b="1" dirty="0" smtClean="0"/>
              <a:t>Cohesion </a:t>
            </a:r>
            <a:r>
              <a:rPr lang="en-US" sz="2000" dirty="0" smtClean="0"/>
              <a:t>comes from the  Latin word “</a:t>
            </a:r>
            <a:r>
              <a:rPr lang="en-US" sz="2000" dirty="0" err="1" smtClean="0"/>
              <a:t>Cohaes</a:t>
            </a:r>
            <a:r>
              <a:rPr lang="en-US" sz="2000" dirty="0" smtClean="0"/>
              <a:t>” in the mid of 17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Century, which means stuck together.</a:t>
            </a:r>
          </a:p>
          <a:p>
            <a:pPr lvl="0" algn="just"/>
            <a:r>
              <a:rPr lang="en-US" sz="2000" b="1" dirty="0" smtClean="0"/>
              <a:t>Cohesion: </a:t>
            </a:r>
            <a:r>
              <a:rPr lang="en-US" sz="2000" dirty="0" smtClean="0"/>
              <a:t>means unity, consistency, work together, pulling together, team together.</a:t>
            </a:r>
          </a:p>
          <a:p>
            <a:pPr lvl="0" algn="just"/>
            <a:r>
              <a:rPr lang="en-US" sz="2000" b="1" dirty="0" smtClean="0"/>
              <a:t>Cohesion: </a:t>
            </a:r>
            <a:r>
              <a:rPr lang="en-US" sz="2000" dirty="0" smtClean="0"/>
              <a:t>A dynamic process which is reflected in the tendency for a group to stick together and remain united in pursuit of its goal and objective. </a:t>
            </a:r>
          </a:p>
          <a:p>
            <a:pPr lvl="0" algn="just"/>
            <a:endParaRPr lang="en-US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Strategies for Enhancing Cohesion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1800" dirty="0" smtClean="0"/>
              <a:t>Sport Psychologist better understand the nature of group cohesion and the factors that help enhance cohesion and subsequent performance, </a:t>
            </a:r>
          </a:p>
          <a:p>
            <a:pPr lvl="0" algn="just"/>
            <a:r>
              <a:rPr lang="en-US" sz="1800" dirty="0" smtClean="0"/>
              <a:t>some researchers have begun to focus on specific interventions for enhancing cohesion in sports and exercise groups. </a:t>
            </a:r>
          </a:p>
          <a:p>
            <a:pPr lvl="1" algn="just"/>
            <a:r>
              <a:rPr lang="en-US" sz="1800" dirty="0" smtClean="0"/>
              <a:t>Exercise Settings</a:t>
            </a:r>
          </a:p>
          <a:p>
            <a:pPr lvl="1" algn="just"/>
            <a:r>
              <a:rPr lang="en-US" sz="1800" dirty="0" smtClean="0"/>
              <a:t>Sport Settings</a:t>
            </a:r>
          </a:p>
          <a:p>
            <a:pPr lvl="2" algn="just"/>
            <a:r>
              <a:rPr lang="en-US" sz="1800" dirty="0" smtClean="0"/>
              <a:t>Mission</a:t>
            </a:r>
          </a:p>
          <a:p>
            <a:pPr lvl="2" algn="just"/>
            <a:r>
              <a:rPr lang="en-US" sz="1800" dirty="0" smtClean="0"/>
              <a:t>Assessment</a:t>
            </a:r>
          </a:p>
          <a:p>
            <a:pPr lvl="2" algn="just"/>
            <a:r>
              <a:rPr lang="en-US" sz="1800" dirty="0" smtClean="0"/>
              <a:t>Plan</a:t>
            </a:r>
          </a:p>
          <a:p>
            <a:pPr lvl="2" algn="just"/>
            <a:r>
              <a:rPr lang="en-US" sz="1800" dirty="0" smtClean="0"/>
              <a:t>Systematic Evaluations.</a:t>
            </a:r>
          </a:p>
          <a:p>
            <a:pPr lvl="0" algn="just"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makes team Cohesion / Enhance group Cohesiveness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pPr algn="just"/>
            <a:r>
              <a:rPr lang="en-US" sz="1600" dirty="0" smtClean="0"/>
              <a:t>Distinctiveness</a:t>
            </a:r>
          </a:p>
          <a:p>
            <a:pPr lvl="1" algn="just"/>
            <a:r>
              <a:rPr lang="en-US" sz="1200" dirty="0" smtClean="0"/>
              <a:t>Have Good Name.</a:t>
            </a:r>
          </a:p>
          <a:p>
            <a:pPr lvl="1" algn="just"/>
            <a:r>
              <a:rPr lang="en-US" sz="1200" dirty="0" smtClean="0"/>
              <a:t>Make up a group T-shirt.</a:t>
            </a:r>
          </a:p>
          <a:p>
            <a:pPr lvl="1" algn="just"/>
            <a:r>
              <a:rPr lang="en-US" sz="1200" dirty="0" smtClean="0"/>
              <a:t>Hand out neon headbands or shoelaces</a:t>
            </a:r>
          </a:p>
          <a:p>
            <a:pPr lvl="1" algn="just"/>
            <a:r>
              <a:rPr lang="en-US" sz="1200" dirty="0" smtClean="0"/>
              <a:t>Make up posters and slogans for the class. </a:t>
            </a:r>
          </a:p>
          <a:p>
            <a:pPr algn="just"/>
            <a:r>
              <a:rPr lang="en-US" sz="1600" dirty="0" smtClean="0"/>
              <a:t>Individual positions</a:t>
            </a:r>
          </a:p>
          <a:p>
            <a:pPr lvl="1" algn="just"/>
            <a:r>
              <a:rPr lang="en-US" sz="1200" dirty="0" smtClean="0"/>
              <a:t>Divide the specific game filed into areas.</a:t>
            </a:r>
          </a:p>
          <a:p>
            <a:pPr lvl="1" algn="just"/>
            <a:r>
              <a:rPr lang="en-US" sz="1200" dirty="0" smtClean="0"/>
              <a:t>Have signs to label parts of the group.</a:t>
            </a:r>
          </a:p>
          <a:p>
            <a:pPr lvl="1" algn="just"/>
            <a:r>
              <a:rPr lang="en-US" sz="1200" dirty="0" smtClean="0"/>
              <a:t>Use specific positions for low, medium and high impact exercisers.</a:t>
            </a:r>
          </a:p>
          <a:p>
            <a:pPr lvl="1" algn="just"/>
            <a:r>
              <a:rPr lang="en-US" sz="1200" dirty="0" smtClean="0"/>
              <a:t>Let participants pick their own spot and encourage them to keep it.</a:t>
            </a:r>
          </a:p>
          <a:p>
            <a:pPr algn="just"/>
            <a:r>
              <a:rPr lang="en-US" sz="1600" dirty="0" smtClean="0"/>
              <a:t>Group Norms</a:t>
            </a:r>
          </a:p>
          <a:p>
            <a:pPr lvl="1" algn="just"/>
            <a:r>
              <a:rPr lang="en-US" sz="1200" dirty="0" smtClean="0"/>
              <a:t>Members introduce each other</a:t>
            </a:r>
          </a:p>
          <a:p>
            <a:pPr lvl="1" algn="just"/>
            <a:r>
              <a:rPr lang="en-US" sz="1200" dirty="0" smtClean="0"/>
              <a:t>Encourage members to become friends</a:t>
            </a:r>
          </a:p>
          <a:p>
            <a:pPr lvl="1" algn="just"/>
            <a:r>
              <a:rPr lang="en-US" sz="1200" dirty="0" smtClean="0"/>
              <a:t>Establish a goal to lose weight together.</a:t>
            </a:r>
          </a:p>
          <a:p>
            <a:pPr lvl="1" algn="just"/>
            <a:r>
              <a:rPr lang="en-US" sz="1200" dirty="0" smtClean="0"/>
              <a:t>Promote a smart work ethic as a group characteristic.</a:t>
            </a:r>
          </a:p>
          <a:p>
            <a:pPr algn="just"/>
            <a:r>
              <a:rPr lang="en-US" sz="1600" dirty="0" smtClean="0"/>
              <a:t>Individual Sacrifices</a:t>
            </a:r>
          </a:p>
          <a:p>
            <a:pPr algn="just"/>
            <a:r>
              <a:rPr lang="en-US" sz="1600" dirty="0" smtClean="0"/>
              <a:t>Interaction and communication</a:t>
            </a:r>
          </a:p>
          <a:p>
            <a:pPr lvl="1" algn="just"/>
            <a:r>
              <a:rPr lang="en-US" sz="1200" dirty="0" smtClean="0"/>
              <a:t>Use partner work and have partners introduce themselves. </a:t>
            </a:r>
          </a:p>
          <a:p>
            <a:pPr lvl="1" algn="just"/>
            <a:r>
              <a:rPr lang="en-US" sz="1200" dirty="0" smtClean="0"/>
              <a:t>Introduce the person on you right and left.</a:t>
            </a:r>
          </a:p>
          <a:p>
            <a:pPr lvl="1" algn="just"/>
            <a:r>
              <a:rPr lang="en-US" sz="1200" dirty="0" smtClean="0"/>
              <a:t>Work In groups of five and take turns showing a move.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How to develop Team Cohesion / Group Cohesion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Take decision with consensus.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Motivate poor performer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Know the responsibilities.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Appreciation to good performer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Regular interaction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Before criticism highlight mistake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Friendly environment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Decision with democratic Style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Respect for Senior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Avoid changes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To avoid grouping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 </a:t>
            </a:r>
            <a:r>
              <a:rPr lang="en-US" smtClean="0"/>
              <a:t>that </a:t>
            </a:r>
            <a:r>
              <a:rPr lang="en-US" smtClean="0"/>
              <a:t>Effects </a:t>
            </a:r>
            <a:r>
              <a:rPr lang="en-US" dirty="0" smtClean="0"/>
              <a:t>on Team Cohesion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/>
            <a:r>
              <a:rPr lang="en-US" sz="1800" dirty="0" smtClean="0"/>
              <a:t>Indiscipline</a:t>
            </a:r>
          </a:p>
          <a:p>
            <a:pPr marL="514350" indent="-514350" algn="just"/>
            <a:r>
              <a:rPr lang="en-US" sz="1800" dirty="0" smtClean="0"/>
              <a:t>Dishonesty</a:t>
            </a:r>
          </a:p>
          <a:p>
            <a:pPr marL="514350" indent="-514350" algn="just"/>
            <a:r>
              <a:rPr lang="en-US" sz="1800" dirty="0" smtClean="0"/>
              <a:t>Discord</a:t>
            </a:r>
          </a:p>
          <a:p>
            <a:pPr marL="514350" indent="-514350" algn="just"/>
            <a:r>
              <a:rPr lang="en-US" sz="1800" dirty="0" smtClean="0"/>
              <a:t>Careless</a:t>
            </a:r>
          </a:p>
          <a:p>
            <a:pPr marL="514350" indent="-514350" algn="just"/>
            <a:r>
              <a:rPr lang="en-US" sz="1800" dirty="0" smtClean="0"/>
              <a:t>Poor Strategy</a:t>
            </a:r>
          </a:p>
          <a:p>
            <a:pPr marL="514350" indent="-514350" algn="just"/>
            <a:r>
              <a:rPr lang="en-US" sz="1800" dirty="0" smtClean="0"/>
              <a:t>Lack of motivation</a:t>
            </a:r>
          </a:p>
          <a:p>
            <a:pPr marL="514350" indent="-514350" algn="just"/>
            <a:r>
              <a:rPr lang="en-US" sz="1800" dirty="0" smtClean="0"/>
              <a:t>Communication Barrier</a:t>
            </a:r>
          </a:p>
          <a:p>
            <a:pPr marL="514350" indent="-514350" algn="just"/>
            <a:r>
              <a:rPr lang="en-US" sz="1800" dirty="0" smtClean="0"/>
              <a:t>Disputed</a:t>
            </a:r>
          </a:p>
          <a:p>
            <a:pPr marL="514350" indent="-514350" algn="just"/>
            <a:r>
              <a:rPr lang="en-US" sz="1800" dirty="0" smtClean="0"/>
              <a:t>Senior and Junior Player</a:t>
            </a:r>
          </a:p>
          <a:p>
            <a:pPr marL="514350" indent="-514350" algn="just"/>
            <a:r>
              <a:rPr lang="en-US" sz="1800" dirty="0" smtClean="0"/>
              <a:t>Not Committed</a:t>
            </a:r>
          </a:p>
          <a:p>
            <a:pPr marL="514350" indent="-514350" algn="just"/>
            <a:r>
              <a:rPr lang="en-US" sz="1800" dirty="0" smtClean="0"/>
              <a:t>Man by word</a:t>
            </a:r>
          </a:p>
          <a:p>
            <a:pPr marL="514350" indent="-514350" algn="just">
              <a:buNone/>
            </a:pPr>
            <a:endParaRPr lang="en-US" sz="1800" dirty="0" smtClean="0"/>
          </a:p>
          <a:p>
            <a:pPr marL="514350" indent="-514350" algn="just"/>
            <a:endParaRPr lang="en-US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338</Words>
  <Application>Microsoft Office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Chapter No.11</vt:lpstr>
      <vt:lpstr>Introduction of Cohesion</vt:lpstr>
      <vt:lpstr>Strategies for Enhancing Cohesion</vt:lpstr>
      <vt:lpstr>What makes team Cohesion / Enhance group Cohesiveness</vt:lpstr>
      <vt:lpstr>Slide 5</vt:lpstr>
      <vt:lpstr>Factor that Effects on Team Cohesion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No.01</dc:title>
  <dc:creator>Sports Science</dc:creator>
  <cp:lastModifiedBy>shah</cp:lastModifiedBy>
  <cp:revision>56</cp:revision>
  <dcterms:created xsi:type="dcterms:W3CDTF">2006-08-16T00:00:00Z</dcterms:created>
  <dcterms:modified xsi:type="dcterms:W3CDTF">2020-11-16T04:13:23Z</dcterms:modified>
</cp:coreProperties>
</file>