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0"/>
  </p:notesMasterIdLst>
  <p:sldIdLst>
    <p:sldId id="256" r:id="rId2"/>
    <p:sldId id="283" r:id="rId3"/>
    <p:sldId id="257" r:id="rId4"/>
    <p:sldId id="289" r:id="rId5"/>
    <p:sldId id="276" r:id="rId6"/>
    <p:sldId id="259" r:id="rId7"/>
    <p:sldId id="271" r:id="rId8"/>
    <p:sldId id="290" r:id="rId9"/>
    <p:sldId id="267" r:id="rId10"/>
    <p:sldId id="277" r:id="rId11"/>
    <p:sldId id="272" r:id="rId12"/>
    <p:sldId id="291" r:id="rId13"/>
    <p:sldId id="268" r:id="rId14"/>
    <p:sldId id="278" r:id="rId15"/>
    <p:sldId id="273" r:id="rId16"/>
    <p:sldId id="292" r:id="rId17"/>
    <p:sldId id="269" r:id="rId18"/>
    <p:sldId id="280" r:id="rId19"/>
    <p:sldId id="279" r:id="rId20"/>
    <p:sldId id="293" r:id="rId21"/>
    <p:sldId id="281" r:id="rId22"/>
    <p:sldId id="270" r:id="rId23"/>
    <p:sldId id="274" r:id="rId24"/>
    <p:sldId id="286" r:id="rId25"/>
    <p:sldId id="284" r:id="rId26"/>
    <p:sldId id="287" r:id="rId27"/>
    <p:sldId id="263" r:id="rId28"/>
    <p:sldId id="294" r:id="rId29"/>
    <p:sldId id="295" r:id="rId30"/>
    <p:sldId id="296" r:id="rId31"/>
    <p:sldId id="297" r:id="rId32"/>
    <p:sldId id="298" r:id="rId33"/>
    <p:sldId id="299" r:id="rId34"/>
    <p:sldId id="300" r:id="rId35"/>
    <p:sldId id="301" r:id="rId36"/>
    <p:sldId id="302" r:id="rId37"/>
    <p:sldId id="303" r:id="rId38"/>
    <p:sldId id="304" r:id="rId39"/>
    <p:sldId id="305" r:id="rId40"/>
    <p:sldId id="306" r:id="rId41"/>
    <p:sldId id="307" r:id="rId42"/>
    <p:sldId id="308" r:id="rId43"/>
    <p:sldId id="309" r:id="rId44"/>
    <p:sldId id="310" r:id="rId45"/>
    <p:sldId id="311" r:id="rId46"/>
    <p:sldId id="312" r:id="rId47"/>
    <p:sldId id="313" r:id="rId48"/>
    <p:sldId id="314" r:id="rId49"/>
    <p:sldId id="315" r:id="rId50"/>
    <p:sldId id="316" r:id="rId51"/>
    <p:sldId id="317" r:id="rId52"/>
    <p:sldId id="318" r:id="rId53"/>
    <p:sldId id="319" r:id="rId54"/>
    <p:sldId id="320" r:id="rId55"/>
    <p:sldId id="321" r:id="rId56"/>
    <p:sldId id="322" r:id="rId57"/>
    <p:sldId id="323" r:id="rId58"/>
    <p:sldId id="324" r:id="rId59"/>
    <p:sldId id="325" r:id="rId60"/>
    <p:sldId id="326" r:id="rId61"/>
    <p:sldId id="327" r:id="rId62"/>
    <p:sldId id="328" r:id="rId63"/>
    <p:sldId id="329" r:id="rId64"/>
    <p:sldId id="330" r:id="rId65"/>
    <p:sldId id="331" r:id="rId66"/>
    <p:sldId id="332" r:id="rId67"/>
    <p:sldId id="333" r:id="rId68"/>
    <p:sldId id="334" r:id="rId69"/>
    <p:sldId id="335" r:id="rId70"/>
    <p:sldId id="336" r:id="rId71"/>
    <p:sldId id="337" r:id="rId72"/>
    <p:sldId id="338" r:id="rId73"/>
    <p:sldId id="339" r:id="rId74"/>
    <p:sldId id="340" r:id="rId75"/>
    <p:sldId id="341" r:id="rId76"/>
    <p:sldId id="342" r:id="rId77"/>
    <p:sldId id="343" r:id="rId78"/>
    <p:sldId id="344" r:id="rId79"/>
    <p:sldId id="345" r:id="rId80"/>
    <p:sldId id="346" r:id="rId81"/>
    <p:sldId id="347" r:id="rId82"/>
    <p:sldId id="348" r:id="rId83"/>
    <p:sldId id="349" r:id="rId84"/>
    <p:sldId id="350" r:id="rId85"/>
    <p:sldId id="351" r:id="rId86"/>
    <p:sldId id="352" r:id="rId87"/>
    <p:sldId id="353" r:id="rId88"/>
    <p:sldId id="275" r:id="rId89"/>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94" y="594"/>
      </p:cViewPr>
      <p:guideLst>
        <p:guide orient="horz" pos="2160"/>
        <p:guide pos="2880"/>
      </p:guideLst>
    </p:cSldViewPr>
  </p:slideViewPr>
  <p:notesTextViewPr>
    <p:cViewPr>
      <p:scale>
        <a:sx n="100" d="100"/>
        <a:sy n="100" d="100"/>
      </p:scale>
      <p:origin x="0" y="0"/>
    </p:cViewPr>
  </p:notesTextViewPr>
  <p:sorterViewPr>
    <p:cViewPr>
      <p:scale>
        <a:sx n="70" d="100"/>
        <a:sy n="70" d="100"/>
      </p:scale>
      <p:origin x="0" y="521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20C203-D7FD-44C3-BE77-4A27AB682839}"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5BE846A2-3D7F-4170-ADC8-6E7A0345CE0E}">
      <dgm:prSet custT="1"/>
      <dgm:spPr/>
      <dgm:t>
        <a:bodyPr/>
        <a:lstStyle/>
        <a:p>
          <a:r>
            <a:rPr lang="en-US" sz="2800" b="1" u="none" dirty="0" smtClean="0">
              <a:solidFill>
                <a:srgbClr val="FFC000"/>
              </a:solidFill>
            </a:rPr>
            <a:t>Questions &amp; Answers</a:t>
          </a:r>
          <a:endParaRPr lang="en-US" sz="2800" b="1" u="none" dirty="0">
            <a:solidFill>
              <a:srgbClr val="FFC000"/>
            </a:solidFill>
          </a:endParaRPr>
        </a:p>
      </dgm:t>
    </dgm:pt>
    <dgm:pt modelId="{B60FAA85-DD1F-410C-81A0-E182058CAEA6}" type="sibTrans" cxnId="{D64B879C-ACA9-489F-8E41-82658BDE06FA}">
      <dgm:prSet/>
      <dgm:spPr/>
      <dgm:t>
        <a:bodyPr/>
        <a:lstStyle/>
        <a:p>
          <a:endParaRPr lang="en-US"/>
        </a:p>
      </dgm:t>
    </dgm:pt>
    <dgm:pt modelId="{F183B6F3-B30A-4C09-9374-4E04FF608462}" type="parTrans" cxnId="{D64B879C-ACA9-489F-8E41-82658BDE06FA}">
      <dgm:prSet/>
      <dgm:spPr/>
      <dgm:t>
        <a:bodyPr/>
        <a:lstStyle/>
        <a:p>
          <a:endParaRPr lang="en-US"/>
        </a:p>
      </dgm:t>
    </dgm:pt>
    <dgm:pt modelId="{DB271B6A-9D62-4945-943E-E24094F44001}">
      <dgm:prSet phldrT="[Text]" custT="1"/>
      <dgm:spPr/>
      <dgm:t>
        <a:bodyPr/>
        <a:lstStyle/>
        <a:p>
          <a:r>
            <a:rPr lang="en-US" sz="2800" b="1" dirty="0" smtClean="0">
              <a:solidFill>
                <a:schemeClr val="tx2">
                  <a:lumMod val="60000"/>
                  <a:lumOff val="40000"/>
                </a:schemeClr>
              </a:solidFill>
            </a:rPr>
            <a:t>Summary &amp; Sources</a:t>
          </a:r>
          <a:endParaRPr lang="en-US" sz="2800" b="1" u="none" dirty="0">
            <a:solidFill>
              <a:schemeClr val="tx2">
                <a:lumMod val="60000"/>
                <a:lumOff val="40000"/>
              </a:schemeClr>
            </a:solidFill>
          </a:endParaRPr>
        </a:p>
      </dgm:t>
    </dgm:pt>
    <dgm:pt modelId="{ECACE962-4382-4AF0-9785-B168A10864ED}" type="sibTrans" cxnId="{A2C5F15E-6B7F-484E-9C0B-65536B31461F}">
      <dgm:prSet/>
      <dgm:spPr/>
      <dgm:t>
        <a:bodyPr/>
        <a:lstStyle/>
        <a:p>
          <a:endParaRPr lang="en-US"/>
        </a:p>
      </dgm:t>
    </dgm:pt>
    <dgm:pt modelId="{FB3C0881-E1C5-4ABB-831B-F9C83B265A64}" type="parTrans" cxnId="{A2C5F15E-6B7F-484E-9C0B-65536B31461F}">
      <dgm:prSet/>
      <dgm:spPr/>
      <dgm:t>
        <a:bodyPr/>
        <a:lstStyle/>
        <a:p>
          <a:endParaRPr lang="en-US"/>
        </a:p>
      </dgm:t>
    </dgm:pt>
    <dgm:pt modelId="{7E3FB3CD-88B7-460E-B364-72770E072F59}">
      <dgm:prSet phldrT="[Text]" custT="1"/>
      <dgm:spPr/>
      <dgm:t>
        <a:bodyPr/>
        <a:lstStyle/>
        <a:p>
          <a:r>
            <a:rPr lang="en-US" sz="2800" b="1" dirty="0" smtClean="0">
              <a:solidFill>
                <a:srgbClr val="FF0000"/>
              </a:solidFill>
            </a:rPr>
            <a:t>Closing</a:t>
          </a:r>
        </a:p>
      </dgm:t>
    </dgm:pt>
    <dgm:pt modelId="{0F6273C1-A2E3-4712-9EFD-A3390070D286}" type="sibTrans" cxnId="{4BCF881C-9230-46DF-933F-AECB8C20A3E5}">
      <dgm:prSet/>
      <dgm:spPr/>
      <dgm:t>
        <a:bodyPr/>
        <a:lstStyle/>
        <a:p>
          <a:endParaRPr lang="en-US"/>
        </a:p>
      </dgm:t>
    </dgm:pt>
    <dgm:pt modelId="{F780CF6D-34D5-4A5F-88DC-6970AF605321}" type="parTrans" cxnId="{4BCF881C-9230-46DF-933F-AECB8C20A3E5}">
      <dgm:prSet/>
      <dgm:spPr/>
      <dgm:t>
        <a:bodyPr/>
        <a:lstStyle/>
        <a:p>
          <a:endParaRPr lang="en-US"/>
        </a:p>
      </dgm:t>
    </dgm:pt>
    <dgm:pt modelId="{36A532E5-697A-4B0A-8A22-634E9521B9DF}">
      <dgm:prSet phldrT="[Text]" custT="1"/>
      <dgm:spPr/>
      <dgm:t>
        <a:bodyPr/>
        <a:lstStyle/>
        <a:p>
          <a:r>
            <a:rPr lang="en-US" sz="2800" b="1" dirty="0" smtClean="0">
              <a:solidFill>
                <a:srgbClr val="92D050"/>
              </a:solidFill>
            </a:rPr>
            <a:t>Monitoring &amp; Controlling</a:t>
          </a:r>
          <a:endParaRPr lang="en-US" sz="2800" b="1" dirty="0">
            <a:solidFill>
              <a:srgbClr val="92D050"/>
            </a:solidFill>
          </a:endParaRPr>
        </a:p>
      </dgm:t>
    </dgm:pt>
    <dgm:pt modelId="{CC694D58-48CF-4C0C-AFDE-073EB2560019}" type="sibTrans" cxnId="{77DDED61-0CCA-46C6-B52E-ED54EF1F022C}">
      <dgm:prSet/>
      <dgm:spPr/>
      <dgm:t>
        <a:bodyPr/>
        <a:lstStyle/>
        <a:p>
          <a:endParaRPr lang="en-US"/>
        </a:p>
      </dgm:t>
    </dgm:pt>
    <dgm:pt modelId="{4B9EBC5C-F972-4DF9-833F-91D74889ABD8}" type="parTrans" cxnId="{77DDED61-0CCA-46C6-B52E-ED54EF1F022C}">
      <dgm:prSet/>
      <dgm:spPr/>
      <dgm:t>
        <a:bodyPr/>
        <a:lstStyle/>
        <a:p>
          <a:endParaRPr lang="en-US"/>
        </a:p>
      </dgm:t>
    </dgm:pt>
    <dgm:pt modelId="{956555DE-053E-4504-A6AD-1080AB09F1D7}">
      <dgm:prSet phldrT="[Text]" custT="1"/>
      <dgm:spPr/>
      <dgm:t>
        <a:bodyPr/>
        <a:lstStyle/>
        <a:p>
          <a:pPr algn="ctr"/>
          <a:r>
            <a:rPr lang="en-US" sz="2800" b="1" dirty="0" smtClean="0">
              <a:solidFill>
                <a:srgbClr val="C00000"/>
              </a:solidFill>
            </a:rPr>
            <a:t>Initiation</a:t>
          </a:r>
          <a:endParaRPr lang="en-US" sz="2800" b="1" dirty="0">
            <a:solidFill>
              <a:srgbClr val="C00000"/>
            </a:solidFill>
          </a:endParaRPr>
        </a:p>
      </dgm:t>
    </dgm:pt>
    <dgm:pt modelId="{923D16EE-8DE0-4865-B119-43624ACD31DC}" type="sibTrans" cxnId="{6707BCBE-3E10-4798-82C2-98565CD59CB8}">
      <dgm:prSet/>
      <dgm:spPr/>
      <dgm:t>
        <a:bodyPr/>
        <a:lstStyle/>
        <a:p>
          <a:endParaRPr lang="en-US"/>
        </a:p>
      </dgm:t>
    </dgm:pt>
    <dgm:pt modelId="{BFB50EAF-C526-4DE6-A2B2-CD44ABD12E7E}" type="parTrans" cxnId="{6707BCBE-3E10-4798-82C2-98565CD59CB8}">
      <dgm:prSet/>
      <dgm:spPr/>
      <dgm:t>
        <a:bodyPr/>
        <a:lstStyle/>
        <a:p>
          <a:endParaRPr lang="en-US"/>
        </a:p>
      </dgm:t>
    </dgm:pt>
    <dgm:pt modelId="{724CA808-80D7-4CC5-BECE-14DDA4E68FE4}">
      <dgm:prSet phldrT="[Text]" custT="1"/>
      <dgm:spPr/>
      <dgm:t>
        <a:bodyPr/>
        <a:lstStyle/>
        <a:p>
          <a:r>
            <a:rPr lang="en-US" sz="2800" b="1" dirty="0" smtClean="0">
              <a:solidFill>
                <a:srgbClr val="00B0F0"/>
              </a:solidFill>
            </a:rPr>
            <a:t>Planning</a:t>
          </a:r>
          <a:endParaRPr lang="en-US" sz="2800" b="1" dirty="0">
            <a:solidFill>
              <a:srgbClr val="00B0F0"/>
            </a:solidFill>
          </a:endParaRPr>
        </a:p>
      </dgm:t>
    </dgm:pt>
    <dgm:pt modelId="{4AAA4751-80D9-4709-92FF-B898E4C4D31D}" type="sibTrans" cxnId="{D67807F6-C0C6-41E6-8D8B-A4F4E3DEE1A6}">
      <dgm:prSet/>
      <dgm:spPr/>
      <dgm:t>
        <a:bodyPr/>
        <a:lstStyle/>
        <a:p>
          <a:endParaRPr lang="en-US"/>
        </a:p>
      </dgm:t>
    </dgm:pt>
    <dgm:pt modelId="{0DD99C1A-2225-4B84-9480-D3CAEF31D729}" type="parTrans" cxnId="{D67807F6-C0C6-41E6-8D8B-A4F4E3DEE1A6}">
      <dgm:prSet/>
      <dgm:spPr/>
      <dgm:t>
        <a:bodyPr/>
        <a:lstStyle/>
        <a:p>
          <a:endParaRPr lang="en-US"/>
        </a:p>
      </dgm:t>
    </dgm:pt>
    <dgm:pt modelId="{0E150996-6D95-46A9-B70F-01ABC5680C26}">
      <dgm:prSet phldrT="[Text]" custT="1"/>
      <dgm:spPr/>
      <dgm:t>
        <a:bodyPr/>
        <a:lstStyle/>
        <a:p>
          <a:r>
            <a:rPr lang="en-US" sz="2800" b="1" dirty="0" smtClean="0">
              <a:solidFill>
                <a:srgbClr val="7030A0"/>
              </a:solidFill>
            </a:rPr>
            <a:t>Execution</a:t>
          </a:r>
          <a:endParaRPr lang="en-US" sz="2800" b="1" dirty="0">
            <a:solidFill>
              <a:srgbClr val="7030A0"/>
            </a:solidFill>
          </a:endParaRPr>
        </a:p>
      </dgm:t>
    </dgm:pt>
    <dgm:pt modelId="{CE2BD28A-4FF4-4AAC-A58B-0A362B743916}" type="sibTrans" cxnId="{AC489B6D-28C5-48EF-9BD2-060DD98DA7B6}">
      <dgm:prSet/>
      <dgm:spPr/>
      <dgm:t>
        <a:bodyPr/>
        <a:lstStyle/>
        <a:p>
          <a:endParaRPr lang="en-US"/>
        </a:p>
      </dgm:t>
    </dgm:pt>
    <dgm:pt modelId="{19CC123E-9104-49B4-ABDD-7BB127C6814C}" type="parTrans" cxnId="{AC489B6D-28C5-48EF-9BD2-060DD98DA7B6}">
      <dgm:prSet/>
      <dgm:spPr/>
      <dgm:t>
        <a:bodyPr/>
        <a:lstStyle/>
        <a:p>
          <a:endParaRPr lang="en-US"/>
        </a:p>
      </dgm:t>
    </dgm:pt>
    <dgm:pt modelId="{9315A8BA-4062-4831-97E8-61DB1D6EA854}" type="pres">
      <dgm:prSet presAssocID="{8120C203-D7FD-44C3-BE77-4A27AB682839}" presName="Name0" presStyleCnt="0">
        <dgm:presLayoutVars>
          <dgm:chMax val="7"/>
          <dgm:dir/>
          <dgm:animLvl val="lvl"/>
          <dgm:resizeHandles val="exact"/>
        </dgm:presLayoutVars>
      </dgm:prSet>
      <dgm:spPr/>
      <dgm:t>
        <a:bodyPr/>
        <a:lstStyle/>
        <a:p>
          <a:endParaRPr lang="en-US"/>
        </a:p>
      </dgm:t>
    </dgm:pt>
    <dgm:pt modelId="{0E2E0452-6114-4669-8FAE-5D6438A0771E}" type="pres">
      <dgm:prSet presAssocID="{956555DE-053E-4504-A6AD-1080AB09F1D7}" presName="circle1" presStyleLbl="node1" presStyleIdx="0" presStyleCnt="7">
        <dgm:style>
          <a:lnRef idx="0">
            <a:schemeClr val="accent6"/>
          </a:lnRef>
          <a:fillRef idx="3">
            <a:schemeClr val="accent6"/>
          </a:fillRef>
          <a:effectRef idx="3">
            <a:schemeClr val="accent6"/>
          </a:effectRef>
          <a:fontRef idx="minor">
            <a:schemeClr val="lt1"/>
          </a:fontRef>
        </dgm:style>
      </dgm:prSet>
      <dgm:spPr>
        <a:solidFill>
          <a:srgbClr val="C00000"/>
        </a:solidFill>
      </dgm:spPr>
      <dgm:t>
        <a:bodyPr/>
        <a:lstStyle/>
        <a:p>
          <a:endParaRPr lang="en-US"/>
        </a:p>
      </dgm:t>
    </dgm:pt>
    <dgm:pt modelId="{EDB3E5E4-2FA9-451D-A452-55ED6EE33960}" type="pres">
      <dgm:prSet presAssocID="{956555DE-053E-4504-A6AD-1080AB09F1D7}" presName="space" presStyleCnt="0"/>
      <dgm:spPr/>
    </dgm:pt>
    <dgm:pt modelId="{BB4C6E65-F3EC-4E66-BF51-43F4049F4478}" type="pres">
      <dgm:prSet presAssocID="{956555DE-053E-4504-A6AD-1080AB09F1D7}" presName="rect1" presStyleLbl="alignAcc1" presStyleIdx="0" presStyleCnt="7"/>
      <dgm:spPr/>
      <dgm:t>
        <a:bodyPr/>
        <a:lstStyle/>
        <a:p>
          <a:endParaRPr lang="en-US"/>
        </a:p>
      </dgm:t>
    </dgm:pt>
    <dgm:pt modelId="{6E770DE4-2E49-4BFA-998B-7817FDDD7E9A}" type="pres">
      <dgm:prSet presAssocID="{724CA808-80D7-4CC5-BECE-14DDA4E68FE4}" presName="vertSpace2" presStyleLbl="node1" presStyleIdx="0" presStyleCnt="7"/>
      <dgm:spPr/>
    </dgm:pt>
    <dgm:pt modelId="{258F0616-1B25-4CF5-8078-ED6E8CC39A91}" type="pres">
      <dgm:prSet presAssocID="{724CA808-80D7-4CC5-BECE-14DDA4E68FE4}" presName="circle2" presStyleLbl="node1" presStyleIdx="1" presStyleCnt="7">
        <dgm:style>
          <a:lnRef idx="0">
            <a:schemeClr val="accent5"/>
          </a:lnRef>
          <a:fillRef idx="3">
            <a:schemeClr val="accent5"/>
          </a:fillRef>
          <a:effectRef idx="3">
            <a:schemeClr val="accent5"/>
          </a:effectRef>
          <a:fontRef idx="minor">
            <a:schemeClr val="lt1"/>
          </a:fontRef>
        </dgm:style>
      </dgm:prSet>
      <dgm:spPr/>
    </dgm:pt>
    <dgm:pt modelId="{B384F491-2B9B-4E1C-B340-3DB77A11C459}" type="pres">
      <dgm:prSet presAssocID="{724CA808-80D7-4CC5-BECE-14DDA4E68FE4}" presName="rect2" presStyleLbl="alignAcc1" presStyleIdx="1" presStyleCnt="7"/>
      <dgm:spPr/>
      <dgm:t>
        <a:bodyPr/>
        <a:lstStyle/>
        <a:p>
          <a:endParaRPr lang="en-US"/>
        </a:p>
      </dgm:t>
    </dgm:pt>
    <dgm:pt modelId="{CDD7D55E-A00D-40B7-8AC5-BCE277F67703}" type="pres">
      <dgm:prSet presAssocID="{0E150996-6D95-46A9-B70F-01ABC5680C26}" presName="vertSpace3" presStyleLbl="node1" presStyleIdx="1" presStyleCnt="7"/>
      <dgm:spPr/>
    </dgm:pt>
    <dgm:pt modelId="{72DBF5C1-9F91-48F4-B4A1-9477BDCEBD37}" type="pres">
      <dgm:prSet presAssocID="{0E150996-6D95-46A9-B70F-01ABC5680C26}" presName="circle3" presStyleLbl="node1" presStyleIdx="2" presStyleCnt="7">
        <dgm:style>
          <a:lnRef idx="0">
            <a:schemeClr val="accent4"/>
          </a:lnRef>
          <a:fillRef idx="3">
            <a:schemeClr val="accent4"/>
          </a:fillRef>
          <a:effectRef idx="3">
            <a:schemeClr val="accent4"/>
          </a:effectRef>
          <a:fontRef idx="minor">
            <a:schemeClr val="lt1"/>
          </a:fontRef>
        </dgm:style>
      </dgm:prSet>
      <dgm:spPr/>
    </dgm:pt>
    <dgm:pt modelId="{D015F712-052E-44FF-8A93-5EE7C0C4B2B0}" type="pres">
      <dgm:prSet presAssocID="{0E150996-6D95-46A9-B70F-01ABC5680C26}" presName="rect3" presStyleLbl="alignAcc1" presStyleIdx="2" presStyleCnt="7"/>
      <dgm:spPr/>
      <dgm:t>
        <a:bodyPr/>
        <a:lstStyle/>
        <a:p>
          <a:endParaRPr lang="en-US"/>
        </a:p>
      </dgm:t>
    </dgm:pt>
    <dgm:pt modelId="{EA618DDE-F1A0-4689-A71F-2F796A89D679}" type="pres">
      <dgm:prSet presAssocID="{36A532E5-697A-4B0A-8A22-634E9521B9DF}" presName="vertSpace4" presStyleLbl="node1" presStyleIdx="2" presStyleCnt="7"/>
      <dgm:spPr/>
    </dgm:pt>
    <dgm:pt modelId="{1E3FE7D1-9932-4A07-A145-7E196B3444EA}" type="pres">
      <dgm:prSet presAssocID="{36A532E5-697A-4B0A-8A22-634E9521B9DF}" presName="circle4" presStyleLbl="node1" presStyleIdx="3" presStyleCnt="7">
        <dgm:style>
          <a:lnRef idx="0">
            <a:schemeClr val="accent3"/>
          </a:lnRef>
          <a:fillRef idx="3">
            <a:schemeClr val="accent3"/>
          </a:fillRef>
          <a:effectRef idx="3">
            <a:schemeClr val="accent3"/>
          </a:effectRef>
          <a:fontRef idx="minor">
            <a:schemeClr val="lt1"/>
          </a:fontRef>
        </dgm:style>
      </dgm:prSet>
      <dgm:spPr/>
    </dgm:pt>
    <dgm:pt modelId="{BBD92D29-1502-4863-BA2A-636423D3D90B}" type="pres">
      <dgm:prSet presAssocID="{36A532E5-697A-4B0A-8A22-634E9521B9DF}" presName="rect4" presStyleLbl="alignAcc1" presStyleIdx="3" presStyleCnt="7"/>
      <dgm:spPr/>
      <dgm:t>
        <a:bodyPr/>
        <a:lstStyle/>
        <a:p>
          <a:endParaRPr lang="en-US"/>
        </a:p>
      </dgm:t>
    </dgm:pt>
    <dgm:pt modelId="{6EEACF12-3D36-4468-BE2B-BC8DDF894CE6}" type="pres">
      <dgm:prSet presAssocID="{7E3FB3CD-88B7-460E-B364-72770E072F59}" presName="vertSpace5" presStyleLbl="node1" presStyleIdx="3" presStyleCnt="7"/>
      <dgm:spPr/>
    </dgm:pt>
    <dgm:pt modelId="{12B4881E-2355-49F0-AE91-989E6D5FACFB}" type="pres">
      <dgm:prSet presAssocID="{7E3FB3CD-88B7-460E-B364-72770E072F59}" presName="circle5" presStyleLbl="node1" presStyleIdx="4" presStyleCnt="7">
        <dgm:style>
          <a:lnRef idx="0">
            <a:schemeClr val="accent2"/>
          </a:lnRef>
          <a:fillRef idx="3">
            <a:schemeClr val="accent2"/>
          </a:fillRef>
          <a:effectRef idx="3">
            <a:schemeClr val="accent2"/>
          </a:effectRef>
          <a:fontRef idx="minor">
            <a:schemeClr val="lt1"/>
          </a:fontRef>
        </dgm:style>
      </dgm:prSet>
      <dgm:spPr/>
    </dgm:pt>
    <dgm:pt modelId="{FA7234E7-9856-4F2E-B01F-05E14CA58560}" type="pres">
      <dgm:prSet presAssocID="{7E3FB3CD-88B7-460E-B364-72770E072F59}" presName="rect5" presStyleLbl="alignAcc1" presStyleIdx="4" presStyleCnt="7" custLinFactNeighborX="1786" custLinFactNeighborY="3646"/>
      <dgm:spPr/>
      <dgm:t>
        <a:bodyPr/>
        <a:lstStyle/>
        <a:p>
          <a:endParaRPr lang="en-US"/>
        </a:p>
      </dgm:t>
    </dgm:pt>
    <dgm:pt modelId="{EEF9D141-256F-4E7E-9E6C-6C30A2ECB5E6}" type="pres">
      <dgm:prSet presAssocID="{DB271B6A-9D62-4945-943E-E24094F44001}" presName="vertSpace6" presStyleLbl="node1" presStyleIdx="4" presStyleCnt="7"/>
      <dgm:spPr/>
    </dgm:pt>
    <dgm:pt modelId="{B3643D51-BB43-4CB6-ACD7-119F27E2D5AE}" type="pres">
      <dgm:prSet presAssocID="{DB271B6A-9D62-4945-943E-E24094F44001}" presName="circle6" presStyleLbl="node1" presStyleIdx="5" presStyleCnt="7" custLinFactNeighborX="2490" custLinFactNeighborY="-384">
        <dgm:style>
          <a:lnRef idx="0">
            <a:schemeClr val="accent1"/>
          </a:lnRef>
          <a:fillRef idx="3">
            <a:schemeClr val="accent1"/>
          </a:fillRef>
          <a:effectRef idx="3">
            <a:schemeClr val="accent1"/>
          </a:effectRef>
          <a:fontRef idx="minor">
            <a:schemeClr val="lt1"/>
          </a:fontRef>
        </dgm:style>
      </dgm:prSet>
      <dgm:spPr/>
    </dgm:pt>
    <dgm:pt modelId="{466E137B-74D5-48C6-AE70-D057014B4594}" type="pres">
      <dgm:prSet presAssocID="{DB271B6A-9D62-4945-943E-E24094F44001}" presName="rect6" presStyleLbl="alignAcc1" presStyleIdx="5" presStyleCnt="7" custLinFactNeighborX="1786" custLinFactNeighborY="3646"/>
      <dgm:spPr/>
      <dgm:t>
        <a:bodyPr/>
        <a:lstStyle/>
        <a:p>
          <a:endParaRPr lang="en-US"/>
        </a:p>
      </dgm:t>
    </dgm:pt>
    <dgm:pt modelId="{E3AA3AE4-91FC-4069-B44F-00E6C4EC61F9}" type="pres">
      <dgm:prSet presAssocID="{5BE846A2-3D7F-4170-ADC8-6E7A0345CE0E}" presName="vertSpace7" presStyleLbl="node1" presStyleIdx="5" presStyleCnt="7"/>
      <dgm:spPr/>
    </dgm:pt>
    <dgm:pt modelId="{C66B3901-D161-4C90-8E11-FF1AAA047E48}" type="pres">
      <dgm:prSet presAssocID="{5BE846A2-3D7F-4170-ADC8-6E7A0345CE0E}" presName="circle7" presStyleLbl="node1" presStyleIdx="6" presStyleCnt="7">
        <dgm:style>
          <a:lnRef idx="0">
            <a:schemeClr val="accent6"/>
          </a:lnRef>
          <a:fillRef idx="3">
            <a:schemeClr val="accent6"/>
          </a:fillRef>
          <a:effectRef idx="3">
            <a:schemeClr val="accent6"/>
          </a:effectRef>
          <a:fontRef idx="minor">
            <a:schemeClr val="lt1"/>
          </a:fontRef>
        </dgm:style>
      </dgm:prSet>
      <dgm:spPr/>
      <dgm:t>
        <a:bodyPr/>
        <a:lstStyle/>
        <a:p>
          <a:endParaRPr lang="en-US"/>
        </a:p>
      </dgm:t>
    </dgm:pt>
    <dgm:pt modelId="{0CA8041D-52FC-4DD7-AB9C-D0E555232791}" type="pres">
      <dgm:prSet presAssocID="{5BE846A2-3D7F-4170-ADC8-6E7A0345CE0E}" presName="rect7" presStyleLbl="alignAcc1" presStyleIdx="6" presStyleCnt="7"/>
      <dgm:spPr/>
      <dgm:t>
        <a:bodyPr/>
        <a:lstStyle/>
        <a:p>
          <a:endParaRPr lang="en-US"/>
        </a:p>
      </dgm:t>
    </dgm:pt>
    <dgm:pt modelId="{50BAB9F1-D7AB-4F0C-884F-AACF6B2E5BB2}" type="pres">
      <dgm:prSet presAssocID="{956555DE-053E-4504-A6AD-1080AB09F1D7}" presName="rect1ParTxNoCh" presStyleLbl="alignAcc1" presStyleIdx="6" presStyleCnt="7">
        <dgm:presLayoutVars>
          <dgm:chMax val="1"/>
          <dgm:bulletEnabled val="1"/>
        </dgm:presLayoutVars>
      </dgm:prSet>
      <dgm:spPr/>
      <dgm:t>
        <a:bodyPr/>
        <a:lstStyle/>
        <a:p>
          <a:endParaRPr lang="en-US"/>
        </a:p>
      </dgm:t>
    </dgm:pt>
    <dgm:pt modelId="{7C5E9185-178F-477B-B251-CD0C38A4B420}" type="pres">
      <dgm:prSet presAssocID="{724CA808-80D7-4CC5-BECE-14DDA4E68FE4}" presName="rect2ParTxNoCh" presStyleLbl="alignAcc1" presStyleIdx="6" presStyleCnt="7">
        <dgm:presLayoutVars>
          <dgm:chMax val="1"/>
          <dgm:bulletEnabled val="1"/>
        </dgm:presLayoutVars>
      </dgm:prSet>
      <dgm:spPr/>
      <dgm:t>
        <a:bodyPr/>
        <a:lstStyle/>
        <a:p>
          <a:endParaRPr lang="en-US"/>
        </a:p>
      </dgm:t>
    </dgm:pt>
    <dgm:pt modelId="{54953F67-B54C-4E71-9676-22B28847B78D}" type="pres">
      <dgm:prSet presAssocID="{0E150996-6D95-46A9-B70F-01ABC5680C26}" presName="rect3ParTxNoCh" presStyleLbl="alignAcc1" presStyleIdx="6" presStyleCnt="7">
        <dgm:presLayoutVars>
          <dgm:chMax val="1"/>
          <dgm:bulletEnabled val="1"/>
        </dgm:presLayoutVars>
      </dgm:prSet>
      <dgm:spPr/>
      <dgm:t>
        <a:bodyPr/>
        <a:lstStyle/>
        <a:p>
          <a:endParaRPr lang="en-US"/>
        </a:p>
      </dgm:t>
    </dgm:pt>
    <dgm:pt modelId="{508F214B-7742-436F-9849-4A637F3393CD}" type="pres">
      <dgm:prSet presAssocID="{36A532E5-697A-4B0A-8A22-634E9521B9DF}" presName="rect4ParTxNoCh" presStyleLbl="alignAcc1" presStyleIdx="6" presStyleCnt="7">
        <dgm:presLayoutVars>
          <dgm:chMax val="1"/>
          <dgm:bulletEnabled val="1"/>
        </dgm:presLayoutVars>
      </dgm:prSet>
      <dgm:spPr/>
      <dgm:t>
        <a:bodyPr/>
        <a:lstStyle/>
        <a:p>
          <a:endParaRPr lang="en-US"/>
        </a:p>
      </dgm:t>
    </dgm:pt>
    <dgm:pt modelId="{E296DF76-6043-473B-A692-41C09A46423C}" type="pres">
      <dgm:prSet presAssocID="{7E3FB3CD-88B7-460E-B364-72770E072F59}" presName="rect5ParTxNoCh" presStyleLbl="alignAcc1" presStyleIdx="6" presStyleCnt="7">
        <dgm:presLayoutVars>
          <dgm:chMax val="1"/>
          <dgm:bulletEnabled val="1"/>
        </dgm:presLayoutVars>
      </dgm:prSet>
      <dgm:spPr/>
      <dgm:t>
        <a:bodyPr/>
        <a:lstStyle/>
        <a:p>
          <a:endParaRPr lang="en-US"/>
        </a:p>
      </dgm:t>
    </dgm:pt>
    <dgm:pt modelId="{4C1384A7-86F7-4D51-BF33-9E98A9543BF4}" type="pres">
      <dgm:prSet presAssocID="{DB271B6A-9D62-4945-943E-E24094F44001}" presName="rect6ParTxNoCh" presStyleLbl="alignAcc1" presStyleIdx="6" presStyleCnt="7">
        <dgm:presLayoutVars>
          <dgm:chMax val="1"/>
          <dgm:bulletEnabled val="1"/>
        </dgm:presLayoutVars>
      </dgm:prSet>
      <dgm:spPr/>
      <dgm:t>
        <a:bodyPr/>
        <a:lstStyle/>
        <a:p>
          <a:endParaRPr lang="en-US"/>
        </a:p>
      </dgm:t>
    </dgm:pt>
    <dgm:pt modelId="{3A4D70A4-E259-44DA-8FBB-0125E79AE880}" type="pres">
      <dgm:prSet presAssocID="{5BE846A2-3D7F-4170-ADC8-6E7A0345CE0E}" presName="rect7ParTxNoCh" presStyleLbl="alignAcc1" presStyleIdx="6" presStyleCnt="7">
        <dgm:presLayoutVars>
          <dgm:chMax val="1"/>
          <dgm:bulletEnabled val="1"/>
        </dgm:presLayoutVars>
      </dgm:prSet>
      <dgm:spPr/>
      <dgm:t>
        <a:bodyPr/>
        <a:lstStyle/>
        <a:p>
          <a:endParaRPr lang="en-US"/>
        </a:p>
      </dgm:t>
    </dgm:pt>
  </dgm:ptLst>
  <dgm:cxnLst>
    <dgm:cxn modelId="{EE2F09EC-26E2-4642-902B-F689C65ED1A7}" type="presOf" srcId="{5BE846A2-3D7F-4170-ADC8-6E7A0345CE0E}" destId="{0CA8041D-52FC-4DD7-AB9C-D0E555232791}" srcOrd="0" destOrd="0" presId="urn:microsoft.com/office/officeart/2005/8/layout/target3"/>
    <dgm:cxn modelId="{1BCDB9AF-3667-491F-8478-27920202A71C}" type="presOf" srcId="{DB271B6A-9D62-4945-943E-E24094F44001}" destId="{4C1384A7-86F7-4D51-BF33-9E98A9543BF4}" srcOrd="1" destOrd="0" presId="urn:microsoft.com/office/officeart/2005/8/layout/target3"/>
    <dgm:cxn modelId="{EC87C5F4-4BC2-40F4-8CE7-61B5FF427818}" type="presOf" srcId="{7E3FB3CD-88B7-460E-B364-72770E072F59}" destId="{E296DF76-6043-473B-A692-41C09A46423C}" srcOrd="1" destOrd="0" presId="urn:microsoft.com/office/officeart/2005/8/layout/target3"/>
    <dgm:cxn modelId="{085DC5FA-1EBF-4963-8DE3-80A3A67868D7}" type="presOf" srcId="{36A532E5-697A-4B0A-8A22-634E9521B9DF}" destId="{BBD92D29-1502-4863-BA2A-636423D3D90B}" srcOrd="0" destOrd="0" presId="urn:microsoft.com/office/officeart/2005/8/layout/target3"/>
    <dgm:cxn modelId="{54FF09FD-3771-4B7A-854A-026A57029B25}" type="presOf" srcId="{8120C203-D7FD-44C3-BE77-4A27AB682839}" destId="{9315A8BA-4062-4831-97E8-61DB1D6EA854}" srcOrd="0" destOrd="0" presId="urn:microsoft.com/office/officeart/2005/8/layout/target3"/>
    <dgm:cxn modelId="{77DDED61-0CCA-46C6-B52E-ED54EF1F022C}" srcId="{8120C203-D7FD-44C3-BE77-4A27AB682839}" destId="{36A532E5-697A-4B0A-8A22-634E9521B9DF}" srcOrd="3" destOrd="0" parTransId="{4B9EBC5C-F972-4DF9-833F-91D74889ABD8}" sibTransId="{CC694D58-48CF-4C0C-AFDE-073EB2560019}"/>
    <dgm:cxn modelId="{4B254A84-24D2-4F9E-85EE-81C36108D3D1}" type="presOf" srcId="{36A532E5-697A-4B0A-8A22-634E9521B9DF}" destId="{508F214B-7742-436F-9849-4A637F3393CD}" srcOrd="1" destOrd="0" presId="urn:microsoft.com/office/officeart/2005/8/layout/target3"/>
    <dgm:cxn modelId="{8DA48E67-D76A-4374-9EB7-098DE3B16F8E}" type="presOf" srcId="{724CA808-80D7-4CC5-BECE-14DDA4E68FE4}" destId="{B384F491-2B9B-4E1C-B340-3DB77A11C459}" srcOrd="0" destOrd="0" presId="urn:microsoft.com/office/officeart/2005/8/layout/target3"/>
    <dgm:cxn modelId="{D67807F6-C0C6-41E6-8D8B-A4F4E3DEE1A6}" srcId="{8120C203-D7FD-44C3-BE77-4A27AB682839}" destId="{724CA808-80D7-4CC5-BECE-14DDA4E68FE4}" srcOrd="1" destOrd="0" parTransId="{0DD99C1A-2225-4B84-9480-D3CAEF31D729}" sibTransId="{4AAA4751-80D9-4709-92FF-B898E4C4D31D}"/>
    <dgm:cxn modelId="{B5411E3C-6247-4177-B080-C4246F2ECEC7}" type="presOf" srcId="{724CA808-80D7-4CC5-BECE-14DDA4E68FE4}" destId="{7C5E9185-178F-477B-B251-CD0C38A4B420}" srcOrd="1" destOrd="0" presId="urn:microsoft.com/office/officeart/2005/8/layout/target3"/>
    <dgm:cxn modelId="{73447A42-BD2C-4409-8061-821F698F5C09}" type="presOf" srcId="{DB271B6A-9D62-4945-943E-E24094F44001}" destId="{466E137B-74D5-48C6-AE70-D057014B4594}" srcOrd="0" destOrd="0" presId="urn:microsoft.com/office/officeart/2005/8/layout/target3"/>
    <dgm:cxn modelId="{6BF484D6-8F0C-4647-B788-7871554F84E5}" type="presOf" srcId="{956555DE-053E-4504-A6AD-1080AB09F1D7}" destId="{50BAB9F1-D7AB-4F0C-884F-AACF6B2E5BB2}" srcOrd="1" destOrd="0" presId="urn:microsoft.com/office/officeart/2005/8/layout/target3"/>
    <dgm:cxn modelId="{E09031D1-C5A9-48CA-90AB-A15FB9BF2A6F}" type="presOf" srcId="{0E150996-6D95-46A9-B70F-01ABC5680C26}" destId="{D015F712-052E-44FF-8A93-5EE7C0C4B2B0}" srcOrd="0" destOrd="0" presId="urn:microsoft.com/office/officeart/2005/8/layout/target3"/>
    <dgm:cxn modelId="{4BCF881C-9230-46DF-933F-AECB8C20A3E5}" srcId="{8120C203-D7FD-44C3-BE77-4A27AB682839}" destId="{7E3FB3CD-88B7-460E-B364-72770E072F59}" srcOrd="4" destOrd="0" parTransId="{F780CF6D-34D5-4A5F-88DC-6970AF605321}" sibTransId="{0F6273C1-A2E3-4712-9EFD-A3390070D286}"/>
    <dgm:cxn modelId="{8FCC6DAA-FB4E-45CA-99B2-AD112EB5323F}" type="presOf" srcId="{0E150996-6D95-46A9-B70F-01ABC5680C26}" destId="{54953F67-B54C-4E71-9676-22B28847B78D}" srcOrd="1" destOrd="0" presId="urn:microsoft.com/office/officeart/2005/8/layout/target3"/>
    <dgm:cxn modelId="{E7F1B635-FF05-4991-BFDA-8FB00ACB136D}" type="presOf" srcId="{5BE846A2-3D7F-4170-ADC8-6E7A0345CE0E}" destId="{3A4D70A4-E259-44DA-8FBB-0125E79AE880}" srcOrd="1" destOrd="0" presId="urn:microsoft.com/office/officeart/2005/8/layout/target3"/>
    <dgm:cxn modelId="{F185D4D4-186E-4F1C-92AA-73DC215E3702}" type="presOf" srcId="{956555DE-053E-4504-A6AD-1080AB09F1D7}" destId="{BB4C6E65-F3EC-4E66-BF51-43F4049F4478}" srcOrd="0" destOrd="0" presId="urn:microsoft.com/office/officeart/2005/8/layout/target3"/>
    <dgm:cxn modelId="{A2C5F15E-6B7F-484E-9C0B-65536B31461F}" srcId="{8120C203-D7FD-44C3-BE77-4A27AB682839}" destId="{DB271B6A-9D62-4945-943E-E24094F44001}" srcOrd="5" destOrd="0" parTransId="{FB3C0881-E1C5-4ABB-831B-F9C83B265A64}" sibTransId="{ECACE962-4382-4AF0-9785-B168A10864ED}"/>
    <dgm:cxn modelId="{D64B879C-ACA9-489F-8E41-82658BDE06FA}" srcId="{8120C203-D7FD-44C3-BE77-4A27AB682839}" destId="{5BE846A2-3D7F-4170-ADC8-6E7A0345CE0E}" srcOrd="6" destOrd="0" parTransId="{F183B6F3-B30A-4C09-9374-4E04FF608462}" sibTransId="{B60FAA85-DD1F-410C-81A0-E182058CAEA6}"/>
    <dgm:cxn modelId="{AC489B6D-28C5-48EF-9BD2-060DD98DA7B6}" srcId="{8120C203-D7FD-44C3-BE77-4A27AB682839}" destId="{0E150996-6D95-46A9-B70F-01ABC5680C26}" srcOrd="2" destOrd="0" parTransId="{19CC123E-9104-49B4-ABDD-7BB127C6814C}" sibTransId="{CE2BD28A-4FF4-4AAC-A58B-0A362B743916}"/>
    <dgm:cxn modelId="{A1CB33D3-7026-404E-8538-1BE065F089D0}" type="presOf" srcId="{7E3FB3CD-88B7-460E-B364-72770E072F59}" destId="{FA7234E7-9856-4F2E-B01F-05E14CA58560}" srcOrd="0" destOrd="0" presId="urn:microsoft.com/office/officeart/2005/8/layout/target3"/>
    <dgm:cxn modelId="{6707BCBE-3E10-4798-82C2-98565CD59CB8}" srcId="{8120C203-D7FD-44C3-BE77-4A27AB682839}" destId="{956555DE-053E-4504-A6AD-1080AB09F1D7}" srcOrd="0" destOrd="0" parTransId="{BFB50EAF-C526-4DE6-A2B2-CD44ABD12E7E}" sibTransId="{923D16EE-8DE0-4865-B119-43624ACD31DC}"/>
    <dgm:cxn modelId="{F4EA3582-9906-4957-ABEA-F812664512E5}" type="presParOf" srcId="{9315A8BA-4062-4831-97E8-61DB1D6EA854}" destId="{0E2E0452-6114-4669-8FAE-5D6438A0771E}" srcOrd="0" destOrd="0" presId="urn:microsoft.com/office/officeart/2005/8/layout/target3"/>
    <dgm:cxn modelId="{0E6C95D6-84D1-4CCC-9F8E-20618289BAF1}" type="presParOf" srcId="{9315A8BA-4062-4831-97E8-61DB1D6EA854}" destId="{EDB3E5E4-2FA9-451D-A452-55ED6EE33960}" srcOrd="1" destOrd="0" presId="urn:microsoft.com/office/officeart/2005/8/layout/target3"/>
    <dgm:cxn modelId="{461168D7-47E6-4D08-B26C-5BEFCC38B71A}" type="presParOf" srcId="{9315A8BA-4062-4831-97E8-61DB1D6EA854}" destId="{BB4C6E65-F3EC-4E66-BF51-43F4049F4478}" srcOrd="2" destOrd="0" presId="urn:microsoft.com/office/officeart/2005/8/layout/target3"/>
    <dgm:cxn modelId="{1BFAD865-06A2-4A2D-B6DF-BBCB06C3C4D2}" type="presParOf" srcId="{9315A8BA-4062-4831-97E8-61DB1D6EA854}" destId="{6E770DE4-2E49-4BFA-998B-7817FDDD7E9A}" srcOrd="3" destOrd="0" presId="urn:microsoft.com/office/officeart/2005/8/layout/target3"/>
    <dgm:cxn modelId="{A1FF7890-1D81-4558-A14C-4CBAAA27DB83}" type="presParOf" srcId="{9315A8BA-4062-4831-97E8-61DB1D6EA854}" destId="{258F0616-1B25-4CF5-8078-ED6E8CC39A91}" srcOrd="4" destOrd="0" presId="urn:microsoft.com/office/officeart/2005/8/layout/target3"/>
    <dgm:cxn modelId="{3C3BD5CC-517E-4862-99EC-FFD0C290519D}" type="presParOf" srcId="{9315A8BA-4062-4831-97E8-61DB1D6EA854}" destId="{B384F491-2B9B-4E1C-B340-3DB77A11C459}" srcOrd="5" destOrd="0" presId="urn:microsoft.com/office/officeart/2005/8/layout/target3"/>
    <dgm:cxn modelId="{6FC8E1D2-E5CD-4304-AFB6-D74C95E95D16}" type="presParOf" srcId="{9315A8BA-4062-4831-97E8-61DB1D6EA854}" destId="{CDD7D55E-A00D-40B7-8AC5-BCE277F67703}" srcOrd="6" destOrd="0" presId="urn:microsoft.com/office/officeart/2005/8/layout/target3"/>
    <dgm:cxn modelId="{39116DBE-51CA-42C1-82D5-291D82349E30}" type="presParOf" srcId="{9315A8BA-4062-4831-97E8-61DB1D6EA854}" destId="{72DBF5C1-9F91-48F4-B4A1-9477BDCEBD37}" srcOrd="7" destOrd="0" presId="urn:microsoft.com/office/officeart/2005/8/layout/target3"/>
    <dgm:cxn modelId="{682EC3AD-777A-407F-B114-7449952A85C8}" type="presParOf" srcId="{9315A8BA-4062-4831-97E8-61DB1D6EA854}" destId="{D015F712-052E-44FF-8A93-5EE7C0C4B2B0}" srcOrd="8" destOrd="0" presId="urn:microsoft.com/office/officeart/2005/8/layout/target3"/>
    <dgm:cxn modelId="{3F343B35-A94D-40AF-A2AB-C3BE24E32D35}" type="presParOf" srcId="{9315A8BA-4062-4831-97E8-61DB1D6EA854}" destId="{EA618DDE-F1A0-4689-A71F-2F796A89D679}" srcOrd="9" destOrd="0" presId="urn:microsoft.com/office/officeart/2005/8/layout/target3"/>
    <dgm:cxn modelId="{541D0DE8-6C11-4D9C-A791-F0DCA015BDA3}" type="presParOf" srcId="{9315A8BA-4062-4831-97E8-61DB1D6EA854}" destId="{1E3FE7D1-9932-4A07-A145-7E196B3444EA}" srcOrd="10" destOrd="0" presId="urn:microsoft.com/office/officeart/2005/8/layout/target3"/>
    <dgm:cxn modelId="{B0876B9A-8E84-4F3D-998A-9422A27BB999}" type="presParOf" srcId="{9315A8BA-4062-4831-97E8-61DB1D6EA854}" destId="{BBD92D29-1502-4863-BA2A-636423D3D90B}" srcOrd="11" destOrd="0" presId="urn:microsoft.com/office/officeart/2005/8/layout/target3"/>
    <dgm:cxn modelId="{7D8BC90D-57D2-4056-9AE6-72F1492D5494}" type="presParOf" srcId="{9315A8BA-4062-4831-97E8-61DB1D6EA854}" destId="{6EEACF12-3D36-4468-BE2B-BC8DDF894CE6}" srcOrd="12" destOrd="0" presId="urn:microsoft.com/office/officeart/2005/8/layout/target3"/>
    <dgm:cxn modelId="{DFA64FE7-186A-44FC-8B32-35EF3D375E09}" type="presParOf" srcId="{9315A8BA-4062-4831-97E8-61DB1D6EA854}" destId="{12B4881E-2355-49F0-AE91-989E6D5FACFB}" srcOrd="13" destOrd="0" presId="urn:microsoft.com/office/officeart/2005/8/layout/target3"/>
    <dgm:cxn modelId="{EC404219-BBA1-4E8A-809E-BC116E463BFC}" type="presParOf" srcId="{9315A8BA-4062-4831-97E8-61DB1D6EA854}" destId="{FA7234E7-9856-4F2E-B01F-05E14CA58560}" srcOrd="14" destOrd="0" presId="urn:microsoft.com/office/officeart/2005/8/layout/target3"/>
    <dgm:cxn modelId="{EE96847A-C68D-4290-9262-A18C98C35DEF}" type="presParOf" srcId="{9315A8BA-4062-4831-97E8-61DB1D6EA854}" destId="{EEF9D141-256F-4E7E-9E6C-6C30A2ECB5E6}" srcOrd="15" destOrd="0" presId="urn:microsoft.com/office/officeart/2005/8/layout/target3"/>
    <dgm:cxn modelId="{4D42C5FB-4881-4757-B2C3-D2A64FD3829B}" type="presParOf" srcId="{9315A8BA-4062-4831-97E8-61DB1D6EA854}" destId="{B3643D51-BB43-4CB6-ACD7-119F27E2D5AE}" srcOrd="16" destOrd="0" presId="urn:microsoft.com/office/officeart/2005/8/layout/target3"/>
    <dgm:cxn modelId="{9DF6CB5E-C8C8-4567-8085-BC0B76195B38}" type="presParOf" srcId="{9315A8BA-4062-4831-97E8-61DB1D6EA854}" destId="{466E137B-74D5-48C6-AE70-D057014B4594}" srcOrd="17" destOrd="0" presId="urn:microsoft.com/office/officeart/2005/8/layout/target3"/>
    <dgm:cxn modelId="{7EFC0618-FADF-4F5D-BF1C-C90AB729547C}" type="presParOf" srcId="{9315A8BA-4062-4831-97E8-61DB1D6EA854}" destId="{E3AA3AE4-91FC-4069-B44F-00E6C4EC61F9}" srcOrd="18" destOrd="0" presId="urn:microsoft.com/office/officeart/2005/8/layout/target3"/>
    <dgm:cxn modelId="{EB4607E0-B111-4237-BEB5-9AAE45AA8C96}" type="presParOf" srcId="{9315A8BA-4062-4831-97E8-61DB1D6EA854}" destId="{C66B3901-D161-4C90-8E11-FF1AAA047E48}" srcOrd="19" destOrd="0" presId="urn:microsoft.com/office/officeart/2005/8/layout/target3"/>
    <dgm:cxn modelId="{B7366CFF-8173-4EBC-A0AD-7F05E30C6223}" type="presParOf" srcId="{9315A8BA-4062-4831-97E8-61DB1D6EA854}" destId="{0CA8041D-52FC-4DD7-AB9C-D0E555232791}" srcOrd="20" destOrd="0" presId="urn:microsoft.com/office/officeart/2005/8/layout/target3"/>
    <dgm:cxn modelId="{DC52E834-AAC7-4F93-8213-347800E68B49}" type="presParOf" srcId="{9315A8BA-4062-4831-97E8-61DB1D6EA854}" destId="{50BAB9F1-D7AB-4F0C-884F-AACF6B2E5BB2}" srcOrd="21" destOrd="0" presId="urn:microsoft.com/office/officeart/2005/8/layout/target3"/>
    <dgm:cxn modelId="{7E88A3CC-7BE2-4A97-A2D8-E9618A1551AD}" type="presParOf" srcId="{9315A8BA-4062-4831-97E8-61DB1D6EA854}" destId="{7C5E9185-178F-477B-B251-CD0C38A4B420}" srcOrd="22" destOrd="0" presId="urn:microsoft.com/office/officeart/2005/8/layout/target3"/>
    <dgm:cxn modelId="{A425F81B-ACFA-433F-A1CC-CF6DB2C4B9A7}" type="presParOf" srcId="{9315A8BA-4062-4831-97E8-61DB1D6EA854}" destId="{54953F67-B54C-4E71-9676-22B28847B78D}" srcOrd="23" destOrd="0" presId="urn:microsoft.com/office/officeart/2005/8/layout/target3"/>
    <dgm:cxn modelId="{F1F82334-6B33-494D-9F10-FDB15C9C8FCC}" type="presParOf" srcId="{9315A8BA-4062-4831-97E8-61DB1D6EA854}" destId="{508F214B-7742-436F-9849-4A637F3393CD}" srcOrd="24" destOrd="0" presId="urn:microsoft.com/office/officeart/2005/8/layout/target3"/>
    <dgm:cxn modelId="{7A0C64CE-8E0A-4732-8A02-53FAECC809CC}" type="presParOf" srcId="{9315A8BA-4062-4831-97E8-61DB1D6EA854}" destId="{E296DF76-6043-473B-A692-41C09A46423C}" srcOrd="25" destOrd="0" presId="urn:microsoft.com/office/officeart/2005/8/layout/target3"/>
    <dgm:cxn modelId="{EBA191FC-9663-40F6-BD9D-C1EAE2E15921}" type="presParOf" srcId="{9315A8BA-4062-4831-97E8-61DB1D6EA854}" destId="{4C1384A7-86F7-4D51-BF33-9E98A9543BF4}" srcOrd="26" destOrd="0" presId="urn:microsoft.com/office/officeart/2005/8/layout/target3"/>
    <dgm:cxn modelId="{7499192B-0435-4B98-8A9E-BCAD58FEC75C}" type="presParOf" srcId="{9315A8BA-4062-4831-97E8-61DB1D6EA854}" destId="{3A4D70A4-E259-44DA-8FBB-0125E79AE880}" srcOrd="27"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4DE087-A7C3-4F85-B548-CDB4CF4B374D}" type="doc">
      <dgm:prSet loTypeId="urn:microsoft.com/office/officeart/2005/8/layout/hProcess9" loCatId="process" qsTypeId="urn:microsoft.com/office/officeart/2005/8/quickstyle/3d1" qsCatId="3D" csTypeId="urn:microsoft.com/office/officeart/2005/8/colors/accent1_2" csCatId="accent1" phldr="1"/>
      <dgm:spPr/>
    </dgm:pt>
    <dgm:pt modelId="{B3AF78A5-3E60-4050-8248-195D809F0E92}">
      <dgm:prSet phldrT="[Text]"/>
      <dgm:spPr/>
      <dgm:t>
        <a:bodyPr/>
        <a:lstStyle/>
        <a:p>
          <a:r>
            <a:rPr lang="en-US" dirty="0" smtClean="0"/>
            <a:t>Initiation</a:t>
          </a:r>
          <a:endParaRPr lang="en-US" dirty="0"/>
        </a:p>
      </dgm:t>
    </dgm:pt>
    <dgm:pt modelId="{57E01D5E-C9F9-4C73-B8ED-771B82AEC2B4}" type="parTrans" cxnId="{A76ABBDC-1D0F-442F-8960-055C5F07F2EE}">
      <dgm:prSet/>
      <dgm:spPr/>
      <dgm:t>
        <a:bodyPr/>
        <a:lstStyle/>
        <a:p>
          <a:endParaRPr lang="en-US"/>
        </a:p>
      </dgm:t>
    </dgm:pt>
    <dgm:pt modelId="{DE0497A2-267F-41E3-8952-C46E6DF1EB15}" type="sibTrans" cxnId="{A76ABBDC-1D0F-442F-8960-055C5F07F2EE}">
      <dgm:prSet/>
      <dgm:spPr/>
      <dgm:t>
        <a:bodyPr/>
        <a:lstStyle/>
        <a:p>
          <a:endParaRPr lang="en-US"/>
        </a:p>
      </dgm:t>
    </dgm:pt>
    <dgm:pt modelId="{D641537D-E210-4731-A987-2F4D03365D0B}">
      <dgm:prSet phldrT="[Text]"/>
      <dgm:spPr/>
      <dgm:t>
        <a:bodyPr/>
        <a:lstStyle/>
        <a:p>
          <a:r>
            <a:rPr lang="en-US" dirty="0" smtClean="0"/>
            <a:t>Planning or development</a:t>
          </a:r>
          <a:endParaRPr lang="en-US" dirty="0"/>
        </a:p>
      </dgm:t>
    </dgm:pt>
    <dgm:pt modelId="{5BB24783-061D-442E-93FF-C5027C4F1277}" type="parTrans" cxnId="{E9231D5A-2D4B-446A-AF51-AE72040214A0}">
      <dgm:prSet/>
      <dgm:spPr/>
      <dgm:t>
        <a:bodyPr/>
        <a:lstStyle/>
        <a:p>
          <a:endParaRPr lang="en-US"/>
        </a:p>
      </dgm:t>
    </dgm:pt>
    <dgm:pt modelId="{716CA2F5-898C-4445-A393-B195892B12E6}" type="sibTrans" cxnId="{E9231D5A-2D4B-446A-AF51-AE72040214A0}">
      <dgm:prSet/>
      <dgm:spPr/>
      <dgm:t>
        <a:bodyPr/>
        <a:lstStyle/>
        <a:p>
          <a:endParaRPr lang="en-US"/>
        </a:p>
      </dgm:t>
    </dgm:pt>
    <dgm:pt modelId="{6788FF15-567E-4A03-A545-A291720D8B53}">
      <dgm:prSet phldrT="[Text]"/>
      <dgm:spPr/>
      <dgm:t>
        <a:bodyPr/>
        <a:lstStyle/>
        <a:p>
          <a:r>
            <a:rPr lang="en-US" dirty="0" smtClean="0"/>
            <a:t>Production or execution</a:t>
          </a:r>
          <a:endParaRPr lang="en-US" dirty="0"/>
        </a:p>
      </dgm:t>
    </dgm:pt>
    <dgm:pt modelId="{B9777C4F-E53E-4742-A3BC-E4098700E73A}" type="parTrans" cxnId="{4E164E3A-4FC6-4609-BD97-71AAED1D2722}">
      <dgm:prSet/>
      <dgm:spPr/>
      <dgm:t>
        <a:bodyPr/>
        <a:lstStyle/>
        <a:p>
          <a:endParaRPr lang="en-US"/>
        </a:p>
      </dgm:t>
    </dgm:pt>
    <dgm:pt modelId="{07A6854C-ACE9-4B0E-803C-EA56F785337D}" type="sibTrans" cxnId="{4E164E3A-4FC6-4609-BD97-71AAED1D2722}">
      <dgm:prSet/>
      <dgm:spPr/>
      <dgm:t>
        <a:bodyPr/>
        <a:lstStyle/>
        <a:p>
          <a:endParaRPr lang="en-US"/>
        </a:p>
      </dgm:t>
    </dgm:pt>
    <dgm:pt modelId="{CC517BA3-437D-4093-A5DD-F4445FD8DD25}">
      <dgm:prSet phldrT="[Text]"/>
      <dgm:spPr/>
      <dgm:t>
        <a:bodyPr/>
        <a:lstStyle/>
        <a:p>
          <a:r>
            <a:rPr lang="en-US" dirty="0" smtClean="0"/>
            <a:t>Monitoring and controlling </a:t>
          </a:r>
          <a:endParaRPr lang="en-US" dirty="0"/>
        </a:p>
      </dgm:t>
    </dgm:pt>
    <dgm:pt modelId="{F55D5A4F-E14B-4446-94E9-C26E2B6136E6}" type="parTrans" cxnId="{CEBA10EE-3524-4CF8-B045-D8FF925D7AC5}">
      <dgm:prSet/>
      <dgm:spPr/>
      <dgm:t>
        <a:bodyPr/>
        <a:lstStyle/>
        <a:p>
          <a:endParaRPr lang="en-US"/>
        </a:p>
      </dgm:t>
    </dgm:pt>
    <dgm:pt modelId="{B09247C4-CC54-4890-AEB3-62DC2C36FB16}" type="sibTrans" cxnId="{CEBA10EE-3524-4CF8-B045-D8FF925D7AC5}">
      <dgm:prSet/>
      <dgm:spPr/>
      <dgm:t>
        <a:bodyPr/>
        <a:lstStyle/>
        <a:p>
          <a:endParaRPr lang="en-US"/>
        </a:p>
      </dgm:t>
    </dgm:pt>
    <dgm:pt modelId="{AFBBD858-7349-4A72-B5C9-4EF3504397BB}">
      <dgm:prSet phldrT="[Text]"/>
      <dgm:spPr/>
      <dgm:t>
        <a:bodyPr/>
        <a:lstStyle/>
        <a:p>
          <a:r>
            <a:rPr lang="en-US" smtClean="0"/>
            <a:t>Closing</a:t>
          </a:r>
          <a:endParaRPr lang="en-US" dirty="0"/>
        </a:p>
      </dgm:t>
    </dgm:pt>
    <dgm:pt modelId="{0A24013B-B58D-498A-B386-4226A6EE5C14}" type="parTrans" cxnId="{D81552DA-E178-45A0-9ACF-C899D57E023E}">
      <dgm:prSet/>
      <dgm:spPr/>
      <dgm:t>
        <a:bodyPr/>
        <a:lstStyle/>
        <a:p>
          <a:endParaRPr lang="en-US"/>
        </a:p>
      </dgm:t>
    </dgm:pt>
    <dgm:pt modelId="{A2A4BACA-5D6C-4AAB-BF1F-525550CA68B4}" type="sibTrans" cxnId="{D81552DA-E178-45A0-9ACF-C899D57E023E}">
      <dgm:prSet/>
      <dgm:spPr/>
      <dgm:t>
        <a:bodyPr/>
        <a:lstStyle/>
        <a:p>
          <a:endParaRPr lang="en-US"/>
        </a:p>
      </dgm:t>
    </dgm:pt>
    <dgm:pt modelId="{A4FE37D2-3595-4CA9-AE31-0D89D902335C}" type="pres">
      <dgm:prSet presAssocID="{2C4DE087-A7C3-4F85-B548-CDB4CF4B374D}" presName="CompostProcess" presStyleCnt="0">
        <dgm:presLayoutVars>
          <dgm:dir/>
          <dgm:resizeHandles val="exact"/>
        </dgm:presLayoutVars>
      </dgm:prSet>
      <dgm:spPr/>
    </dgm:pt>
    <dgm:pt modelId="{DBF85039-BB8A-4D48-816D-B5E1DD25D272}" type="pres">
      <dgm:prSet presAssocID="{2C4DE087-A7C3-4F85-B548-CDB4CF4B374D}" presName="arrow" presStyleLbl="bgShp" presStyleIdx="0" presStyleCnt="1"/>
      <dgm:spPr/>
    </dgm:pt>
    <dgm:pt modelId="{E4D6D6C6-A236-42DA-AF8C-2D89FE620BEB}" type="pres">
      <dgm:prSet presAssocID="{2C4DE087-A7C3-4F85-B548-CDB4CF4B374D}" presName="linearProcess" presStyleCnt="0"/>
      <dgm:spPr/>
    </dgm:pt>
    <dgm:pt modelId="{6F09ACD1-F9FF-433D-880D-B5B399D245F6}" type="pres">
      <dgm:prSet presAssocID="{B3AF78A5-3E60-4050-8248-195D809F0E92}" presName="textNode" presStyleLbl="node1" presStyleIdx="0" presStyleCnt="5">
        <dgm:presLayoutVars>
          <dgm:bulletEnabled val="1"/>
        </dgm:presLayoutVars>
      </dgm:prSet>
      <dgm:spPr/>
      <dgm:t>
        <a:bodyPr/>
        <a:lstStyle/>
        <a:p>
          <a:endParaRPr lang="en-US"/>
        </a:p>
      </dgm:t>
    </dgm:pt>
    <dgm:pt modelId="{89AF4FFF-673B-4917-8024-DB24735CAB34}" type="pres">
      <dgm:prSet presAssocID="{DE0497A2-267F-41E3-8952-C46E6DF1EB15}" presName="sibTrans" presStyleCnt="0"/>
      <dgm:spPr/>
    </dgm:pt>
    <dgm:pt modelId="{2471B6F4-B342-4767-BE64-71C87316B3FB}" type="pres">
      <dgm:prSet presAssocID="{D641537D-E210-4731-A987-2F4D03365D0B}" presName="textNode" presStyleLbl="node1" presStyleIdx="1" presStyleCnt="5">
        <dgm:presLayoutVars>
          <dgm:bulletEnabled val="1"/>
        </dgm:presLayoutVars>
      </dgm:prSet>
      <dgm:spPr/>
      <dgm:t>
        <a:bodyPr/>
        <a:lstStyle/>
        <a:p>
          <a:endParaRPr lang="en-US"/>
        </a:p>
      </dgm:t>
    </dgm:pt>
    <dgm:pt modelId="{CDD19D08-86D9-4515-B988-2DB145E7E142}" type="pres">
      <dgm:prSet presAssocID="{716CA2F5-898C-4445-A393-B195892B12E6}" presName="sibTrans" presStyleCnt="0"/>
      <dgm:spPr/>
    </dgm:pt>
    <dgm:pt modelId="{D76B468C-5BB1-47BE-AA87-1EBBA7FEEDDB}" type="pres">
      <dgm:prSet presAssocID="{6788FF15-567E-4A03-A545-A291720D8B53}" presName="textNode" presStyleLbl="node1" presStyleIdx="2" presStyleCnt="5">
        <dgm:presLayoutVars>
          <dgm:bulletEnabled val="1"/>
        </dgm:presLayoutVars>
      </dgm:prSet>
      <dgm:spPr/>
      <dgm:t>
        <a:bodyPr/>
        <a:lstStyle/>
        <a:p>
          <a:endParaRPr lang="en-US"/>
        </a:p>
      </dgm:t>
    </dgm:pt>
    <dgm:pt modelId="{A97BEC43-E65F-414E-934A-F60786608EE9}" type="pres">
      <dgm:prSet presAssocID="{07A6854C-ACE9-4B0E-803C-EA56F785337D}" presName="sibTrans" presStyleCnt="0"/>
      <dgm:spPr/>
    </dgm:pt>
    <dgm:pt modelId="{B8F078A8-E6FF-471D-9029-B4A413EC16BE}" type="pres">
      <dgm:prSet presAssocID="{CC517BA3-437D-4093-A5DD-F4445FD8DD25}" presName="textNode" presStyleLbl="node1" presStyleIdx="3" presStyleCnt="5">
        <dgm:presLayoutVars>
          <dgm:bulletEnabled val="1"/>
        </dgm:presLayoutVars>
      </dgm:prSet>
      <dgm:spPr/>
      <dgm:t>
        <a:bodyPr/>
        <a:lstStyle/>
        <a:p>
          <a:endParaRPr lang="en-US"/>
        </a:p>
      </dgm:t>
    </dgm:pt>
    <dgm:pt modelId="{54CBA2CD-3889-4103-969B-C41C7661DF72}" type="pres">
      <dgm:prSet presAssocID="{B09247C4-CC54-4890-AEB3-62DC2C36FB16}" presName="sibTrans" presStyleCnt="0"/>
      <dgm:spPr/>
    </dgm:pt>
    <dgm:pt modelId="{9C68C822-0161-4C57-BD86-ACDEFEB85E48}" type="pres">
      <dgm:prSet presAssocID="{AFBBD858-7349-4A72-B5C9-4EF3504397BB}" presName="textNode" presStyleLbl="node1" presStyleIdx="4" presStyleCnt="5">
        <dgm:presLayoutVars>
          <dgm:bulletEnabled val="1"/>
        </dgm:presLayoutVars>
      </dgm:prSet>
      <dgm:spPr/>
      <dgm:t>
        <a:bodyPr/>
        <a:lstStyle/>
        <a:p>
          <a:endParaRPr lang="en-US"/>
        </a:p>
      </dgm:t>
    </dgm:pt>
  </dgm:ptLst>
  <dgm:cxnLst>
    <dgm:cxn modelId="{D81552DA-E178-45A0-9ACF-C899D57E023E}" srcId="{2C4DE087-A7C3-4F85-B548-CDB4CF4B374D}" destId="{AFBBD858-7349-4A72-B5C9-4EF3504397BB}" srcOrd="4" destOrd="0" parTransId="{0A24013B-B58D-498A-B386-4226A6EE5C14}" sibTransId="{A2A4BACA-5D6C-4AAB-BF1F-525550CA68B4}"/>
    <dgm:cxn modelId="{A76ABBDC-1D0F-442F-8960-055C5F07F2EE}" srcId="{2C4DE087-A7C3-4F85-B548-CDB4CF4B374D}" destId="{B3AF78A5-3E60-4050-8248-195D809F0E92}" srcOrd="0" destOrd="0" parTransId="{57E01D5E-C9F9-4C73-B8ED-771B82AEC2B4}" sibTransId="{DE0497A2-267F-41E3-8952-C46E6DF1EB15}"/>
    <dgm:cxn modelId="{4E164E3A-4FC6-4609-BD97-71AAED1D2722}" srcId="{2C4DE087-A7C3-4F85-B548-CDB4CF4B374D}" destId="{6788FF15-567E-4A03-A545-A291720D8B53}" srcOrd="2" destOrd="0" parTransId="{B9777C4F-E53E-4742-A3BC-E4098700E73A}" sibTransId="{07A6854C-ACE9-4B0E-803C-EA56F785337D}"/>
    <dgm:cxn modelId="{F723E820-E1EB-46C2-BCFE-512D96DFDF1F}" type="presOf" srcId="{B3AF78A5-3E60-4050-8248-195D809F0E92}" destId="{6F09ACD1-F9FF-433D-880D-B5B399D245F6}" srcOrd="0" destOrd="0" presId="urn:microsoft.com/office/officeart/2005/8/layout/hProcess9"/>
    <dgm:cxn modelId="{6B4656A1-9CC0-45E0-9725-8F7708E2E5DD}" type="presOf" srcId="{6788FF15-567E-4A03-A545-A291720D8B53}" destId="{D76B468C-5BB1-47BE-AA87-1EBBA7FEEDDB}" srcOrd="0" destOrd="0" presId="urn:microsoft.com/office/officeart/2005/8/layout/hProcess9"/>
    <dgm:cxn modelId="{281BECE4-BF62-421A-BFE6-1E90D68AC3BA}" type="presOf" srcId="{AFBBD858-7349-4A72-B5C9-4EF3504397BB}" destId="{9C68C822-0161-4C57-BD86-ACDEFEB85E48}" srcOrd="0" destOrd="0" presId="urn:microsoft.com/office/officeart/2005/8/layout/hProcess9"/>
    <dgm:cxn modelId="{E9231D5A-2D4B-446A-AF51-AE72040214A0}" srcId="{2C4DE087-A7C3-4F85-B548-CDB4CF4B374D}" destId="{D641537D-E210-4731-A987-2F4D03365D0B}" srcOrd="1" destOrd="0" parTransId="{5BB24783-061D-442E-93FF-C5027C4F1277}" sibTransId="{716CA2F5-898C-4445-A393-B195892B12E6}"/>
    <dgm:cxn modelId="{008BB181-1E92-49F9-8F02-D6312D8C68FE}" type="presOf" srcId="{CC517BA3-437D-4093-A5DD-F4445FD8DD25}" destId="{B8F078A8-E6FF-471D-9029-B4A413EC16BE}" srcOrd="0" destOrd="0" presId="urn:microsoft.com/office/officeart/2005/8/layout/hProcess9"/>
    <dgm:cxn modelId="{3274A2CD-A2A3-47A4-B057-7E39D9FE76E2}" type="presOf" srcId="{D641537D-E210-4731-A987-2F4D03365D0B}" destId="{2471B6F4-B342-4767-BE64-71C87316B3FB}" srcOrd="0" destOrd="0" presId="urn:microsoft.com/office/officeart/2005/8/layout/hProcess9"/>
    <dgm:cxn modelId="{CEBA10EE-3524-4CF8-B045-D8FF925D7AC5}" srcId="{2C4DE087-A7C3-4F85-B548-CDB4CF4B374D}" destId="{CC517BA3-437D-4093-A5DD-F4445FD8DD25}" srcOrd="3" destOrd="0" parTransId="{F55D5A4F-E14B-4446-94E9-C26E2B6136E6}" sibTransId="{B09247C4-CC54-4890-AEB3-62DC2C36FB16}"/>
    <dgm:cxn modelId="{3EBCAFDB-EE92-4D4B-B63A-23B5A451B7F4}" type="presOf" srcId="{2C4DE087-A7C3-4F85-B548-CDB4CF4B374D}" destId="{A4FE37D2-3595-4CA9-AE31-0D89D902335C}" srcOrd="0" destOrd="0" presId="urn:microsoft.com/office/officeart/2005/8/layout/hProcess9"/>
    <dgm:cxn modelId="{49705B79-0918-44DE-A445-F105302FC2C1}" type="presParOf" srcId="{A4FE37D2-3595-4CA9-AE31-0D89D902335C}" destId="{DBF85039-BB8A-4D48-816D-B5E1DD25D272}" srcOrd="0" destOrd="0" presId="urn:microsoft.com/office/officeart/2005/8/layout/hProcess9"/>
    <dgm:cxn modelId="{D8D2B375-D39A-4A66-B9F4-9EF8DFF537F3}" type="presParOf" srcId="{A4FE37D2-3595-4CA9-AE31-0D89D902335C}" destId="{E4D6D6C6-A236-42DA-AF8C-2D89FE620BEB}" srcOrd="1" destOrd="0" presId="urn:microsoft.com/office/officeart/2005/8/layout/hProcess9"/>
    <dgm:cxn modelId="{EE03E945-3673-45FB-B6E5-FC3C3A93BDBA}" type="presParOf" srcId="{E4D6D6C6-A236-42DA-AF8C-2D89FE620BEB}" destId="{6F09ACD1-F9FF-433D-880D-B5B399D245F6}" srcOrd="0" destOrd="0" presId="urn:microsoft.com/office/officeart/2005/8/layout/hProcess9"/>
    <dgm:cxn modelId="{709ACCB6-6CFF-440B-9BF0-7C877DBED22B}" type="presParOf" srcId="{E4D6D6C6-A236-42DA-AF8C-2D89FE620BEB}" destId="{89AF4FFF-673B-4917-8024-DB24735CAB34}" srcOrd="1" destOrd="0" presId="urn:microsoft.com/office/officeart/2005/8/layout/hProcess9"/>
    <dgm:cxn modelId="{29E0A4A9-6D0C-4447-ADAC-2E3F52656A2D}" type="presParOf" srcId="{E4D6D6C6-A236-42DA-AF8C-2D89FE620BEB}" destId="{2471B6F4-B342-4767-BE64-71C87316B3FB}" srcOrd="2" destOrd="0" presId="urn:microsoft.com/office/officeart/2005/8/layout/hProcess9"/>
    <dgm:cxn modelId="{CBBD2E4A-531E-4456-87E1-FC21048963CF}" type="presParOf" srcId="{E4D6D6C6-A236-42DA-AF8C-2D89FE620BEB}" destId="{CDD19D08-86D9-4515-B988-2DB145E7E142}" srcOrd="3" destOrd="0" presId="urn:microsoft.com/office/officeart/2005/8/layout/hProcess9"/>
    <dgm:cxn modelId="{61D42981-AEFD-4192-8CF2-83F50E4D6BA6}" type="presParOf" srcId="{E4D6D6C6-A236-42DA-AF8C-2D89FE620BEB}" destId="{D76B468C-5BB1-47BE-AA87-1EBBA7FEEDDB}" srcOrd="4" destOrd="0" presId="urn:microsoft.com/office/officeart/2005/8/layout/hProcess9"/>
    <dgm:cxn modelId="{F3AAF3C8-59D8-4BCB-A17A-6AF878FD2570}" type="presParOf" srcId="{E4D6D6C6-A236-42DA-AF8C-2D89FE620BEB}" destId="{A97BEC43-E65F-414E-934A-F60786608EE9}" srcOrd="5" destOrd="0" presId="urn:microsoft.com/office/officeart/2005/8/layout/hProcess9"/>
    <dgm:cxn modelId="{0A928700-39EB-4AB9-AAAD-33F28618DCBB}" type="presParOf" srcId="{E4D6D6C6-A236-42DA-AF8C-2D89FE620BEB}" destId="{B8F078A8-E6FF-471D-9029-B4A413EC16BE}" srcOrd="6" destOrd="0" presId="urn:microsoft.com/office/officeart/2005/8/layout/hProcess9"/>
    <dgm:cxn modelId="{11E42523-0D1C-44C3-ABC8-51FAB844BFF3}" type="presParOf" srcId="{E4D6D6C6-A236-42DA-AF8C-2D89FE620BEB}" destId="{54CBA2CD-3889-4103-969B-C41C7661DF72}" srcOrd="7" destOrd="0" presId="urn:microsoft.com/office/officeart/2005/8/layout/hProcess9"/>
    <dgm:cxn modelId="{3C36E535-3287-46DE-8BEB-EA550CF545CF}" type="presParOf" srcId="{E4D6D6C6-A236-42DA-AF8C-2D89FE620BEB}" destId="{9C68C822-0161-4C57-BD86-ACDEFEB85E48}"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61E72E5-75C4-4B03-A804-26DC26D4127F}" type="doc">
      <dgm:prSet loTypeId="urn:microsoft.com/office/officeart/2005/8/layout/bProcess3" loCatId="process" qsTypeId="urn:microsoft.com/office/officeart/2005/8/quickstyle/3d1" qsCatId="3D" csTypeId="urn:microsoft.com/office/officeart/2005/8/colors/accent1_2" csCatId="accent1" phldr="1"/>
      <dgm:spPr/>
      <dgm:t>
        <a:bodyPr/>
        <a:lstStyle/>
        <a:p>
          <a:endParaRPr lang="en-US"/>
        </a:p>
      </dgm:t>
    </dgm:pt>
    <dgm:pt modelId="{0CFEF47F-F54C-4091-93E0-E29A3415305B}">
      <dgm:prSet phldrT="[Text]" custT="1"/>
      <dgm:spPr/>
      <dgm:t>
        <a:bodyPr/>
        <a:lstStyle/>
        <a:p>
          <a:r>
            <a:rPr lang="en-US" sz="1600" dirty="0" smtClean="0"/>
            <a:t>Select Project Manager. </a:t>
          </a:r>
          <a:endParaRPr lang="en-US" sz="1600" dirty="0"/>
        </a:p>
      </dgm:t>
    </dgm:pt>
    <dgm:pt modelId="{3B8BC21B-7BC8-4500-85B0-B3A95F4161E5}" type="sibTrans" cxnId="{FBC6AD25-4CE6-462B-A76B-99FD9D89DEF0}">
      <dgm:prSet/>
      <dgm:spPr/>
      <dgm:t>
        <a:bodyPr/>
        <a:lstStyle/>
        <a:p>
          <a:endParaRPr lang="en-US"/>
        </a:p>
      </dgm:t>
    </dgm:pt>
    <dgm:pt modelId="{382FAFDA-6D76-4820-9C48-1FF01E8D8E95}" type="parTrans" cxnId="{FBC6AD25-4CE6-462B-A76B-99FD9D89DEF0}">
      <dgm:prSet/>
      <dgm:spPr/>
      <dgm:t>
        <a:bodyPr/>
        <a:lstStyle/>
        <a:p>
          <a:endParaRPr lang="en-US"/>
        </a:p>
      </dgm:t>
    </dgm:pt>
    <dgm:pt modelId="{2B5E20AE-2FE6-4FBB-AD0F-6D375096AAF7}">
      <dgm:prSet custT="1"/>
      <dgm:spPr/>
      <dgm:t>
        <a:bodyPr/>
        <a:lstStyle/>
        <a:p>
          <a:r>
            <a:rPr lang="en-US" sz="1600" dirty="0" smtClean="0"/>
            <a:t>Determine company culture and existing systems. </a:t>
          </a:r>
          <a:endParaRPr lang="en-US" sz="1600" dirty="0"/>
        </a:p>
      </dgm:t>
    </dgm:pt>
    <dgm:pt modelId="{CE4EA243-CDED-43ED-81D6-02065058E1AB}" type="parTrans" cxnId="{23C91C9F-A072-435D-AD2F-7440069B2217}">
      <dgm:prSet/>
      <dgm:spPr/>
      <dgm:t>
        <a:bodyPr/>
        <a:lstStyle/>
        <a:p>
          <a:endParaRPr lang="en-US"/>
        </a:p>
      </dgm:t>
    </dgm:pt>
    <dgm:pt modelId="{595D077F-05F6-478E-93AC-46A84FE80F2B}" type="sibTrans" cxnId="{23C91C9F-A072-435D-AD2F-7440069B2217}">
      <dgm:prSet/>
      <dgm:spPr/>
      <dgm:t>
        <a:bodyPr/>
        <a:lstStyle/>
        <a:p>
          <a:endParaRPr lang="en-US"/>
        </a:p>
      </dgm:t>
    </dgm:pt>
    <dgm:pt modelId="{E02763A1-E7BB-4124-A37E-B430B7883090}">
      <dgm:prSet/>
      <dgm:spPr/>
      <dgm:t>
        <a:bodyPr/>
        <a:lstStyle/>
        <a:p>
          <a:r>
            <a:rPr lang="en-US" dirty="0" smtClean="0"/>
            <a:t>Collect processes, procedures and historical information. </a:t>
          </a:r>
          <a:endParaRPr lang="en-US" dirty="0"/>
        </a:p>
      </dgm:t>
    </dgm:pt>
    <dgm:pt modelId="{D51DF6B0-2E46-4A29-9929-0B0845FC9866}" type="parTrans" cxnId="{9A4D51C5-B658-4911-9B04-9D2794FF490C}">
      <dgm:prSet/>
      <dgm:spPr/>
      <dgm:t>
        <a:bodyPr/>
        <a:lstStyle/>
        <a:p>
          <a:endParaRPr lang="en-US"/>
        </a:p>
      </dgm:t>
    </dgm:pt>
    <dgm:pt modelId="{5B9FE374-BE4B-4E3D-8412-10094BA00201}" type="sibTrans" cxnId="{9A4D51C5-B658-4911-9B04-9D2794FF490C}">
      <dgm:prSet/>
      <dgm:spPr/>
      <dgm:t>
        <a:bodyPr/>
        <a:lstStyle/>
        <a:p>
          <a:endParaRPr lang="en-US"/>
        </a:p>
      </dgm:t>
    </dgm:pt>
    <dgm:pt modelId="{C31B7E5C-DE29-4713-B874-91DA992D3EB6}">
      <dgm:prSet/>
      <dgm:spPr/>
      <dgm:t>
        <a:bodyPr/>
        <a:lstStyle/>
        <a:p>
          <a:r>
            <a:rPr lang="en-US" dirty="0" smtClean="0"/>
            <a:t>Divide large projects into phases. </a:t>
          </a:r>
          <a:endParaRPr lang="en-US" dirty="0"/>
        </a:p>
      </dgm:t>
    </dgm:pt>
    <dgm:pt modelId="{1FAE6748-75D5-4B3C-9EB9-50731B029D95}" type="parTrans" cxnId="{7A7FA32B-700A-4505-B1D1-EF5681D04316}">
      <dgm:prSet/>
      <dgm:spPr/>
      <dgm:t>
        <a:bodyPr/>
        <a:lstStyle/>
        <a:p>
          <a:endParaRPr lang="en-US"/>
        </a:p>
      </dgm:t>
    </dgm:pt>
    <dgm:pt modelId="{178CF15C-F915-4839-B8CC-08DBA57BC47D}" type="sibTrans" cxnId="{7A7FA32B-700A-4505-B1D1-EF5681D04316}">
      <dgm:prSet/>
      <dgm:spPr/>
      <dgm:t>
        <a:bodyPr/>
        <a:lstStyle/>
        <a:p>
          <a:endParaRPr lang="en-US"/>
        </a:p>
      </dgm:t>
    </dgm:pt>
    <dgm:pt modelId="{EF734F44-584B-4D3C-908D-B3C8AA76028E}">
      <dgm:prSet/>
      <dgm:spPr/>
      <dgm:t>
        <a:bodyPr/>
        <a:lstStyle/>
        <a:p>
          <a:r>
            <a:rPr lang="en-US" dirty="0" smtClean="0"/>
            <a:t>Identify stake-holders. </a:t>
          </a:r>
          <a:endParaRPr lang="en-US" dirty="0"/>
        </a:p>
      </dgm:t>
    </dgm:pt>
    <dgm:pt modelId="{C0DE0DC0-AF79-471B-A03C-F95F38EAAA9C}" type="parTrans" cxnId="{82A3ADAA-9519-4A50-AF0B-2512DBAA8ACA}">
      <dgm:prSet/>
      <dgm:spPr/>
      <dgm:t>
        <a:bodyPr/>
        <a:lstStyle/>
        <a:p>
          <a:endParaRPr lang="en-US"/>
        </a:p>
      </dgm:t>
    </dgm:pt>
    <dgm:pt modelId="{47D6824E-F5BF-42AE-97A8-B3493C737054}" type="sibTrans" cxnId="{82A3ADAA-9519-4A50-AF0B-2512DBAA8ACA}">
      <dgm:prSet/>
      <dgm:spPr/>
      <dgm:t>
        <a:bodyPr/>
        <a:lstStyle/>
        <a:p>
          <a:endParaRPr lang="en-US"/>
        </a:p>
      </dgm:t>
    </dgm:pt>
    <dgm:pt modelId="{31334B0A-862A-4A64-BA55-174014117F39}">
      <dgm:prSet/>
      <dgm:spPr/>
      <dgm:t>
        <a:bodyPr/>
        <a:lstStyle/>
        <a:p>
          <a:r>
            <a:rPr lang="en-US" dirty="0" smtClean="0"/>
            <a:t>Document business need. </a:t>
          </a:r>
          <a:endParaRPr lang="en-US" dirty="0"/>
        </a:p>
      </dgm:t>
    </dgm:pt>
    <dgm:pt modelId="{314A64AA-7C96-43DA-956C-7810DE699B55}" type="parTrans" cxnId="{1679D80E-1F87-4EF5-AA3C-ABC05926D2EA}">
      <dgm:prSet/>
      <dgm:spPr/>
      <dgm:t>
        <a:bodyPr/>
        <a:lstStyle/>
        <a:p>
          <a:endParaRPr lang="en-US"/>
        </a:p>
      </dgm:t>
    </dgm:pt>
    <dgm:pt modelId="{A409C249-2E01-44D0-A83C-B25C11D38B31}" type="sibTrans" cxnId="{1679D80E-1F87-4EF5-AA3C-ABC05926D2EA}">
      <dgm:prSet/>
      <dgm:spPr/>
      <dgm:t>
        <a:bodyPr/>
        <a:lstStyle/>
        <a:p>
          <a:endParaRPr lang="en-US"/>
        </a:p>
      </dgm:t>
    </dgm:pt>
    <dgm:pt modelId="{077436B1-0CE9-4083-BCAE-49696106B40B}">
      <dgm:prSet/>
      <dgm:spPr/>
      <dgm:t>
        <a:bodyPr/>
        <a:lstStyle/>
        <a:p>
          <a:r>
            <a:rPr lang="en-US" dirty="0" smtClean="0"/>
            <a:t>Determine project objectives. </a:t>
          </a:r>
          <a:endParaRPr lang="en-US" dirty="0"/>
        </a:p>
      </dgm:t>
    </dgm:pt>
    <dgm:pt modelId="{422D2287-20B6-4AC4-A47A-5DEDE46E06D5}" type="parTrans" cxnId="{3F74AEB3-67F9-42C4-A1EF-DEC628FA8326}">
      <dgm:prSet/>
      <dgm:spPr/>
      <dgm:t>
        <a:bodyPr/>
        <a:lstStyle/>
        <a:p>
          <a:endParaRPr lang="en-US"/>
        </a:p>
      </dgm:t>
    </dgm:pt>
    <dgm:pt modelId="{A5627E9C-8DF5-4843-BC08-29BD85FF4A97}" type="sibTrans" cxnId="{3F74AEB3-67F9-42C4-A1EF-DEC628FA8326}">
      <dgm:prSet/>
      <dgm:spPr/>
      <dgm:t>
        <a:bodyPr/>
        <a:lstStyle/>
        <a:p>
          <a:endParaRPr lang="en-US"/>
        </a:p>
      </dgm:t>
    </dgm:pt>
    <dgm:pt modelId="{9332A9D8-B704-4E1F-B205-7BEC26E4F248}">
      <dgm:prSet/>
      <dgm:spPr/>
      <dgm:t>
        <a:bodyPr/>
        <a:lstStyle/>
        <a:p>
          <a:r>
            <a:rPr lang="en-US" dirty="0" smtClean="0"/>
            <a:t>Document assumptions and constraints. </a:t>
          </a:r>
          <a:endParaRPr lang="en-US" dirty="0"/>
        </a:p>
      </dgm:t>
    </dgm:pt>
    <dgm:pt modelId="{13C9D07C-5D41-4654-B6A9-89CC29A89A9C}" type="parTrans" cxnId="{2D9B1D96-8A79-4FC1-A64E-F351213168C2}">
      <dgm:prSet/>
      <dgm:spPr/>
      <dgm:t>
        <a:bodyPr/>
        <a:lstStyle/>
        <a:p>
          <a:endParaRPr lang="en-US"/>
        </a:p>
      </dgm:t>
    </dgm:pt>
    <dgm:pt modelId="{AB133387-841F-493F-997D-61B8727208FA}" type="sibTrans" cxnId="{2D9B1D96-8A79-4FC1-A64E-F351213168C2}">
      <dgm:prSet/>
      <dgm:spPr/>
      <dgm:t>
        <a:bodyPr/>
        <a:lstStyle/>
        <a:p>
          <a:endParaRPr lang="en-US"/>
        </a:p>
      </dgm:t>
    </dgm:pt>
    <dgm:pt modelId="{608281A6-81DA-4F25-BD1D-73CB97A50D81}">
      <dgm:prSet/>
      <dgm:spPr/>
      <dgm:t>
        <a:bodyPr/>
        <a:lstStyle/>
        <a:p>
          <a:r>
            <a:rPr lang="en-US" dirty="0" smtClean="0"/>
            <a:t>Develop project charter. </a:t>
          </a:r>
          <a:endParaRPr lang="en-US" dirty="0"/>
        </a:p>
      </dgm:t>
    </dgm:pt>
    <dgm:pt modelId="{A0945F09-CD42-4534-9F4E-76868357DFE1}" type="parTrans" cxnId="{176930D4-270D-4A40-AFC3-9017EEBF7C5D}">
      <dgm:prSet/>
      <dgm:spPr/>
      <dgm:t>
        <a:bodyPr/>
        <a:lstStyle/>
        <a:p>
          <a:endParaRPr lang="en-US"/>
        </a:p>
      </dgm:t>
    </dgm:pt>
    <dgm:pt modelId="{448954E0-09B6-4BDA-89A0-5C08E67B1C55}" type="sibTrans" cxnId="{176930D4-270D-4A40-AFC3-9017EEBF7C5D}">
      <dgm:prSet/>
      <dgm:spPr/>
      <dgm:t>
        <a:bodyPr/>
        <a:lstStyle/>
        <a:p>
          <a:endParaRPr lang="en-US"/>
        </a:p>
      </dgm:t>
    </dgm:pt>
    <dgm:pt modelId="{FD004BBB-FFB1-4EC2-AC19-08E428644FD5}">
      <dgm:prSet/>
      <dgm:spPr/>
      <dgm:t>
        <a:bodyPr/>
        <a:lstStyle/>
        <a:p>
          <a:r>
            <a:rPr lang="en-US" dirty="0" smtClean="0"/>
            <a:t>Develop preliminary project scope statement.</a:t>
          </a:r>
          <a:endParaRPr lang="en-US" dirty="0"/>
        </a:p>
      </dgm:t>
    </dgm:pt>
    <dgm:pt modelId="{E191AB2A-9C6F-46EB-BAA7-644DA8746EBA}" type="parTrans" cxnId="{5E741374-2774-41DF-BF94-0359EDBC05EE}">
      <dgm:prSet/>
      <dgm:spPr/>
      <dgm:t>
        <a:bodyPr/>
        <a:lstStyle/>
        <a:p>
          <a:endParaRPr lang="en-US"/>
        </a:p>
      </dgm:t>
    </dgm:pt>
    <dgm:pt modelId="{B32DFE85-5CA2-498D-9B75-9ACCDC2142EF}" type="sibTrans" cxnId="{5E741374-2774-41DF-BF94-0359EDBC05EE}">
      <dgm:prSet/>
      <dgm:spPr/>
      <dgm:t>
        <a:bodyPr/>
        <a:lstStyle/>
        <a:p>
          <a:endParaRPr lang="en-US"/>
        </a:p>
      </dgm:t>
    </dgm:pt>
    <dgm:pt modelId="{7C2EC096-D478-4693-A09F-027DD8FECB08}" type="pres">
      <dgm:prSet presAssocID="{961E72E5-75C4-4B03-A804-26DC26D4127F}" presName="Name0" presStyleCnt="0">
        <dgm:presLayoutVars>
          <dgm:dir/>
          <dgm:resizeHandles val="exact"/>
        </dgm:presLayoutVars>
      </dgm:prSet>
      <dgm:spPr/>
      <dgm:t>
        <a:bodyPr/>
        <a:lstStyle/>
        <a:p>
          <a:endParaRPr lang="en-US"/>
        </a:p>
      </dgm:t>
    </dgm:pt>
    <dgm:pt modelId="{415B3C30-75E0-4D86-928E-9B3CB101D7CE}" type="pres">
      <dgm:prSet presAssocID="{0CFEF47F-F54C-4091-93E0-E29A3415305B}" presName="node" presStyleLbl="node1" presStyleIdx="0" presStyleCnt="10" custLinFactNeighborX="2500" custLinFactNeighborY="694">
        <dgm:presLayoutVars>
          <dgm:bulletEnabled val="1"/>
        </dgm:presLayoutVars>
      </dgm:prSet>
      <dgm:spPr/>
      <dgm:t>
        <a:bodyPr/>
        <a:lstStyle/>
        <a:p>
          <a:endParaRPr lang="en-US"/>
        </a:p>
      </dgm:t>
    </dgm:pt>
    <dgm:pt modelId="{DA7B52F4-F7D1-4293-B441-6FAA1582A874}" type="pres">
      <dgm:prSet presAssocID="{3B8BC21B-7BC8-4500-85B0-B3A95F4161E5}" presName="sibTrans" presStyleLbl="sibTrans1D1" presStyleIdx="0" presStyleCnt="9"/>
      <dgm:spPr/>
      <dgm:t>
        <a:bodyPr/>
        <a:lstStyle/>
        <a:p>
          <a:endParaRPr lang="en-US"/>
        </a:p>
      </dgm:t>
    </dgm:pt>
    <dgm:pt modelId="{770D2183-6F0C-46AF-9288-C8CFB6B23B88}" type="pres">
      <dgm:prSet presAssocID="{3B8BC21B-7BC8-4500-85B0-B3A95F4161E5}" presName="connectorText" presStyleLbl="sibTrans1D1" presStyleIdx="0" presStyleCnt="9"/>
      <dgm:spPr/>
      <dgm:t>
        <a:bodyPr/>
        <a:lstStyle/>
        <a:p>
          <a:endParaRPr lang="en-US"/>
        </a:p>
      </dgm:t>
    </dgm:pt>
    <dgm:pt modelId="{69B25180-35C5-41BD-BB73-4FD81CF0DD41}" type="pres">
      <dgm:prSet presAssocID="{2B5E20AE-2FE6-4FBB-AD0F-6D375096AAF7}" presName="node" presStyleLbl="node1" presStyleIdx="1" presStyleCnt="10">
        <dgm:presLayoutVars>
          <dgm:bulletEnabled val="1"/>
        </dgm:presLayoutVars>
      </dgm:prSet>
      <dgm:spPr/>
      <dgm:t>
        <a:bodyPr/>
        <a:lstStyle/>
        <a:p>
          <a:endParaRPr lang="en-US"/>
        </a:p>
      </dgm:t>
    </dgm:pt>
    <dgm:pt modelId="{14043190-E339-4808-A039-6C0A1929C884}" type="pres">
      <dgm:prSet presAssocID="{595D077F-05F6-478E-93AC-46A84FE80F2B}" presName="sibTrans" presStyleLbl="sibTrans1D1" presStyleIdx="1" presStyleCnt="9"/>
      <dgm:spPr/>
      <dgm:t>
        <a:bodyPr/>
        <a:lstStyle/>
        <a:p>
          <a:endParaRPr lang="en-US"/>
        </a:p>
      </dgm:t>
    </dgm:pt>
    <dgm:pt modelId="{764EC61B-6513-48FC-B9EE-6A4E1D8C6F5D}" type="pres">
      <dgm:prSet presAssocID="{595D077F-05F6-478E-93AC-46A84FE80F2B}" presName="connectorText" presStyleLbl="sibTrans1D1" presStyleIdx="1" presStyleCnt="9"/>
      <dgm:spPr/>
      <dgm:t>
        <a:bodyPr/>
        <a:lstStyle/>
        <a:p>
          <a:endParaRPr lang="en-US"/>
        </a:p>
      </dgm:t>
    </dgm:pt>
    <dgm:pt modelId="{041EB540-02BF-43ED-B330-F362B060F4B1}" type="pres">
      <dgm:prSet presAssocID="{E02763A1-E7BB-4124-A37E-B430B7883090}" presName="node" presStyleLbl="node1" presStyleIdx="2" presStyleCnt="10">
        <dgm:presLayoutVars>
          <dgm:bulletEnabled val="1"/>
        </dgm:presLayoutVars>
      </dgm:prSet>
      <dgm:spPr/>
      <dgm:t>
        <a:bodyPr/>
        <a:lstStyle/>
        <a:p>
          <a:endParaRPr lang="en-US"/>
        </a:p>
      </dgm:t>
    </dgm:pt>
    <dgm:pt modelId="{0A2A87E9-38E8-4505-A3D9-3B67FACED687}" type="pres">
      <dgm:prSet presAssocID="{5B9FE374-BE4B-4E3D-8412-10094BA00201}" presName="sibTrans" presStyleLbl="sibTrans1D1" presStyleIdx="2" presStyleCnt="9"/>
      <dgm:spPr/>
      <dgm:t>
        <a:bodyPr/>
        <a:lstStyle/>
        <a:p>
          <a:endParaRPr lang="en-US"/>
        </a:p>
      </dgm:t>
    </dgm:pt>
    <dgm:pt modelId="{C3080B73-A642-4141-882D-866B5CF8B607}" type="pres">
      <dgm:prSet presAssocID="{5B9FE374-BE4B-4E3D-8412-10094BA00201}" presName="connectorText" presStyleLbl="sibTrans1D1" presStyleIdx="2" presStyleCnt="9"/>
      <dgm:spPr/>
      <dgm:t>
        <a:bodyPr/>
        <a:lstStyle/>
        <a:p>
          <a:endParaRPr lang="en-US"/>
        </a:p>
      </dgm:t>
    </dgm:pt>
    <dgm:pt modelId="{7F8ED20E-8ED5-43BB-A9FA-870FFC49D007}" type="pres">
      <dgm:prSet presAssocID="{C31B7E5C-DE29-4713-B874-91DA992D3EB6}" presName="node" presStyleLbl="node1" presStyleIdx="3" presStyleCnt="10">
        <dgm:presLayoutVars>
          <dgm:bulletEnabled val="1"/>
        </dgm:presLayoutVars>
      </dgm:prSet>
      <dgm:spPr/>
      <dgm:t>
        <a:bodyPr/>
        <a:lstStyle/>
        <a:p>
          <a:endParaRPr lang="en-US"/>
        </a:p>
      </dgm:t>
    </dgm:pt>
    <dgm:pt modelId="{0E571DE9-C20D-4859-AD6D-C385A0F35EE5}" type="pres">
      <dgm:prSet presAssocID="{178CF15C-F915-4839-B8CC-08DBA57BC47D}" presName="sibTrans" presStyleLbl="sibTrans1D1" presStyleIdx="3" presStyleCnt="9"/>
      <dgm:spPr/>
      <dgm:t>
        <a:bodyPr/>
        <a:lstStyle/>
        <a:p>
          <a:endParaRPr lang="en-US"/>
        </a:p>
      </dgm:t>
    </dgm:pt>
    <dgm:pt modelId="{153BB857-FCCA-4D05-94E6-DE9A3241D2AB}" type="pres">
      <dgm:prSet presAssocID="{178CF15C-F915-4839-B8CC-08DBA57BC47D}" presName="connectorText" presStyleLbl="sibTrans1D1" presStyleIdx="3" presStyleCnt="9"/>
      <dgm:spPr/>
      <dgm:t>
        <a:bodyPr/>
        <a:lstStyle/>
        <a:p>
          <a:endParaRPr lang="en-US"/>
        </a:p>
      </dgm:t>
    </dgm:pt>
    <dgm:pt modelId="{D92B9169-FDD1-4641-A3A9-67B47384F35F}" type="pres">
      <dgm:prSet presAssocID="{EF734F44-584B-4D3C-908D-B3C8AA76028E}" presName="node" presStyleLbl="node1" presStyleIdx="4" presStyleCnt="10">
        <dgm:presLayoutVars>
          <dgm:bulletEnabled val="1"/>
        </dgm:presLayoutVars>
      </dgm:prSet>
      <dgm:spPr/>
      <dgm:t>
        <a:bodyPr/>
        <a:lstStyle/>
        <a:p>
          <a:endParaRPr lang="en-US"/>
        </a:p>
      </dgm:t>
    </dgm:pt>
    <dgm:pt modelId="{92A5D353-3A84-4BC1-A4C4-4B0B1E47E5AF}" type="pres">
      <dgm:prSet presAssocID="{47D6824E-F5BF-42AE-97A8-B3493C737054}" presName="sibTrans" presStyleLbl="sibTrans1D1" presStyleIdx="4" presStyleCnt="9"/>
      <dgm:spPr/>
      <dgm:t>
        <a:bodyPr/>
        <a:lstStyle/>
        <a:p>
          <a:endParaRPr lang="en-US"/>
        </a:p>
      </dgm:t>
    </dgm:pt>
    <dgm:pt modelId="{3D077B49-3A7F-424A-8B75-09C74123485C}" type="pres">
      <dgm:prSet presAssocID="{47D6824E-F5BF-42AE-97A8-B3493C737054}" presName="connectorText" presStyleLbl="sibTrans1D1" presStyleIdx="4" presStyleCnt="9"/>
      <dgm:spPr/>
      <dgm:t>
        <a:bodyPr/>
        <a:lstStyle/>
        <a:p>
          <a:endParaRPr lang="en-US"/>
        </a:p>
      </dgm:t>
    </dgm:pt>
    <dgm:pt modelId="{943F0EA9-2017-45F5-A994-6161E39117FA}" type="pres">
      <dgm:prSet presAssocID="{31334B0A-862A-4A64-BA55-174014117F39}" presName="node" presStyleLbl="node1" presStyleIdx="5" presStyleCnt="10">
        <dgm:presLayoutVars>
          <dgm:bulletEnabled val="1"/>
        </dgm:presLayoutVars>
      </dgm:prSet>
      <dgm:spPr/>
      <dgm:t>
        <a:bodyPr/>
        <a:lstStyle/>
        <a:p>
          <a:endParaRPr lang="en-US"/>
        </a:p>
      </dgm:t>
    </dgm:pt>
    <dgm:pt modelId="{7FA1467A-5A9D-4D4C-9813-E25B9C8DE80B}" type="pres">
      <dgm:prSet presAssocID="{A409C249-2E01-44D0-A83C-B25C11D38B31}" presName="sibTrans" presStyleLbl="sibTrans1D1" presStyleIdx="5" presStyleCnt="9"/>
      <dgm:spPr/>
      <dgm:t>
        <a:bodyPr/>
        <a:lstStyle/>
        <a:p>
          <a:endParaRPr lang="en-US"/>
        </a:p>
      </dgm:t>
    </dgm:pt>
    <dgm:pt modelId="{1048D656-D1F6-43C4-9F30-12D45A3BA261}" type="pres">
      <dgm:prSet presAssocID="{A409C249-2E01-44D0-A83C-B25C11D38B31}" presName="connectorText" presStyleLbl="sibTrans1D1" presStyleIdx="5" presStyleCnt="9"/>
      <dgm:spPr/>
      <dgm:t>
        <a:bodyPr/>
        <a:lstStyle/>
        <a:p>
          <a:endParaRPr lang="en-US"/>
        </a:p>
      </dgm:t>
    </dgm:pt>
    <dgm:pt modelId="{A975DFE0-E195-4722-A74D-86590F28D39C}" type="pres">
      <dgm:prSet presAssocID="{077436B1-0CE9-4083-BCAE-49696106B40B}" presName="node" presStyleLbl="node1" presStyleIdx="6" presStyleCnt="10">
        <dgm:presLayoutVars>
          <dgm:bulletEnabled val="1"/>
        </dgm:presLayoutVars>
      </dgm:prSet>
      <dgm:spPr/>
      <dgm:t>
        <a:bodyPr/>
        <a:lstStyle/>
        <a:p>
          <a:endParaRPr lang="en-US"/>
        </a:p>
      </dgm:t>
    </dgm:pt>
    <dgm:pt modelId="{6B33AC77-BC58-4F4E-914C-02F09A07C340}" type="pres">
      <dgm:prSet presAssocID="{A5627E9C-8DF5-4843-BC08-29BD85FF4A97}" presName="sibTrans" presStyleLbl="sibTrans1D1" presStyleIdx="6" presStyleCnt="9"/>
      <dgm:spPr/>
      <dgm:t>
        <a:bodyPr/>
        <a:lstStyle/>
        <a:p>
          <a:endParaRPr lang="en-US"/>
        </a:p>
      </dgm:t>
    </dgm:pt>
    <dgm:pt modelId="{11E733F9-B05E-4D4C-AE2A-DBE6A88E3C4F}" type="pres">
      <dgm:prSet presAssocID="{A5627E9C-8DF5-4843-BC08-29BD85FF4A97}" presName="connectorText" presStyleLbl="sibTrans1D1" presStyleIdx="6" presStyleCnt="9"/>
      <dgm:spPr/>
      <dgm:t>
        <a:bodyPr/>
        <a:lstStyle/>
        <a:p>
          <a:endParaRPr lang="en-US"/>
        </a:p>
      </dgm:t>
    </dgm:pt>
    <dgm:pt modelId="{E1EFE467-4472-44C6-AC3A-9F3173557E73}" type="pres">
      <dgm:prSet presAssocID="{9332A9D8-B704-4E1F-B205-7BEC26E4F248}" presName="node" presStyleLbl="node1" presStyleIdx="7" presStyleCnt="10">
        <dgm:presLayoutVars>
          <dgm:bulletEnabled val="1"/>
        </dgm:presLayoutVars>
      </dgm:prSet>
      <dgm:spPr/>
      <dgm:t>
        <a:bodyPr/>
        <a:lstStyle/>
        <a:p>
          <a:endParaRPr lang="en-US"/>
        </a:p>
      </dgm:t>
    </dgm:pt>
    <dgm:pt modelId="{434A8478-DDD8-4862-BA7C-04548C290824}" type="pres">
      <dgm:prSet presAssocID="{AB133387-841F-493F-997D-61B8727208FA}" presName="sibTrans" presStyleLbl="sibTrans1D1" presStyleIdx="7" presStyleCnt="9"/>
      <dgm:spPr/>
      <dgm:t>
        <a:bodyPr/>
        <a:lstStyle/>
        <a:p>
          <a:endParaRPr lang="en-US"/>
        </a:p>
      </dgm:t>
    </dgm:pt>
    <dgm:pt modelId="{8DAE458A-9355-48B7-94DE-B6D2333D26E2}" type="pres">
      <dgm:prSet presAssocID="{AB133387-841F-493F-997D-61B8727208FA}" presName="connectorText" presStyleLbl="sibTrans1D1" presStyleIdx="7" presStyleCnt="9"/>
      <dgm:spPr/>
      <dgm:t>
        <a:bodyPr/>
        <a:lstStyle/>
        <a:p>
          <a:endParaRPr lang="en-US"/>
        </a:p>
      </dgm:t>
    </dgm:pt>
    <dgm:pt modelId="{22BFB171-FA9A-4581-AC54-50DEAB3DB425}" type="pres">
      <dgm:prSet presAssocID="{608281A6-81DA-4F25-BD1D-73CB97A50D81}" presName="node" presStyleLbl="node1" presStyleIdx="8" presStyleCnt="10">
        <dgm:presLayoutVars>
          <dgm:bulletEnabled val="1"/>
        </dgm:presLayoutVars>
      </dgm:prSet>
      <dgm:spPr/>
      <dgm:t>
        <a:bodyPr/>
        <a:lstStyle/>
        <a:p>
          <a:endParaRPr lang="en-US"/>
        </a:p>
      </dgm:t>
    </dgm:pt>
    <dgm:pt modelId="{761E565A-9041-4304-9BAF-B4B35D5C71B3}" type="pres">
      <dgm:prSet presAssocID="{448954E0-09B6-4BDA-89A0-5C08E67B1C55}" presName="sibTrans" presStyleLbl="sibTrans1D1" presStyleIdx="8" presStyleCnt="9"/>
      <dgm:spPr/>
      <dgm:t>
        <a:bodyPr/>
        <a:lstStyle/>
        <a:p>
          <a:endParaRPr lang="en-US"/>
        </a:p>
      </dgm:t>
    </dgm:pt>
    <dgm:pt modelId="{FA8816C5-39CC-4656-B71B-E9778CB97E6B}" type="pres">
      <dgm:prSet presAssocID="{448954E0-09B6-4BDA-89A0-5C08E67B1C55}" presName="connectorText" presStyleLbl="sibTrans1D1" presStyleIdx="8" presStyleCnt="9"/>
      <dgm:spPr/>
      <dgm:t>
        <a:bodyPr/>
        <a:lstStyle/>
        <a:p>
          <a:endParaRPr lang="en-US"/>
        </a:p>
      </dgm:t>
    </dgm:pt>
    <dgm:pt modelId="{47B2ED97-66C6-4B39-BAA1-B9AF9AA59FA1}" type="pres">
      <dgm:prSet presAssocID="{FD004BBB-FFB1-4EC2-AC19-08E428644FD5}" presName="node" presStyleLbl="node1" presStyleIdx="9" presStyleCnt="10">
        <dgm:presLayoutVars>
          <dgm:bulletEnabled val="1"/>
        </dgm:presLayoutVars>
      </dgm:prSet>
      <dgm:spPr/>
      <dgm:t>
        <a:bodyPr/>
        <a:lstStyle/>
        <a:p>
          <a:endParaRPr lang="en-US"/>
        </a:p>
      </dgm:t>
    </dgm:pt>
  </dgm:ptLst>
  <dgm:cxnLst>
    <dgm:cxn modelId="{EAB93BE6-A2AB-4C8C-B1A8-15139BD2A3D1}" type="presOf" srcId="{448954E0-09B6-4BDA-89A0-5C08E67B1C55}" destId="{FA8816C5-39CC-4656-B71B-E9778CB97E6B}" srcOrd="1" destOrd="0" presId="urn:microsoft.com/office/officeart/2005/8/layout/bProcess3"/>
    <dgm:cxn modelId="{2D9C5133-4949-438D-B85B-DD42E6E18D7A}" type="presOf" srcId="{5B9FE374-BE4B-4E3D-8412-10094BA00201}" destId="{C3080B73-A642-4141-882D-866B5CF8B607}" srcOrd="1" destOrd="0" presId="urn:microsoft.com/office/officeart/2005/8/layout/bProcess3"/>
    <dgm:cxn modelId="{3F74AEB3-67F9-42C4-A1EF-DEC628FA8326}" srcId="{961E72E5-75C4-4B03-A804-26DC26D4127F}" destId="{077436B1-0CE9-4083-BCAE-49696106B40B}" srcOrd="6" destOrd="0" parTransId="{422D2287-20B6-4AC4-A47A-5DEDE46E06D5}" sibTransId="{A5627E9C-8DF5-4843-BC08-29BD85FF4A97}"/>
    <dgm:cxn modelId="{23C91C9F-A072-435D-AD2F-7440069B2217}" srcId="{961E72E5-75C4-4B03-A804-26DC26D4127F}" destId="{2B5E20AE-2FE6-4FBB-AD0F-6D375096AAF7}" srcOrd="1" destOrd="0" parTransId="{CE4EA243-CDED-43ED-81D6-02065058E1AB}" sibTransId="{595D077F-05F6-478E-93AC-46A84FE80F2B}"/>
    <dgm:cxn modelId="{34AF5DFD-40E7-4F76-AA55-4AE817F03DF2}" type="presOf" srcId="{595D077F-05F6-478E-93AC-46A84FE80F2B}" destId="{764EC61B-6513-48FC-B9EE-6A4E1D8C6F5D}" srcOrd="1" destOrd="0" presId="urn:microsoft.com/office/officeart/2005/8/layout/bProcess3"/>
    <dgm:cxn modelId="{2462D2A9-C6A4-4CD0-AC1D-4C14E1A6BAD1}" type="presOf" srcId="{448954E0-09B6-4BDA-89A0-5C08E67B1C55}" destId="{761E565A-9041-4304-9BAF-B4B35D5C71B3}" srcOrd="0" destOrd="0" presId="urn:microsoft.com/office/officeart/2005/8/layout/bProcess3"/>
    <dgm:cxn modelId="{78FD7732-9857-48C9-B26E-A7F868C9FE2A}" type="presOf" srcId="{2B5E20AE-2FE6-4FBB-AD0F-6D375096AAF7}" destId="{69B25180-35C5-41BD-BB73-4FD81CF0DD41}" srcOrd="0" destOrd="0" presId="urn:microsoft.com/office/officeart/2005/8/layout/bProcess3"/>
    <dgm:cxn modelId="{BA93E33E-36B7-4097-92BA-CA62A7E1A9B9}" type="presOf" srcId="{31334B0A-862A-4A64-BA55-174014117F39}" destId="{943F0EA9-2017-45F5-A994-6161E39117FA}" srcOrd="0" destOrd="0" presId="urn:microsoft.com/office/officeart/2005/8/layout/bProcess3"/>
    <dgm:cxn modelId="{1679D80E-1F87-4EF5-AA3C-ABC05926D2EA}" srcId="{961E72E5-75C4-4B03-A804-26DC26D4127F}" destId="{31334B0A-862A-4A64-BA55-174014117F39}" srcOrd="5" destOrd="0" parTransId="{314A64AA-7C96-43DA-956C-7810DE699B55}" sibTransId="{A409C249-2E01-44D0-A83C-B25C11D38B31}"/>
    <dgm:cxn modelId="{2D9B1D96-8A79-4FC1-A64E-F351213168C2}" srcId="{961E72E5-75C4-4B03-A804-26DC26D4127F}" destId="{9332A9D8-B704-4E1F-B205-7BEC26E4F248}" srcOrd="7" destOrd="0" parTransId="{13C9D07C-5D41-4654-B6A9-89CC29A89A9C}" sibTransId="{AB133387-841F-493F-997D-61B8727208FA}"/>
    <dgm:cxn modelId="{A6E0D4A2-7331-4401-802A-0331D1A2F9E6}" type="presOf" srcId="{A409C249-2E01-44D0-A83C-B25C11D38B31}" destId="{7FA1467A-5A9D-4D4C-9813-E25B9C8DE80B}" srcOrd="0" destOrd="0" presId="urn:microsoft.com/office/officeart/2005/8/layout/bProcess3"/>
    <dgm:cxn modelId="{F49B0E40-797C-40BB-8D44-116EF5BC9887}" type="presOf" srcId="{077436B1-0CE9-4083-BCAE-49696106B40B}" destId="{A975DFE0-E195-4722-A74D-86590F28D39C}" srcOrd="0" destOrd="0" presId="urn:microsoft.com/office/officeart/2005/8/layout/bProcess3"/>
    <dgm:cxn modelId="{34A13819-3875-44A8-8B27-532D773A4352}" type="presOf" srcId="{47D6824E-F5BF-42AE-97A8-B3493C737054}" destId="{92A5D353-3A84-4BC1-A4C4-4B0B1E47E5AF}" srcOrd="0" destOrd="0" presId="urn:microsoft.com/office/officeart/2005/8/layout/bProcess3"/>
    <dgm:cxn modelId="{2A7A89BA-D2A0-424E-927D-846E13207D39}" type="presOf" srcId="{0CFEF47F-F54C-4091-93E0-E29A3415305B}" destId="{415B3C30-75E0-4D86-928E-9B3CB101D7CE}" srcOrd="0" destOrd="0" presId="urn:microsoft.com/office/officeart/2005/8/layout/bProcess3"/>
    <dgm:cxn modelId="{427B0ECF-BBF6-4E45-A938-ED9458686E8E}" type="presOf" srcId="{595D077F-05F6-478E-93AC-46A84FE80F2B}" destId="{14043190-E339-4808-A039-6C0A1929C884}" srcOrd="0" destOrd="0" presId="urn:microsoft.com/office/officeart/2005/8/layout/bProcess3"/>
    <dgm:cxn modelId="{B36807F9-0AB1-417A-A374-9069B528E41A}" type="presOf" srcId="{5B9FE374-BE4B-4E3D-8412-10094BA00201}" destId="{0A2A87E9-38E8-4505-A3D9-3B67FACED687}" srcOrd="0" destOrd="0" presId="urn:microsoft.com/office/officeart/2005/8/layout/bProcess3"/>
    <dgm:cxn modelId="{1F9DCCBB-78DD-40E3-B1D9-D482FAD4CA55}" type="presOf" srcId="{608281A6-81DA-4F25-BD1D-73CB97A50D81}" destId="{22BFB171-FA9A-4581-AC54-50DEAB3DB425}" srcOrd="0" destOrd="0" presId="urn:microsoft.com/office/officeart/2005/8/layout/bProcess3"/>
    <dgm:cxn modelId="{FBC6AD25-4CE6-462B-A76B-99FD9D89DEF0}" srcId="{961E72E5-75C4-4B03-A804-26DC26D4127F}" destId="{0CFEF47F-F54C-4091-93E0-E29A3415305B}" srcOrd="0" destOrd="0" parTransId="{382FAFDA-6D76-4820-9C48-1FF01E8D8E95}" sibTransId="{3B8BC21B-7BC8-4500-85B0-B3A95F4161E5}"/>
    <dgm:cxn modelId="{9EFD9398-C633-4BE1-BDD8-E96061D53CB7}" type="presOf" srcId="{178CF15C-F915-4839-B8CC-08DBA57BC47D}" destId="{153BB857-FCCA-4D05-94E6-DE9A3241D2AB}" srcOrd="1" destOrd="0" presId="urn:microsoft.com/office/officeart/2005/8/layout/bProcess3"/>
    <dgm:cxn modelId="{2C363047-C860-4A3F-A7A8-DBB93507F4E4}" type="presOf" srcId="{EF734F44-584B-4D3C-908D-B3C8AA76028E}" destId="{D92B9169-FDD1-4641-A3A9-67B47384F35F}" srcOrd="0" destOrd="0" presId="urn:microsoft.com/office/officeart/2005/8/layout/bProcess3"/>
    <dgm:cxn modelId="{5898116D-2254-4F39-8A8F-4C56AE01EE18}" type="presOf" srcId="{178CF15C-F915-4839-B8CC-08DBA57BC47D}" destId="{0E571DE9-C20D-4859-AD6D-C385A0F35EE5}" srcOrd="0" destOrd="0" presId="urn:microsoft.com/office/officeart/2005/8/layout/bProcess3"/>
    <dgm:cxn modelId="{5E741374-2774-41DF-BF94-0359EDBC05EE}" srcId="{961E72E5-75C4-4B03-A804-26DC26D4127F}" destId="{FD004BBB-FFB1-4EC2-AC19-08E428644FD5}" srcOrd="9" destOrd="0" parTransId="{E191AB2A-9C6F-46EB-BAA7-644DA8746EBA}" sibTransId="{B32DFE85-5CA2-498D-9B75-9ACCDC2142EF}"/>
    <dgm:cxn modelId="{7A7FA32B-700A-4505-B1D1-EF5681D04316}" srcId="{961E72E5-75C4-4B03-A804-26DC26D4127F}" destId="{C31B7E5C-DE29-4713-B874-91DA992D3EB6}" srcOrd="3" destOrd="0" parTransId="{1FAE6748-75D5-4B3C-9EB9-50731B029D95}" sibTransId="{178CF15C-F915-4839-B8CC-08DBA57BC47D}"/>
    <dgm:cxn modelId="{FBDD66CB-3262-471B-9112-B5D47F67BBAF}" type="presOf" srcId="{3B8BC21B-7BC8-4500-85B0-B3A95F4161E5}" destId="{DA7B52F4-F7D1-4293-B441-6FAA1582A874}" srcOrd="0" destOrd="0" presId="urn:microsoft.com/office/officeart/2005/8/layout/bProcess3"/>
    <dgm:cxn modelId="{8F90CC8C-8DA7-41D8-93EF-BE95E5BA54EE}" type="presOf" srcId="{AB133387-841F-493F-997D-61B8727208FA}" destId="{8DAE458A-9355-48B7-94DE-B6D2333D26E2}" srcOrd="1" destOrd="0" presId="urn:microsoft.com/office/officeart/2005/8/layout/bProcess3"/>
    <dgm:cxn modelId="{50AC218D-091E-4A4F-AE74-7477A77ACCD5}" type="presOf" srcId="{3B8BC21B-7BC8-4500-85B0-B3A95F4161E5}" destId="{770D2183-6F0C-46AF-9288-C8CFB6B23B88}" srcOrd="1" destOrd="0" presId="urn:microsoft.com/office/officeart/2005/8/layout/bProcess3"/>
    <dgm:cxn modelId="{9A4D51C5-B658-4911-9B04-9D2794FF490C}" srcId="{961E72E5-75C4-4B03-A804-26DC26D4127F}" destId="{E02763A1-E7BB-4124-A37E-B430B7883090}" srcOrd="2" destOrd="0" parTransId="{D51DF6B0-2E46-4A29-9929-0B0845FC9866}" sibTransId="{5B9FE374-BE4B-4E3D-8412-10094BA00201}"/>
    <dgm:cxn modelId="{82A3ADAA-9519-4A50-AF0B-2512DBAA8ACA}" srcId="{961E72E5-75C4-4B03-A804-26DC26D4127F}" destId="{EF734F44-584B-4D3C-908D-B3C8AA76028E}" srcOrd="4" destOrd="0" parTransId="{C0DE0DC0-AF79-471B-A03C-F95F38EAAA9C}" sibTransId="{47D6824E-F5BF-42AE-97A8-B3493C737054}"/>
    <dgm:cxn modelId="{68331814-297E-44A3-AA36-280275EA0E32}" type="presOf" srcId="{961E72E5-75C4-4B03-A804-26DC26D4127F}" destId="{7C2EC096-D478-4693-A09F-027DD8FECB08}" srcOrd="0" destOrd="0" presId="urn:microsoft.com/office/officeart/2005/8/layout/bProcess3"/>
    <dgm:cxn modelId="{13CBED24-AC78-491B-9D49-93D7849ED4EB}" type="presOf" srcId="{AB133387-841F-493F-997D-61B8727208FA}" destId="{434A8478-DDD8-4862-BA7C-04548C290824}" srcOrd="0" destOrd="0" presId="urn:microsoft.com/office/officeart/2005/8/layout/bProcess3"/>
    <dgm:cxn modelId="{6208EBA7-D80A-4D8D-8A23-A341F805B015}" type="presOf" srcId="{E02763A1-E7BB-4124-A37E-B430B7883090}" destId="{041EB540-02BF-43ED-B330-F362B060F4B1}" srcOrd="0" destOrd="0" presId="urn:microsoft.com/office/officeart/2005/8/layout/bProcess3"/>
    <dgm:cxn modelId="{610A303E-8FF0-404E-AD1C-D1CC2993C3E4}" type="presOf" srcId="{C31B7E5C-DE29-4713-B874-91DA992D3EB6}" destId="{7F8ED20E-8ED5-43BB-A9FA-870FFC49D007}" srcOrd="0" destOrd="0" presId="urn:microsoft.com/office/officeart/2005/8/layout/bProcess3"/>
    <dgm:cxn modelId="{D62BB58D-6344-4D25-816D-A9FF8EB057C8}" type="presOf" srcId="{A5627E9C-8DF5-4843-BC08-29BD85FF4A97}" destId="{6B33AC77-BC58-4F4E-914C-02F09A07C340}" srcOrd="0" destOrd="0" presId="urn:microsoft.com/office/officeart/2005/8/layout/bProcess3"/>
    <dgm:cxn modelId="{B7524551-26D5-4685-BAD0-BBD04F0FEC0F}" type="presOf" srcId="{A409C249-2E01-44D0-A83C-B25C11D38B31}" destId="{1048D656-D1F6-43C4-9F30-12D45A3BA261}" srcOrd="1" destOrd="0" presId="urn:microsoft.com/office/officeart/2005/8/layout/bProcess3"/>
    <dgm:cxn modelId="{F6D6C338-C5CB-453B-8A1D-F591F17C3680}" type="presOf" srcId="{A5627E9C-8DF5-4843-BC08-29BD85FF4A97}" destId="{11E733F9-B05E-4D4C-AE2A-DBE6A88E3C4F}" srcOrd="1" destOrd="0" presId="urn:microsoft.com/office/officeart/2005/8/layout/bProcess3"/>
    <dgm:cxn modelId="{28CB6DFC-676C-4E05-B933-CA9ED8F0657B}" type="presOf" srcId="{9332A9D8-B704-4E1F-B205-7BEC26E4F248}" destId="{E1EFE467-4472-44C6-AC3A-9F3173557E73}" srcOrd="0" destOrd="0" presId="urn:microsoft.com/office/officeart/2005/8/layout/bProcess3"/>
    <dgm:cxn modelId="{712AD4A3-0F37-43A6-831C-EC9033F14BBF}" type="presOf" srcId="{47D6824E-F5BF-42AE-97A8-B3493C737054}" destId="{3D077B49-3A7F-424A-8B75-09C74123485C}" srcOrd="1" destOrd="0" presId="urn:microsoft.com/office/officeart/2005/8/layout/bProcess3"/>
    <dgm:cxn modelId="{176930D4-270D-4A40-AFC3-9017EEBF7C5D}" srcId="{961E72E5-75C4-4B03-A804-26DC26D4127F}" destId="{608281A6-81DA-4F25-BD1D-73CB97A50D81}" srcOrd="8" destOrd="0" parTransId="{A0945F09-CD42-4534-9F4E-76868357DFE1}" sibTransId="{448954E0-09B6-4BDA-89A0-5C08E67B1C55}"/>
    <dgm:cxn modelId="{F33D8568-9280-4F9F-B87F-203BC8E5104E}" type="presOf" srcId="{FD004BBB-FFB1-4EC2-AC19-08E428644FD5}" destId="{47B2ED97-66C6-4B39-BAA1-B9AF9AA59FA1}" srcOrd="0" destOrd="0" presId="urn:microsoft.com/office/officeart/2005/8/layout/bProcess3"/>
    <dgm:cxn modelId="{1A4864AE-669E-4192-986F-0F88CF5A32FB}" type="presParOf" srcId="{7C2EC096-D478-4693-A09F-027DD8FECB08}" destId="{415B3C30-75E0-4D86-928E-9B3CB101D7CE}" srcOrd="0" destOrd="0" presId="urn:microsoft.com/office/officeart/2005/8/layout/bProcess3"/>
    <dgm:cxn modelId="{A78F5F0B-0688-445F-801C-D723C89578DA}" type="presParOf" srcId="{7C2EC096-D478-4693-A09F-027DD8FECB08}" destId="{DA7B52F4-F7D1-4293-B441-6FAA1582A874}" srcOrd="1" destOrd="0" presId="urn:microsoft.com/office/officeart/2005/8/layout/bProcess3"/>
    <dgm:cxn modelId="{EB17F474-B71F-43E7-B749-606853842949}" type="presParOf" srcId="{DA7B52F4-F7D1-4293-B441-6FAA1582A874}" destId="{770D2183-6F0C-46AF-9288-C8CFB6B23B88}" srcOrd="0" destOrd="0" presId="urn:microsoft.com/office/officeart/2005/8/layout/bProcess3"/>
    <dgm:cxn modelId="{97CCB4C1-02A5-4DBB-9009-F6B334CE1391}" type="presParOf" srcId="{7C2EC096-D478-4693-A09F-027DD8FECB08}" destId="{69B25180-35C5-41BD-BB73-4FD81CF0DD41}" srcOrd="2" destOrd="0" presId="urn:microsoft.com/office/officeart/2005/8/layout/bProcess3"/>
    <dgm:cxn modelId="{7891692D-D0FD-4E5A-9C03-92DF027F20A6}" type="presParOf" srcId="{7C2EC096-D478-4693-A09F-027DD8FECB08}" destId="{14043190-E339-4808-A039-6C0A1929C884}" srcOrd="3" destOrd="0" presId="urn:microsoft.com/office/officeart/2005/8/layout/bProcess3"/>
    <dgm:cxn modelId="{630782EC-B74D-4271-BF21-91684E8A79F2}" type="presParOf" srcId="{14043190-E339-4808-A039-6C0A1929C884}" destId="{764EC61B-6513-48FC-B9EE-6A4E1D8C6F5D}" srcOrd="0" destOrd="0" presId="urn:microsoft.com/office/officeart/2005/8/layout/bProcess3"/>
    <dgm:cxn modelId="{21571F11-EB05-4562-8B42-4507CEA28715}" type="presParOf" srcId="{7C2EC096-D478-4693-A09F-027DD8FECB08}" destId="{041EB540-02BF-43ED-B330-F362B060F4B1}" srcOrd="4" destOrd="0" presId="urn:microsoft.com/office/officeart/2005/8/layout/bProcess3"/>
    <dgm:cxn modelId="{699F612F-138B-43A2-B019-C20DE43EB259}" type="presParOf" srcId="{7C2EC096-D478-4693-A09F-027DD8FECB08}" destId="{0A2A87E9-38E8-4505-A3D9-3B67FACED687}" srcOrd="5" destOrd="0" presId="urn:microsoft.com/office/officeart/2005/8/layout/bProcess3"/>
    <dgm:cxn modelId="{0A9ABA9E-C22D-4E99-A20F-E1DE8FD7CF0E}" type="presParOf" srcId="{0A2A87E9-38E8-4505-A3D9-3B67FACED687}" destId="{C3080B73-A642-4141-882D-866B5CF8B607}" srcOrd="0" destOrd="0" presId="urn:microsoft.com/office/officeart/2005/8/layout/bProcess3"/>
    <dgm:cxn modelId="{DF073F97-14E1-462B-91D6-B90B8A508ECA}" type="presParOf" srcId="{7C2EC096-D478-4693-A09F-027DD8FECB08}" destId="{7F8ED20E-8ED5-43BB-A9FA-870FFC49D007}" srcOrd="6" destOrd="0" presId="urn:microsoft.com/office/officeart/2005/8/layout/bProcess3"/>
    <dgm:cxn modelId="{3CA9BB1D-1221-4870-84B0-2EBA33D6FD60}" type="presParOf" srcId="{7C2EC096-D478-4693-A09F-027DD8FECB08}" destId="{0E571DE9-C20D-4859-AD6D-C385A0F35EE5}" srcOrd="7" destOrd="0" presId="urn:microsoft.com/office/officeart/2005/8/layout/bProcess3"/>
    <dgm:cxn modelId="{59DC4D15-78EF-4DE0-BFE5-C8FF0E2B524D}" type="presParOf" srcId="{0E571DE9-C20D-4859-AD6D-C385A0F35EE5}" destId="{153BB857-FCCA-4D05-94E6-DE9A3241D2AB}" srcOrd="0" destOrd="0" presId="urn:microsoft.com/office/officeart/2005/8/layout/bProcess3"/>
    <dgm:cxn modelId="{8BC41BD3-C465-47A2-AD1D-CDEBCCC5DC1C}" type="presParOf" srcId="{7C2EC096-D478-4693-A09F-027DD8FECB08}" destId="{D92B9169-FDD1-4641-A3A9-67B47384F35F}" srcOrd="8" destOrd="0" presId="urn:microsoft.com/office/officeart/2005/8/layout/bProcess3"/>
    <dgm:cxn modelId="{D1CE568A-A5BB-45A6-83E9-3CA207D9BECE}" type="presParOf" srcId="{7C2EC096-D478-4693-A09F-027DD8FECB08}" destId="{92A5D353-3A84-4BC1-A4C4-4B0B1E47E5AF}" srcOrd="9" destOrd="0" presId="urn:microsoft.com/office/officeart/2005/8/layout/bProcess3"/>
    <dgm:cxn modelId="{242E2770-8CAA-46CE-8BD6-9876DEF23ECC}" type="presParOf" srcId="{92A5D353-3A84-4BC1-A4C4-4B0B1E47E5AF}" destId="{3D077B49-3A7F-424A-8B75-09C74123485C}" srcOrd="0" destOrd="0" presId="urn:microsoft.com/office/officeart/2005/8/layout/bProcess3"/>
    <dgm:cxn modelId="{E3D0F4C8-34BD-4F25-9D9E-5E1C19644C7F}" type="presParOf" srcId="{7C2EC096-D478-4693-A09F-027DD8FECB08}" destId="{943F0EA9-2017-45F5-A994-6161E39117FA}" srcOrd="10" destOrd="0" presId="urn:microsoft.com/office/officeart/2005/8/layout/bProcess3"/>
    <dgm:cxn modelId="{D564DF1E-C604-4A87-9B53-58DB998AA9C6}" type="presParOf" srcId="{7C2EC096-D478-4693-A09F-027DD8FECB08}" destId="{7FA1467A-5A9D-4D4C-9813-E25B9C8DE80B}" srcOrd="11" destOrd="0" presId="urn:microsoft.com/office/officeart/2005/8/layout/bProcess3"/>
    <dgm:cxn modelId="{93BB7F68-7B6C-406F-8715-9DD0EC561B69}" type="presParOf" srcId="{7FA1467A-5A9D-4D4C-9813-E25B9C8DE80B}" destId="{1048D656-D1F6-43C4-9F30-12D45A3BA261}" srcOrd="0" destOrd="0" presId="urn:microsoft.com/office/officeart/2005/8/layout/bProcess3"/>
    <dgm:cxn modelId="{D5DA941A-3730-4351-83D7-8F394621C384}" type="presParOf" srcId="{7C2EC096-D478-4693-A09F-027DD8FECB08}" destId="{A975DFE0-E195-4722-A74D-86590F28D39C}" srcOrd="12" destOrd="0" presId="urn:microsoft.com/office/officeart/2005/8/layout/bProcess3"/>
    <dgm:cxn modelId="{025352A8-F75D-4534-81FB-0B827610A808}" type="presParOf" srcId="{7C2EC096-D478-4693-A09F-027DD8FECB08}" destId="{6B33AC77-BC58-4F4E-914C-02F09A07C340}" srcOrd="13" destOrd="0" presId="urn:microsoft.com/office/officeart/2005/8/layout/bProcess3"/>
    <dgm:cxn modelId="{6EBD1797-6902-4793-8614-3F9773F5FEBF}" type="presParOf" srcId="{6B33AC77-BC58-4F4E-914C-02F09A07C340}" destId="{11E733F9-B05E-4D4C-AE2A-DBE6A88E3C4F}" srcOrd="0" destOrd="0" presId="urn:microsoft.com/office/officeart/2005/8/layout/bProcess3"/>
    <dgm:cxn modelId="{A83D9674-7276-4508-93CA-C53C24242CED}" type="presParOf" srcId="{7C2EC096-D478-4693-A09F-027DD8FECB08}" destId="{E1EFE467-4472-44C6-AC3A-9F3173557E73}" srcOrd="14" destOrd="0" presId="urn:microsoft.com/office/officeart/2005/8/layout/bProcess3"/>
    <dgm:cxn modelId="{3A0E2288-ED9A-4BA4-8FD2-FAEC47F9F27C}" type="presParOf" srcId="{7C2EC096-D478-4693-A09F-027DD8FECB08}" destId="{434A8478-DDD8-4862-BA7C-04548C290824}" srcOrd="15" destOrd="0" presId="urn:microsoft.com/office/officeart/2005/8/layout/bProcess3"/>
    <dgm:cxn modelId="{A08FBA12-A9D7-4D9B-9737-9F114EEEED33}" type="presParOf" srcId="{434A8478-DDD8-4862-BA7C-04548C290824}" destId="{8DAE458A-9355-48B7-94DE-B6D2333D26E2}" srcOrd="0" destOrd="0" presId="urn:microsoft.com/office/officeart/2005/8/layout/bProcess3"/>
    <dgm:cxn modelId="{14B52D02-A4BE-4394-85DF-C5E4A7DFAB7E}" type="presParOf" srcId="{7C2EC096-D478-4693-A09F-027DD8FECB08}" destId="{22BFB171-FA9A-4581-AC54-50DEAB3DB425}" srcOrd="16" destOrd="0" presId="urn:microsoft.com/office/officeart/2005/8/layout/bProcess3"/>
    <dgm:cxn modelId="{93F59272-C965-4F8E-A5FA-1A7F2BD20D2E}" type="presParOf" srcId="{7C2EC096-D478-4693-A09F-027DD8FECB08}" destId="{761E565A-9041-4304-9BAF-B4B35D5C71B3}" srcOrd="17" destOrd="0" presId="urn:microsoft.com/office/officeart/2005/8/layout/bProcess3"/>
    <dgm:cxn modelId="{3BA83C08-E6ED-4CB2-B460-D5AE19141BEF}" type="presParOf" srcId="{761E565A-9041-4304-9BAF-B4B35D5C71B3}" destId="{FA8816C5-39CC-4656-B71B-E9778CB97E6B}" srcOrd="0" destOrd="0" presId="urn:microsoft.com/office/officeart/2005/8/layout/bProcess3"/>
    <dgm:cxn modelId="{F3890462-60F5-445E-9BF9-58C23EA01C67}" type="presParOf" srcId="{7C2EC096-D478-4693-A09F-027DD8FECB08}" destId="{47B2ED97-66C6-4B39-BAA1-B9AF9AA59FA1}" srcOrd="18"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61E72E5-75C4-4B03-A804-26DC26D4127F}" type="doc">
      <dgm:prSet loTypeId="urn:microsoft.com/office/officeart/2005/8/layout/bProcess3" loCatId="process" qsTypeId="urn:microsoft.com/office/officeart/2005/8/quickstyle/3d1" qsCatId="3D" csTypeId="urn:microsoft.com/office/officeart/2005/8/colors/accent1_2" csCatId="accent1" phldr="1"/>
      <dgm:spPr/>
      <dgm:t>
        <a:bodyPr/>
        <a:lstStyle/>
        <a:p>
          <a:endParaRPr lang="en-US"/>
        </a:p>
      </dgm:t>
    </dgm:pt>
    <dgm:pt modelId="{0CFEF47F-F54C-4091-93E0-E29A3415305B}">
      <dgm:prSet phldrT="[Text]" custT="1"/>
      <dgm:spPr/>
      <dgm:t>
        <a:bodyPr/>
        <a:lstStyle/>
        <a:p>
          <a:r>
            <a:rPr lang="en-US" sz="1050" dirty="0" smtClean="0"/>
            <a:t>Determine how you will do planning – part of management plans. </a:t>
          </a:r>
          <a:endParaRPr lang="en-US" sz="1050" dirty="0"/>
        </a:p>
      </dgm:t>
    </dgm:pt>
    <dgm:pt modelId="{3B8BC21B-7BC8-4500-85B0-B3A95F4161E5}" type="sibTrans" cxnId="{FBC6AD25-4CE6-462B-A76B-99FD9D89DEF0}">
      <dgm:prSet/>
      <dgm:spPr/>
      <dgm:t>
        <a:bodyPr/>
        <a:lstStyle/>
        <a:p>
          <a:endParaRPr lang="en-US"/>
        </a:p>
      </dgm:t>
    </dgm:pt>
    <dgm:pt modelId="{382FAFDA-6D76-4820-9C48-1FF01E8D8E95}" type="parTrans" cxnId="{FBC6AD25-4CE6-462B-A76B-99FD9D89DEF0}">
      <dgm:prSet/>
      <dgm:spPr/>
      <dgm:t>
        <a:bodyPr/>
        <a:lstStyle/>
        <a:p>
          <a:endParaRPr lang="en-US"/>
        </a:p>
      </dgm:t>
    </dgm:pt>
    <dgm:pt modelId="{331F405C-336A-4D36-980D-CE13A3501252}">
      <dgm:prSet custT="1"/>
      <dgm:spPr/>
      <dgm:t>
        <a:bodyPr/>
        <a:lstStyle/>
        <a:p>
          <a:r>
            <a:rPr lang="en-US" sz="1050" dirty="0" smtClean="0"/>
            <a:t>Create project scope statement. </a:t>
          </a:r>
          <a:endParaRPr lang="en-US" sz="1050" dirty="0"/>
        </a:p>
      </dgm:t>
    </dgm:pt>
    <dgm:pt modelId="{9CBD99D0-B0FB-4AB1-BE72-22A008F9E141}" type="parTrans" cxnId="{B83C694C-403E-4158-BA21-AF8D9940557F}">
      <dgm:prSet/>
      <dgm:spPr/>
      <dgm:t>
        <a:bodyPr/>
        <a:lstStyle/>
        <a:p>
          <a:endParaRPr lang="en-US"/>
        </a:p>
      </dgm:t>
    </dgm:pt>
    <dgm:pt modelId="{CCB4ED42-C07F-4778-B17E-E7949593EBEC}" type="sibTrans" cxnId="{B83C694C-403E-4158-BA21-AF8D9940557F}">
      <dgm:prSet/>
      <dgm:spPr/>
      <dgm:t>
        <a:bodyPr/>
        <a:lstStyle/>
        <a:p>
          <a:endParaRPr lang="en-US"/>
        </a:p>
      </dgm:t>
    </dgm:pt>
    <dgm:pt modelId="{702C4AB3-C3C4-4C99-A28F-DA93114E808D}">
      <dgm:prSet custT="1"/>
      <dgm:spPr/>
      <dgm:t>
        <a:bodyPr/>
        <a:lstStyle/>
        <a:p>
          <a:r>
            <a:rPr lang="en-US" sz="1050" dirty="0" smtClean="0"/>
            <a:t>Determine team. </a:t>
          </a:r>
          <a:endParaRPr lang="en-US" sz="1050" dirty="0"/>
        </a:p>
      </dgm:t>
    </dgm:pt>
    <dgm:pt modelId="{334CB8D2-AA01-43EF-A3D6-1C91239E2D12}" type="parTrans" cxnId="{5FF5B7AC-DF51-4304-8AE9-DFE9744EA882}">
      <dgm:prSet/>
      <dgm:spPr/>
      <dgm:t>
        <a:bodyPr/>
        <a:lstStyle/>
        <a:p>
          <a:endParaRPr lang="en-US"/>
        </a:p>
      </dgm:t>
    </dgm:pt>
    <dgm:pt modelId="{5D9BACB6-8EC5-48A0-82F4-7ACD3F9BC021}" type="sibTrans" cxnId="{5FF5B7AC-DF51-4304-8AE9-DFE9744EA882}">
      <dgm:prSet/>
      <dgm:spPr/>
      <dgm:t>
        <a:bodyPr/>
        <a:lstStyle/>
        <a:p>
          <a:endParaRPr lang="en-US"/>
        </a:p>
      </dgm:t>
    </dgm:pt>
    <dgm:pt modelId="{11A27E5D-FD97-456B-8AE6-D96586F48936}">
      <dgm:prSet custT="1"/>
      <dgm:spPr/>
      <dgm:t>
        <a:bodyPr/>
        <a:lstStyle/>
        <a:p>
          <a:r>
            <a:rPr lang="en-US" sz="1050" dirty="0" smtClean="0"/>
            <a:t>Create WBS and WBS dictionary. </a:t>
          </a:r>
          <a:endParaRPr lang="en-US" sz="1050" dirty="0"/>
        </a:p>
      </dgm:t>
    </dgm:pt>
    <dgm:pt modelId="{838DC22F-52D7-4638-9EF1-9B7676436D98}" type="parTrans" cxnId="{009A32AF-6A6B-411C-BC22-8D1AA91B82ED}">
      <dgm:prSet/>
      <dgm:spPr/>
      <dgm:t>
        <a:bodyPr/>
        <a:lstStyle/>
        <a:p>
          <a:endParaRPr lang="en-US"/>
        </a:p>
      </dgm:t>
    </dgm:pt>
    <dgm:pt modelId="{EF3962B3-41EF-42CD-9CEF-8A4617AD385C}" type="sibTrans" cxnId="{009A32AF-6A6B-411C-BC22-8D1AA91B82ED}">
      <dgm:prSet/>
      <dgm:spPr/>
      <dgm:t>
        <a:bodyPr/>
        <a:lstStyle/>
        <a:p>
          <a:endParaRPr lang="en-US"/>
        </a:p>
      </dgm:t>
    </dgm:pt>
    <dgm:pt modelId="{2B4113C0-7F34-4E75-84CA-75A22916A12F}">
      <dgm:prSet custT="1"/>
      <dgm:spPr/>
      <dgm:t>
        <a:bodyPr/>
        <a:lstStyle/>
        <a:p>
          <a:r>
            <a:rPr lang="en-US" sz="1050" dirty="0" smtClean="0"/>
            <a:t>Create activity list. </a:t>
          </a:r>
          <a:endParaRPr lang="en-US" sz="1050" dirty="0"/>
        </a:p>
      </dgm:t>
    </dgm:pt>
    <dgm:pt modelId="{2935A55C-269C-42B6-A442-145A33E42A52}" type="parTrans" cxnId="{4A5DC04C-5A24-4006-B544-106681E98C7F}">
      <dgm:prSet/>
      <dgm:spPr/>
      <dgm:t>
        <a:bodyPr/>
        <a:lstStyle/>
        <a:p>
          <a:endParaRPr lang="en-US"/>
        </a:p>
      </dgm:t>
    </dgm:pt>
    <dgm:pt modelId="{8D690573-A3FB-4B61-96FB-6CBC9ED46579}" type="sibTrans" cxnId="{4A5DC04C-5A24-4006-B544-106681E98C7F}">
      <dgm:prSet/>
      <dgm:spPr/>
      <dgm:t>
        <a:bodyPr/>
        <a:lstStyle/>
        <a:p>
          <a:endParaRPr lang="en-US"/>
        </a:p>
      </dgm:t>
    </dgm:pt>
    <dgm:pt modelId="{C7694575-66CE-45FB-AC21-FE252C08CAF9}">
      <dgm:prSet custT="1"/>
      <dgm:spPr/>
      <dgm:t>
        <a:bodyPr/>
        <a:lstStyle/>
        <a:p>
          <a:r>
            <a:rPr lang="en-US" sz="1050" dirty="0" smtClean="0"/>
            <a:t>Create network diagram. </a:t>
          </a:r>
          <a:endParaRPr lang="en-US" sz="1050" dirty="0"/>
        </a:p>
      </dgm:t>
    </dgm:pt>
    <dgm:pt modelId="{74611EDA-E86B-42B1-BE95-1BA4798A48FE}" type="parTrans" cxnId="{A4A9E918-B332-45BF-8113-947279ECD4CA}">
      <dgm:prSet/>
      <dgm:spPr/>
      <dgm:t>
        <a:bodyPr/>
        <a:lstStyle/>
        <a:p>
          <a:endParaRPr lang="en-US"/>
        </a:p>
      </dgm:t>
    </dgm:pt>
    <dgm:pt modelId="{1B37FE5B-05F3-4A17-A9CF-4B1B92BA92B2}" type="sibTrans" cxnId="{A4A9E918-B332-45BF-8113-947279ECD4CA}">
      <dgm:prSet/>
      <dgm:spPr/>
      <dgm:t>
        <a:bodyPr/>
        <a:lstStyle/>
        <a:p>
          <a:endParaRPr lang="en-US"/>
        </a:p>
      </dgm:t>
    </dgm:pt>
    <dgm:pt modelId="{7D50744A-3300-45AC-802D-71782F314369}">
      <dgm:prSet custT="1"/>
      <dgm:spPr/>
      <dgm:t>
        <a:bodyPr/>
        <a:lstStyle/>
        <a:p>
          <a:r>
            <a:rPr lang="en-US" sz="900" dirty="0" smtClean="0"/>
            <a:t>Estimate </a:t>
          </a:r>
          <a:r>
            <a:rPr lang="en-US" sz="1050" dirty="0" smtClean="0"/>
            <a:t>resource</a:t>
          </a:r>
          <a:r>
            <a:rPr lang="en-US" sz="900" dirty="0" smtClean="0"/>
            <a:t> requirements. </a:t>
          </a:r>
          <a:endParaRPr lang="en-US" sz="900" dirty="0"/>
        </a:p>
      </dgm:t>
    </dgm:pt>
    <dgm:pt modelId="{38A259C7-7C7B-4F06-99A7-C40065D3E953}" type="parTrans" cxnId="{A9BFAA5B-795D-4D32-AD8E-FB42FD45636B}">
      <dgm:prSet/>
      <dgm:spPr/>
      <dgm:t>
        <a:bodyPr/>
        <a:lstStyle/>
        <a:p>
          <a:endParaRPr lang="en-US"/>
        </a:p>
      </dgm:t>
    </dgm:pt>
    <dgm:pt modelId="{CE8F516B-2183-47CC-A501-9D05C6DD5AB1}" type="sibTrans" cxnId="{A9BFAA5B-795D-4D32-AD8E-FB42FD45636B}">
      <dgm:prSet/>
      <dgm:spPr/>
      <dgm:t>
        <a:bodyPr/>
        <a:lstStyle/>
        <a:p>
          <a:endParaRPr lang="en-US"/>
        </a:p>
      </dgm:t>
    </dgm:pt>
    <dgm:pt modelId="{3E83F0B0-277E-4538-9211-33FE4A97B303}">
      <dgm:prSet custT="1"/>
      <dgm:spPr/>
      <dgm:t>
        <a:bodyPr/>
        <a:lstStyle/>
        <a:p>
          <a:r>
            <a:rPr lang="en-US" sz="1050" dirty="0" smtClean="0"/>
            <a:t>Estimate time and cost. </a:t>
          </a:r>
          <a:endParaRPr lang="en-US" sz="1050" dirty="0"/>
        </a:p>
      </dgm:t>
    </dgm:pt>
    <dgm:pt modelId="{734BD4A0-7225-43BA-8BD4-FA7427D3B52D}" type="parTrans" cxnId="{EE793DB9-DA14-4F6C-A324-D88E2DBAFE26}">
      <dgm:prSet/>
      <dgm:spPr/>
      <dgm:t>
        <a:bodyPr/>
        <a:lstStyle/>
        <a:p>
          <a:endParaRPr lang="en-US"/>
        </a:p>
      </dgm:t>
    </dgm:pt>
    <dgm:pt modelId="{0EA7BFA5-6E58-48E0-8435-7103665183D3}" type="sibTrans" cxnId="{EE793DB9-DA14-4F6C-A324-D88E2DBAFE26}">
      <dgm:prSet/>
      <dgm:spPr/>
      <dgm:t>
        <a:bodyPr/>
        <a:lstStyle/>
        <a:p>
          <a:endParaRPr lang="en-US"/>
        </a:p>
      </dgm:t>
    </dgm:pt>
    <dgm:pt modelId="{8CA4A70F-422B-4AB3-BE93-7ECDEAA6AA32}">
      <dgm:prSet custT="1"/>
      <dgm:spPr/>
      <dgm:t>
        <a:bodyPr/>
        <a:lstStyle/>
        <a:p>
          <a:r>
            <a:rPr lang="en-US" sz="1050" dirty="0" smtClean="0"/>
            <a:t>Determine critical path. </a:t>
          </a:r>
          <a:endParaRPr lang="en-US" sz="1050" dirty="0"/>
        </a:p>
      </dgm:t>
    </dgm:pt>
    <dgm:pt modelId="{0B908AAE-7543-4C5A-B778-FD36F23DCAA6}" type="parTrans" cxnId="{AE12B25B-62F7-4439-81A2-68BEF89D7255}">
      <dgm:prSet/>
      <dgm:spPr/>
      <dgm:t>
        <a:bodyPr/>
        <a:lstStyle/>
        <a:p>
          <a:endParaRPr lang="en-US"/>
        </a:p>
      </dgm:t>
    </dgm:pt>
    <dgm:pt modelId="{47347F38-D296-4F8E-ABDB-283DE3FDFD65}" type="sibTrans" cxnId="{AE12B25B-62F7-4439-81A2-68BEF89D7255}">
      <dgm:prSet/>
      <dgm:spPr/>
      <dgm:t>
        <a:bodyPr/>
        <a:lstStyle/>
        <a:p>
          <a:endParaRPr lang="en-US"/>
        </a:p>
      </dgm:t>
    </dgm:pt>
    <dgm:pt modelId="{03331E4B-664D-487C-A10B-603FBF044C08}">
      <dgm:prSet custT="1"/>
      <dgm:spPr/>
      <dgm:t>
        <a:bodyPr/>
        <a:lstStyle/>
        <a:p>
          <a:r>
            <a:rPr lang="en-US" sz="1050" dirty="0" smtClean="0"/>
            <a:t>Develop Schedule. </a:t>
          </a:r>
          <a:endParaRPr lang="en-US" sz="1050" dirty="0"/>
        </a:p>
      </dgm:t>
    </dgm:pt>
    <dgm:pt modelId="{BBDAC9F5-7188-42A3-99B8-583951A96DB5}" type="parTrans" cxnId="{6AC3EDF4-DA2B-43AE-88B0-DAC8C621DFED}">
      <dgm:prSet/>
      <dgm:spPr/>
      <dgm:t>
        <a:bodyPr/>
        <a:lstStyle/>
        <a:p>
          <a:endParaRPr lang="en-US"/>
        </a:p>
      </dgm:t>
    </dgm:pt>
    <dgm:pt modelId="{3F5C9F44-41A2-4EBD-81DE-1B316435F796}" type="sibTrans" cxnId="{6AC3EDF4-DA2B-43AE-88B0-DAC8C621DFED}">
      <dgm:prSet/>
      <dgm:spPr/>
      <dgm:t>
        <a:bodyPr/>
        <a:lstStyle/>
        <a:p>
          <a:endParaRPr lang="en-US"/>
        </a:p>
      </dgm:t>
    </dgm:pt>
    <dgm:pt modelId="{926E2CCB-D1F9-422D-B807-845F72993142}">
      <dgm:prSet custT="1"/>
      <dgm:spPr/>
      <dgm:t>
        <a:bodyPr/>
        <a:lstStyle/>
        <a:p>
          <a:r>
            <a:rPr lang="en-US" sz="1050" dirty="0" smtClean="0"/>
            <a:t>Developer budget. </a:t>
          </a:r>
          <a:endParaRPr lang="en-US" sz="1050" dirty="0"/>
        </a:p>
      </dgm:t>
    </dgm:pt>
    <dgm:pt modelId="{17CDA4C0-FFDC-42D6-841C-58C00BF37A30}" type="parTrans" cxnId="{87EBA7EB-2AE5-492F-9691-CBAE1AF9B21F}">
      <dgm:prSet/>
      <dgm:spPr/>
      <dgm:t>
        <a:bodyPr/>
        <a:lstStyle/>
        <a:p>
          <a:endParaRPr lang="en-US"/>
        </a:p>
      </dgm:t>
    </dgm:pt>
    <dgm:pt modelId="{5992D6E3-BDA1-4F8D-BACE-DBA4CBCA70C9}" type="sibTrans" cxnId="{87EBA7EB-2AE5-492F-9691-CBAE1AF9B21F}">
      <dgm:prSet/>
      <dgm:spPr/>
      <dgm:t>
        <a:bodyPr/>
        <a:lstStyle/>
        <a:p>
          <a:endParaRPr lang="en-US"/>
        </a:p>
      </dgm:t>
    </dgm:pt>
    <dgm:pt modelId="{79AFA376-1C7B-406E-BEE8-C9D59F9A612B}">
      <dgm:prSet custT="1"/>
      <dgm:spPr/>
      <dgm:t>
        <a:bodyPr/>
        <a:lstStyle/>
        <a:p>
          <a:r>
            <a:rPr lang="en-US" sz="900" dirty="0" smtClean="0"/>
            <a:t>Determine </a:t>
          </a:r>
          <a:r>
            <a:rPr lang="en-US" sz="1050" dirty="0" smtClean="0"/>
            <a:t>quality</a:t>
          </a:r>
          <a:r>
            <a:rPr lang="en-US" sz="900" dirty="0" smtClean="0"/>
            <a:t> standards, processes and metrics. </a:t>
          </a:r>
          <a:endParaRPr lang="en-US" sz="900" dirty="0"/>
        </a:p>
      </dgm:t>
    </dgm:pt>
    <dgm:pt modelId="{CF1E0B1F-14C2-4250-AF8C-ABFF4472254D}" type="parTrans" cxnId="{49B2FCCA-6139-4435-A732-B4FCEDE94106}">
      <dgm:prSet/>
      <dgm:spPr/>
      <dgm:t>
        <a:bodyPr/>
        <a:lstStyle/>
        <a:p>
          <a:endParaRPr lang="en-US"/>
        </a:p>
      </dgm:t>
    </dgm:pt>
    <dgm:pt modelId="{B511B537-24CD-4BA7-BC36-F033B9B0BC1E}" type="sibTrans" cxnId="{49B2FCCA-6139-4435-A732-B4FCEDE94106}">
      <dgm:prSet/>
      <dgm:spPr/>
      <dgm:t>
        <a:bodyPr/>
        <a:lstStyle/>
        <a:p>
          <a:endParaRPr lang="en-US"/>
        </a:p>
      </dgm:t>
    </dgm:pt>
    <dgm:pt modelId="{3254ED3D-FB19-48ED-AB09-F3ACD9D72DC4}">
      <dgm:prSet custT="1"/>
      <dgm:spPr/>
      <dgm:t>
        <a:bodyPr/>
        <a:lstStyle/>
        <a:p>
          <a:r>
            <a:rPr lang="en-US" sz="1050" dirty="0" smtClean="0"/>
            <a:t>Determine roles and responsibilities. </a:t>
          </a:r>
          <a:endParaRPr lang="en-US" sz="1050" dirty="0"/>
        </a:p>
      </dgm:t>
    </dgm:pt>
    <dgm:pt modelId="{0719FBE3-9998-460D-9E07-3A574D2E4125}" type="parTrans" cxnId="{4375F64D-EB8E-4394-A83D-0BFD6C4FC0BE}">
      <dgm:prSet/>
      <dgm:spPr/>
      <dgm:t>
        <a:bodyPr/>
        <a:lstStyle/>
        <a:p>
          <a:endParaRPr lang="en-US"/>
        </a:p>
      </dgm:t>
    </dgm:pt>
    <dgm:pt modelId="{800A6C85-654A-4E98-9F30-5EE40A47DCAB}" type="sibTrans" cxnId="{4375F64D-EB8E-4394-A83D-0BFD6C4FC0BE}">
      <dgm:prSet/>
      <dgm:spPr/>
      <dgm:t>
        <a:bodyPr/>
        <a:lstStyle/>
        <a:p>
          <a:endParaRPr lang="en-US"/>
        </a:p>
      </dgm:t>
    </dgm:pt>
    <dgm:pt modelId="{D92AD6FB-0426-4296-8DD4-171E4BE154BD}">
      <dgm:prSet custT="1"/>
      <dgm:spPr/>
      <dgm:t>
        <a:bodyPr/>
        <a:lstStyle/>
        <a:p>
          <a:r>
            <a:rPr lang="en-US" sz="1050" dirty="0" smtClean="0"/>
            <a:t>Determine communications requirements. </a:t>
          </a:r>
          <a:endParaRPr lang="en-US" sz="1050" dirty="0"/>
        </a:p>
      </dgm:t>
    </dgm:pt>
    <dgm:pt modelId="{801808D7-84CC-4F5A-B0C1-CC6ABF5787D8}" type="parTrans" cxnId="{C60688E2-04A4-4D4E-B5D9-63CC31CC48BE}">
      <dgm:prSet/>
      <dgm:spPr/>
      <dgm:t>
        <a:bodyPr/>
        <a:lstStyle/>
        <a:p>
          <a:endParaRPr lang="en-US"/>
        </a:p>
      </dgm:t>
    </dgm:pt>
    <dgm:pt modelId="{66FEEB34-9728-40F7-BA97-B7CF027C96B6}" type="sibTrans" cxnId="{C60688E2-04A4-4D4E-B5D9-63CC31CC48BE}">
      <dgm:prSet/>
      <dgm:spPr/>
      <dgm:t>
        <a:bodyPr/>
        <a:lstStyle/>
        <a:p>
          <a:endParaRPr lang="en-US"/>
        </a:p>
      </dgm:t>
    </dgm:pt>
    <dgm:pt modelId="{F8AA66F0-AF0B-4685-9312-EE4DAE5FF65E}">
      <dgm:prSet custT="1"/>
      <dgm:spPr/>
      <dgm:t>
        <a:bodyPr/>
        <a:lstStyle/>
        <a:p>
          <a:r>
            <a:rPr lang="en-US" sz="1050" dirty="0" smtClean="0"/>
            <a:t>Risk identification, qualitative and quantitative risk analysis and response planning. </a:t>
          </a:r>
          <a:endParaRPr lang="en-US" sz="1050" dirty="0"/>
        </a:p>
      </dgm:t>
    </dgm:pt>
    <dgm:pt modelId="{45613179-3B68-4086-AF5F-86C1845E3782}" type="parTrans" cxnId="{6C0CA286-F811-4CF5-B976-2764EE56DD63}">
      <dgm:prSet/>
      <dgm:spPr/>
      <dgm:t>
        <a:bodyPr/>
        <a:lstStyle/>
        <a:p>
          <a:endParaRPr lang="en-US"/>
        </a:p>
      </dgm:t>
    </dgm:pt>
    <dgm:pt modelId="{D0CED150-2EF2-4EF0-B263-35C8CD721683}" type="sibTrans" cxnId="{6C0CA286-F811-4CF5-B976-2764EE56DD63}">
      <dgm:prSet/>
      <dgm:spPr/>
      <dgm:t>
        <a:bodyPr/>
        <a:lstStyle/>
        <a:p>
          <a:endParaRPr lang="en-US"/>
        </a:p>
      </dgm:t>
    </dgm:pt>
    <dgm:pt modelId="{E85547B9-0A31-491E-BD1D-BA7D52C6D86E}">
      <dgm:prSet custT="1">
        <dgm:style>
          <a:lnRef idx="0">
            <a:schemeClr val="accent2"/>
          </a:lnRef>
          <a:fillRef idx="3">
            <a:schemeClr val="accent2"/>
          </a:fillRef>
          <a:effectRef idx="3">
            <a:schemeClr val="accent2"/>
          </a:effectRef>
          <a:fontRef idx="minor">
            <a:schemeClr val="lt1"/>
          </a:fontRef>
        </dgm:style>
      </dgm:prSet>
      <dgm:spPr/>
      <dgm:t>
        <a:bodyPr/>
        <a:lstStyle/>
        <a:p>
          <a:r>
            <a:rPr lang="en-US" sz="1200" b="1" dirty="0" smtClean="0">
              <a:solidFill>
                <a:schemeClr val="bg1"/>
              </a:solidFill>
            </a:rPr>
            <a:t>(items before this lime will need Iterations ). </a:t>
          </a:r>
          <a:endParaRPr lang="en-US" sz="1200" b="1" dirty="0">
            <a:solidFill>
              <a:schemeClr val="bg1"/>
            </a:solidFill>
          </a:endParaRPr>
        </a:p>
      </dgm:t>
    </dgm:pt>
    <dgm:pt modelId="{4B194F61-112D-4E52-9842-3AF357C3FD4C}" type="parTrans" cxnId="{DA75701D-98D7-4842-9563-39C5B93A5241}">
      <dgm:prSet/>
      <dgm:spPr/>
      <dgm:t>
        <a:bodyPr/>
        <a:lstStyle/>
        <a:p>
          <a:endParaRPr lang="en-US"/>
        </a:p>
      </dgm:t>
    </dgm:pt>
    <dgm:pt modelId="{4378CF29-4135-49F3-9B72-6706D4EF2655}" type="sibTrans" cxnId="{DA75701D-98D7-4842-9563-39C5B93A5241}">
      <dgm:prSet/>
      <dgm:spPr/>
      <dgm:t>
        <a:bodyPr/>
        <a:lstStyle/>
        <a:p>
          <a:endParaRPr lang="en-US"/>
        </a:p>
      </dgm:t>
    </dgm:pt>
    <dgm:pt modelId="{915FCD37-44E7-4B60-8FF5-8DBBE4E74AE9}">
      <dgm:prSet custT="1"/>
      <dgm:spPr/>
      <dgm:t>
        <a:bodyPr/>
        <a:lstStyle/>
        <a:p>
          <a:r>
            <a:rPr lang="en-US" sz="1050" dirty="0" smtClean="0"/>
            <a:t>Determine what to purchase. </a:t>
          </a:r>
          <a:endParaRPr lang="en-US" sz="1050" dirty="0"/>
        </a:p>
      </dgm:t>
    </dgm:pt>
    <dgm:pt modelId="{722A3D64-20A9-4D71-B589-EDC3BFC93EF4}" type="parTrans" cxnId="{91B07D45-BD80-47A8-95F2-C2A0061F001A}">
      <dgm:prSet/>
      <dgm:spPr/>
      <dgm:t>
        <a:bodyPr/>
        <a:lstStyle/>
        <a:p>
          <a:endParaRPr lang="en-US"/>
        </a:p>
      </dgm:t>
    </dgm:pt>
    <dgm:pt modelId="{79A42E9A-2BBA-46B6-995E-042AA8C6413D}" type="sibTrans" cxnId="{91B07D45-BD80-47A8-95F2-C2A0061F001A}">
      <dgm:prSet/>
      <dgm:spPr/>
      <dgm:t>
        <a:bodyPr/>
        <a:lstStyle/>
        <a:p>
          <a:endParaRPr lang="en-US"/>
        </a:p>
      </dgm:t>
    </dgm:pt>
    <dgm:pt modelId="{7FBC2AAD-E931-4C20-9361-382432A26BBA}">
      <dgm:prSet custT="1"/>
      <dgm:spPr/>
      <dgm:t>
        <a:bodyPr/>
        <a:lstStyle/>
        <a:p>
          <a:r>
            <a:rPr lang="en-US" sz="1050" dirty="0" smtClean="0"/>
            <a:t>Prepare procurement documents. </a:t>
          </a:r>
          <a:endParaRPr lang="en-US" sz="1050" dirty="0"/>
        </a:p>
      </dgm:t>
    </dgm:pt>
    <dgm:pt modelId="{E65C46AC-B2F4-42E4-B197-7D5E07B0A547}" type="parTrans" cxnId="{18EDA431-BA3F-4A9A-9CC5-3A3EC5B8F26B}">
      <dgm:prSet/>
      <dgm:spPr/>
      <dgm:t>
        <a:bodyPr/>
        <a:lstStyle/>
        <a:p>
          <a:endParaRPr lang="en-US"/>
        </a:p>
      </dgm:t>
    </dgm:pt>
    <dgm:pt modelId="{6696EEC1-F207-4819-8DD2-3B8EEA495EC3}" type="sibTrans" cxnId="{18EDA431-BA3F-4A9A-9CC5-3A3EC5B8F26B}">
      <dgm:prSet/>
      <dgm:spPr/>
      <dgm:t>
        <a:bodyPr/>
        <a:lstStyle/>
        <a:p>
          <a:endParaRPr lang="en-US"/>
        </a:p>
      </dgm:t>
    </dgm:pt>
    <dgm:pt modelId="{DEF65471-130E-4959-A410-949DC35D3ECE}">
      <dgm:prSet custT="1"/>
      <dgm:spPr/>
      <dgm:t>
        <a:bodyPr/>
        <a:lstStyle/>
        <a:p>
          <a:r>
            <a:rPr lang="en-US" sz="1050" dirty="0" smtClean="0"/>
            <a:t>Finalize the “how to execute and control” aspects of all management plans. </a:t>
          </a:r>
          <a:endParaRPr lang="en-US" sz="1050" dirty="0"/>
        </a:p>
      </dgm:t>
    </dgm:pt>
    <dgm:pt modelId="{DD123F1F-D7F0-4D05-9772-342951628555}" type="parTrans" cxnId="{9AB30278-8CC8-467D-82EF-3DF9224CC73C}">
      <dgm:prSet/>
      <dgm:spPr/>
      <dgm:t>
        <a:bodyPr/>
        <a:lstStyle/>
        <a:p>
          <a:endParaRPr lang="en-US"/>
        </a:p>
      </dgm:t>
    </dgm:pt>
    <dgm:pt modelId="{0C18BCC0-561F-435B-890D-C6DA38D12724}" type="sibTrans" cxnId="{9AB30278-8CC8-467D-82EF-3DF9224CC73C}">
      <dgm:prSet/>
      <dgm:spPr/>
      <dgm:t>
        <a:bodyPr/>
        <a:lstStyle/>
        <a:p>
          <a:endParaRPr lang="en-US"/>
        </a:p>
      </dgm:t>
    </dgm:pt>
    <dgm:pt modelId="{21CE6FCA-B82D-4B07-856E-B0049EAA5D27}">
      <dgm:prSet custT="1"/>
      <dgm:spPr/>
      <dgm:t>
        <a:bodyPr/>
        <a:lstStyle/>
        <a:p>
          <a:r>
            <a:rPr lang="en-US" sz="1050" dirty="0" smtClean="0"/>
            <a:t>Create process improvement plan. </a:t>
          </a:r>
          <a:endParaRPr lang="en-US" sz="1050" dirty="0"/>
        </a:p>
      </dgm:t>
    </dgm:pt>
    <dgm:pt modelId="{6BE98A25-BAA1-4871-88D4-C4857CDD7C5A}" type="parTrans" cxnId="{E747E06E-5266-4785-901E-5FAB41ED3E81}">
      <dgm:prSet/>
      <dgm:spPr/>
      <dgm:t>
        <a:bodyPr/>
        <a:lstStyle/>
        <a:p>
          <a:endParaRPr lang="en-US"/>
        </a:p>
      </dgm:t>
    </dgm:pt>
    <dgm:pt modelId="{5957D243-F1FA-4774-A0E8-AD8444186F9E}" type="sibTrans" cxnId="{E747E06E-5266-4785-901E-5FAB41ED3E81}">
      <dgm:prSet/>
      <dgm:spPr/>
      <dgm:t>
        <a:bodyPr/>
        <a:lstStyle/>
        <a:p>
          <a:endParaRPr lang="en-US"/>
        </a:p>
      </dgm:t>
    </dgm:pt>
    <dgm:pt modelId="{91795615-73C8-4C72-8E3D-71A312F1A0CE}">
      <dgm:prSet custT="1"/>
      <dgm:spPr/>
      <dgm:t>
        <a:bodyPr/>
        <a:lstStyle/>
        <a:p>
          <a:r>
            <a:rPr lang="en-US" sz="1050" dirty="0" smtClean="0"/>
            <a:t>Develop final PM plan and performance measurement baselines. </a:t>
          </a:r>
          <a:endParaRPr lang="en-US" sz="1050" dirty="0"/>
        </a:p>
      </dgm:t>
    </dgm:pt>
    <dgm:pt modelId="{1F946CDE-B4BE-4170-B307-F3B51EDCC26A}" type="parTrans" cxnId="{81ADBFF4-E197-43CB-8FCC-6A74D96384B8}">
      <dgm:prSet/>
      <dgm:spPr/>
      <dgm:t>
        <a:bodyPr/>
        <a:lstStyle/>
        <a:p>
          <a:endParaRPr lang="en-US"/>
        </a:p>
      </dgm:t>
    </dgm:pt>
    <dgm:pt modelId="{4BA68345-8C2C-464E-96DA-33CF55423034}" type="sibTrans" cxnId="{81ADBFF4-E197-43CB-8FCC-6A74D96384B8}">
      <dgm:prSet/>
      <dgm:spPr/>
      <dgm:t>
        <a:bodyPr/>
        <a:lstStyle/>
        <a:p>
          <a:endParaRPr lang="en-US"/>
        </a:p>
      </dgm:t>
    </dgm:pt>
    <dgm:pt modelId="{D48DA055-DEB1-4CB8-81B7-92D2C9075092}">
      <dgm:prSet custT="1"/>
      <dgm:spPr/>
      <dgm:t>
        <a:bodyPr/>
        <a:lstStyle/>
        <a:p>
          <a:r>
            <a:rPr lang="en-US" sz="1050" dirty="0" smtClean="0"/>
            <a:t>Gain formal approval. </a:t>
          </a:r>
          <a:endParaRPr lang="en-US" sz="1050" dirty="0"/>
        </a:p>
      </dgm:t>
    </dgm:pt>
    <dgm:pt modelId="{30AD0C8C-61FA-4017-8392-00CAA9A3751C}" type="parTrans" cxnId="{92C8636B-D9E3-4A4D-B799-D6BC579EDF28}">
      <dgm:prSet/>
      <dgm:spPr/>
      <dgm:t>
        <a:bodyPr/>
        <a:lstStyle/>
        <a:p>
          <a:endParaRPr lang="en-US"/>
        </a:p>
      </dgm:t>
    </dgm:pt>
    <dgm:pt modelId="{780D40C8-6EBF-4585-8265-2EB30AE06748}" type="sibTrans" cxnId="{92C8636B-D9E3-4A4D-B799-D6BC579EDF28}">
      <dgm:prSet/>
      <dgm:spPr/>
      <dgm:t>
        <a:bodyPr/>
        <a:lstStyle/>
        <a:p>
          <a:endParaRPr lang="en-US"/>
        </a:p>
      </dgm:t>
    </dgm:pt>
    <dgm:pt modelId="{8FB52E4E-568B-420D-BA43-AE8933D82A11}">
      <dgm:prSet custT="1"/>
      <dgm:spPr/>
      <dgm:t>
        <a:bodyPr/>
        <a:lstStyle/>
        <a:p>
          <a:r>
            <a:rPr lang="en-US" sz="1050" dirty="0" smtClean="0"/>
            <a:t>Hold kick-off meeting. </a:t>
          </a:r>
          <a:endParaRPr lang="en-US" sz="1050" dirty="0"/>
        </a:p>
      </dgm:t>
    </dgm:pt>
    <dgm:pt modelId="{67E64446-DC3E-4C14-AB22-72709885E66B}" type="parTrans" cxnId="{CCC7D45D-6F77-464D-BB5A-1DECD336726E}">
      <dgm:prSet/>
      <dgm:spPr/>
      <dgm:t>
        <a:bodyPr/>
        <a:lstStyle/>
        <a:p>
          <a:endParaRPr lang="en-US"/>
        </a:p>
      </dgm:t>
    </dgm:pt>
    <dgm:pt modelId="{0629DA63-CB68-4480-91F0-25F42A646F67}" type="sibTrans" cxnId="{CCC7D45D-6F77-464D-BB5A-1DECD336726E}">
      <dgm:prSet/>
      <dgm:spPr/>
      <dgm:t>
        <a:bodyPr/>
        <a:lstStyle/>
        <a:p>
          <a:endParaRPr lang="en-US"/>
        </a:p>
      </dgm:t>
    </dgm:pt>
    <dgm:pt modelId="{7C2EC096-D478-4693-A09F-027DD8FECB08}" type="pres">
      <dgm:prSet presAssocID="{961E72E5-75C4-4B03-A804-26DC26D4127F}" presName="Name0" presStyleCnt="0">
        <dgm:presLayoutVars>
          <dgm:dir/>
          <dgm:resizeHandles val="exact"/>
        </dgm:presLayoutVars>
      </dgm:prSet>
      <dgm:spPr/>
      <dgm:t>
        <a:bodyPr/>
        <a:lstStyle/>
        <a:p>
          <a:endParaRPr lang="en-US"/>
        </a:p>
      </dgm:t>
    </dgm:pt>
    <dgm:pt modelId="{415B3C30-75E0-4D86-928E-9B3CB101D7CE}" type="pres">
      <dgm:prSet presAssocID="{0CFEF47F-F54C-4091-93E0-E29A3415305B}" presName="node" presStyleLbl="node1" presStyleIdx="0" presStyleCnt="23" custLinFactNeighborX="2500" custLinFactNeighborY="694">
        <dgm:presLayoutVars>
          <dgm:bulletEnabled val="1"/>
        </dgm:presLayoutVars>
      </dgm:prSet>
      <dgm:spPr/>
      <dgm:t>
        <a:bodyPr/>
        <a:lstStyle/>
        <a:p>
          <a:endParaRPr lang="en-US"/>
        </a:p>
      </dgm:t>
    </dgm:pt>
    <dgm:pt modelId="{DA7B52F4-F7D1-4293-B441-6FAA1582A874}" type="pres">
      <dgm:prSet presAssocID="{3B8BC21B-7BC8-4500-85B0-B3A95F4161E5}" presName="sibTrans" presStyleLbl="sibTrans1D1" presStyleIdx="0" presStyleCnt="22"/>
      <dgm:spPr/>
      <dgm:t>
        <a:bodyPr/>
        <a:lstStyle/>
        <a:p>
          <a:endParaRPr lang="en-US"/>
        </a:p>
      </dgm:t>
    </dgm:pt>
    <dgm:pt modelId="{770D2183-6F0C-46AF-9288-C8CFB6B23B88}" type="pres">
      <dgm:prSet presAssocID="{3B8BC21B-7BC8-4500-85B0-B3A95F4161E5}" presName="connectorText" presStyleLbl="sibTrans1D1" presStyleIdx="0" presStyleCnt="22"/>
      <dgm:spPr/>
      <dgm:t>
        <a:bodyPr/>
        <a:lstStyle/>
        <a:p>
          <a:endParaRPr lang="en-US"/>
        </a:p>
      </dgm:t>
    </dgm:pt>
    <dgm:pt modelId="{55A291AB-2047-4E9E-862F-73334DA0339A}" type="pres">
      <dgm:prSet presAssocID="{331F405C-336A-4D36-980D-CE13A3501252}" presName="node" presStyleLbl="node1" presStyleIdx="1" presStyleCnt="23">
        <dgm:presLayoutVars>
          <dgm:bulletEnabled val="1"/>
        </dgm:presLayoutVars>
      </dgm:prSet>
      <dgm:spPr/>
      <dgm:t>
        <a:bodyPr/>
        <a:lstStyle/>
        <a:p>
          <a:endParaRPr lang="en-US"/>
        </a:p>
      </dgm:t>
    </dgm:pt>
    <dgm:pt modelId="{39CE3EDF-6AA5-4D3B-853E-3ADFA1673BE6}" type="pres">
      <dgm:prSet presAssocID="{CCB4ED42-C07F-4778-B17E-E7949593EBEC}" presName="sibTrans" presStyleLbl="sibTrans1D1" presStyleIdx="1" presStyleCnt="22"/>
      <dgm:spPr/>
      <dgm:t>
        <a:bodyPr/>
        <a:lstStyle/>
        <a:p>
          <a:endParaRPr lang="en-US"/>
        </a:p>
      </dgm:t>
    </dgm:pt>
    <dgm:pt modelId="{89C334F0-7BDF-4A2D-94EE-72C8E8BD5087}" type="pres">
      <dgm:prSet presAssocID="{CCB4ED42-C07F-4778-B17E-E7949593EBEC}" presName="connectorText" presStyleLbl="sibTrans1D1" presStyleIdx="1" presStyleCnt="22"/>
      <dgm:spPr/>
      <dgm:t>
        <a:bodyPr/>
        <a:lstStyle/>
        <a:p>
          <a:endParaRPr lang="en-US"/>
        </a:p>
      </dgm:t>
    </dgm:pt>
    <dgm:pt modelId="{547E9413-8FF5-4A07-B6B0-A00D5EDBD9BF}" type="pres">
      <dgm:prSet presAssocID="{702C4AB3-C3C4-4C99-A28F-DA93114E808D}" presName="node" presStyleLbl="node1" presStyleIdx="2" presStyleCnt="23">
        <dgm:presLayoutVars>
          <dgm:bulletEnabled val="1"/>
        </dgm:presLayoutVars>
      </dgm:prSet>
      <dgm:spPr/>
      <dgm:t>
        <a:bodyPr/>
        <a:lstStyle/>
        <a:p>
          <a:endParaRPr lang="en-US"/>
        </a:p>
      </dgm:t>
    </dgm:pt>
    <dgm:pt modelId="{E2915C4F-DC44-49BE-BEF8-A88E48EAC84C}" type="pres">
      <dgm:prSet presAssocID="{5D9BACB6-8EC5-48A0-82F4-7ACD3F9BC021}" presName="sibTrans" presStyleLbl="sibTrans1D1" presStyleIdx="2" presStyleCnt="22"/>
      <dgm:spPr/>
      <dgm:t>
        <a:bodyPr/>
        <a:lstStyle/>
        <a:p>
          <a:endParaRPr lang="en-US"/>
        </a:p>
      </dgm:t>
    </dgm:pt>
    <dgm:pt modelId="{BD319B62-ABF8-45F1-87E1-B232734C51EC}" type="pres">
      <dgm:prSet presAssocID="{5D9BACB6-8EC5-48A0-82F4-7ACD3F9BC021}" presName="connectorText" presStyleLbl="sibTrans1D1" presStyleIdx="2" presStyleCnt="22"/>
      <dgm:spPr/>
      <dgm:t>
        <a:bodyPr/>
        <a:lstStyle/>
        <a:p>
          <a:endParaRPr lang="en-US"/>
        </a:p>
      </dgm:t>
    </dgm:pt>
    <dgm:pt modelId="{AA112586-72E7-4DB1-A65A-157C08E620DB}" type="pres">
      <dgm:prSet presAssocID="{11A27E5D-FD97-456B-8AE6-D96586F48936}" presName="node" presStyleLbl="node1" presStyleIdx="3" presStyleCnt="23">
        <dgm:presLayoutVars>
          <dgm:bulletEnabled val="1"/>
        </dgm:presLayoutVars>
      </dgm:prSet>
      <dgm:spPr/>
      <dgm:t>
        <a:bodyPr/>
        <a:lstStyle/>
        <a:p>
          <a:endParaRPr lang="en-US"/>
        </a:p>
      </dgm:t>
    </dgm:pt>
    <dgm:pt modelId="{EA660DF7-6FBD-44CA-B50E-B377A3328C2A}" type="pres">
      <dgm:prSet presAssocID="{EF3962B3-41EF-42CD-9CEF-8A4617AD385C}" presName="sibTrans" presStyleLbl="sibTrans1D1" presStyleIdx="3" presStyleCnt="22"/>
      <dgm:spPr/>
      <dgm:t>
        <a:bodyPr/>
        <a:lstStyle/>
        <a:p>
          <a:endParaRPr lang="en-US"/>
        </a:p>
      </dgm:t>
    </dgm:pt>
    <dgm:pt modelId="{5272099C-48F3-497A-9B9C-9E6409601934}" type="pres">
      <dgm:prSet presAssocID="{EF3962B3-41EF-42CD-9CEF-8A4617AD385C}" presName="connectorText" presStyleLbl="sibTrans1D1" presStyleIdx="3" presStyleCnt="22"/>
      <dgm:spPr/>
      <dgm:t>
        <a:bodyPr/>
        <a:lstStyle/>
        <a:p>
          <a:endParaRPr lang="en-US"/>
        </a:p>
      </dgm:t>
    </dgm:pt>
    <dgm:pt modelId="{DA88101A-D7D6-4594-8202-5EDD5CD9E2BB}" type="pres">
      <dgm:prSet presAssocID="{2B4113C0-7F34-4E75-84CA-75A22916A12F}" presName="node" presStyleLbl="node1" presStyleIdx="4" presStyleCnt="23">
        <dgm:presLayoutVars>
          <dgm:bulletEnabled val="1"/>
        </dgm:presLayoutVars>
      </dgm:prSet>
      <dgm:spPr/>
      <dgm:t>
        <a:bodyPr/>
        <a:lstStyle/>
        <a:p>
          <a:endParaRPr lang="en-US"/>
        </a:p>
      </dgm:t>
    </dgm:pt>
    <dgm:pt modelId="{D35F29E1-3C6F-49C8-A6A9-04D2BD95A96D}" type="pres">
      <dgm:prSet presAssocID="{8D690573-A3FB-4B61-96FB-6CBC9ED46579}" presName="sibTrans" presStyleLbl="sibTrans1D1" presStyleIdx="4" presStyleCnt="22"/>
      <dgm:spPr/>
      <dgm:t>
        <a:bodyPr/>
        <a:lstStyle/>
        <a:p>
          <a:endParaRPr lang="en-US"/>
        </a:p>
      </dgm:t>
    </dgm:pt>
    <dgm:pt modelId="{9D79E100-E875-4B9F-9117-469901487744}" type="pres">
      <dgm:prSet presAssocID="{8D690573-A3FB-4B61-96FB-6CBC9ED46579}" presName="connectorText" presStyleLbl="sibTrans1D1" presStyleIdx="4" presStyleCnt="22"/>
      <dgm:spPr/>
      <dgm:t>
        <a:bodyPr/>
        <a:lstStyle/>
        <a:p>
          <a:endParaRPr lang="en-US"/>
        </a:p>
      </dgm:t>
    </dgm:pt>
    <dgm:pt modelId="{74959078-0394-4789-8B7D-E153DEC829CF}" type="pres">
      <dgm:prSet presAssocID="{C7694575-66CE-45FB-AC21-FE252C08CAF9}" presName="node" presStyleLbl="node1" presStyleIdx="5" presStyleCnt="23">
        <dgm:presLayoutVars>
          <dgm:bulletEnabled val="1"/>
        </dgm:presLayoutVars>
      </dgm:prSet>
      <dgm:spPr/>
      <dgm:t>
        <a:bodyPr/>
        <a:lstStyle/>
        <a:p>
          <a:endParaRPr lang="en-US"/>
        </a:p>
      </dgm:t>
    </dgm:pt>
    <dgm:pt modelId="{4CFD0E31-49AE-46E7-9ED5-166BD6BC40B6}" type="pres">
      <dgm:prSet presAssocID="{1B37FE5B-05F3-4A17-A9CF-4B1B92BA92B2}" presName="sibTrans" presStyleLbl="sibTrans1D1" presStyleIdx="5" presStyleCnt="22"/>
      <dgm:spPr/>
      <dgm:t>
        <a:bodyPr/>
        <a:lstStyle/>
        <a:p>
          <a:endParaRPr lang="en-US"/>
        </a:p>
      </dgm:t>
    </dgm:pt>
    <dgm:pt modelId="{4E8F8DEA-D76C-4C4A-8769-A6BFC1066A6F}" type="pres">
      <dgm:prSet presAssocID="{1B37FE5B-05F3-4A17-A9CF-4B1B92BA92B2}" presName="connectorText" presStyleLbl="sibTrans1D1" presStyleIdx="5" presStyleCnt="22"/>
      <dgm:spPr/>
      <dgm:t>
        <a:bodyPr/>
        <a:lstStyle/>
        <a:p>
          <a:endParaRPr lang="en-US"/>
        </a:p>
      </dgm:t>
    </dgm:pt>
    <dgm:pt modelId="{61589326-D0F2-45AB-83F4-896CE1C527C6}" type="pres">
      <dgm:prSet presAssocID="{7D50744A-3300-45AC-802D-71782F314369}" presName="node" presStyleLbl="node1" presStyleIdx="6" presStyleCnt="23">
        <dgm:presLayoutVars>
          <dgm:bulletEnabled val="1"/>
        </dgm:presLayoutVars>
      </dgm:prSet>
      <dgm:spPr/>
      <dgm:t>
        <a:bodyPr/>
        <a:lstStyle/>
        <a:p>
          <a:endParaRPr lang="en-US"/>
        </a:p>
      </dgm:t>
    </dgm:pt>
    <dgm:pt modelId="{5AAF409F-1E91-438D-A3F2-775869183B7A}" type="pres">
      <dgm:prSet presAssocID="{CE8F516B-2183-47CC-A501-9D05C6DD5AB1}" presName="sibTrans" presStyleLbl="sibTrans1D1" presStyleIdx="6" presStyleCnt="22"/>
      <dgm:spPr/>
      <dgm:t>
        <a:bodyPr/>
        <a:lstStyle/>
        <a:p>
          <a:endParaRPr lang="en-US"/>
        </a:p>
      </dgm:t>
    </dgm:pt>
    <dgm:pt modelId="{30510ADE-1689-4E94-BACC-6B3573577359}" type="pres">
      <dgm:prSet presAssocID="{CE8F516B-2183-47CC-A501-9D05C6DD5AB1}" presName="connectorText" presStyleLbl="sibTrans1D1" presStyleIdx="6" presStyleCnt="22"/>
      <dgm:spPr/>
      <dgm:t>
        <a:bodyPr/>
        <a:lstStyle/>
        <a:p>
          <a:endParaRPr lang="en-US"/>
        </a:p>
      </dgm:t>
    </dgm:pt>
    <dgm:pt modelId="{DDA0C6E0-0C5D-404C-97AB-79669D7B1693}" type="pres">
      <dgm:prSet presAssocID="{3E83F0B0-277E-4538-9211-33FE4A97B303}" presName="node" presStyleLbl="node1" presStyleIdx="7" presStyleCnt="23">
        <dgm:presLayoutVars>
          <dgm:bulletEnabled val="1"/>
        </dgm:presLayoutVars>
      </dgm:prSet>
      <dgm:spPr/>
      <dgm:t>
        <a:bodyPr/>
        <a:lstStyle/>
        <a:p>
          <a:endParaRPr lang="en-US"/>
        </a:p>
      </dgm:t>
    </dgm:pt>
    <dgm:pt modelId="{50C08D7C-A5CC-4A5C-A1E3-C2FDF621915A}" type="pres">
      <dgm:prSet presAssocID="{0EA7BFA5-6E58-48E0-8435-7103665183D3}" presName="sibTrans" presStyleLbl="sibTrans1D1" presStyleIdx="7" presStyleCnt="22"/>
      <dgm:spPr/>
      <dgm:t>
        <a:bodyPr/>
        <a:lstStyle/>
        <a:p>
          <a:endParaRPr lang="en-US"/>
        </a:p>
      </dgm:t>
    </dgm:pt>
    <dgm:pt modelId="{3C79D3D8-D6BE-4976-BF4E-1EB25DA1672D}" type="pres">
      <dgm:prSet presAssocID="{0EA7BFA5-6E58-48E0-8435-7103665183D3}" presName="connectorText" presStyleLbl="sibTrans1D1" presStyleIdx="7" presStyleCnt="22"/>
      <dgm:spPr/>
      <dgm:t>
        <a:bodyPr/>
        <a:lstStyle/>
        <a:p>
          <a:endParaRPr lang="en-US"/>
        </a:p>
      </dgm:t>
    </dgm:pt>
    <dgm:pt modelId="{1F74FB28-BD11-48C3-8E05-BF0950EB52DC}" type="pres">
      <dgm:prSet presAssocID="{8CA4A70F-422B-4AB3-BE93-7ECDEAA6AA32}" presName="node" presStyleLbl="node1" presStyleIdx="8" presStyleCnt="23">
        <dgm:presLayoutVars>
          <dgm:bulletEnabled val="1"/>
        </dgm:presLayoutVars>
      </dgm:prSet>
      <dgm:spPr/>
      <dgm:t>
        <a:bodyPr/>
        <a:lstStyle/>
        <a:p>
          <a:endParaRPr lang="en-US"/>
        </a:p>
      </dgm:t>
    </dgm:pt>
    <dgm:pt modelId="{51E0B8D1-551C-497B-8A7E-5A3E74F12208}" type="pres">
      <dgm:prSet presAssocID="{47347F38-D296-4F8E-ABDB-283DE3FDFD65}" presName="sibTrans" presStyleLbl="sibTrans1D1" presStyleIdx="8" presStyleCnt="22"/>
      <dgm:spPr/>
      <dgm:t>
        <a:bodyPr/>
        <a:lstStyle/>
        <a:p>
          <a:endParaRPr lang="en-US"/>
        </a:p>
      </dgm:t>
    </dgm:pt>
    <dgm:pt modelId="{81324327-438F-4D52-BE1F-23A1B351E785}" type="pres">
      <dgm:prSet presAssocID="{47347F38-D296-4F8E-ABDB-283DE3FDFD65}" presName="connectorText" presStyleLbl="sibTrans1D1" presStyleIdx="8" presStyleCnt="22"/>
      <dgm:spPr/>
      <dgm:t>
        <a:bodyPr/>
        <a:lstStyle/>
        <a:p>
          <a:endParaRPr lang="en-US"/>
        </a:p>
      </dgm:t>
    </dgm:pt>
    <dgm:pt modelId="{B1E7300D-9059-45DD-B7FF-5452F117E2E2}" type="pres">
      <dgm:prSet presAssocID="{03331E4B-664D-487C-A10B-603FBF044C08}" presName="node" presStyleLbl="node1" presStyleIdx="9" presStyleCnt="23">
        <dgm:presLayoutVars>
          <dgm:bulletEnabled val="1"/>
        </dgm:presLayoutVars>
      </dgm:prSet>
      <dgm:spPr/>
      <dgm:t>
        <a:bodyPr/>
        <a:lstStyle/>
        <a:p>
          <a:endParaRPr lang="en-US"/>
        </a:p>
      </dgm:t>
    </dgm:pt>
    <dgm:pt modelId="{88588DC9-D657-449F-9FA2-3070CF804240}" type="pres">
      <dgm:prSet presAssocID="{3F5C9F44-41A2-4EBD-81DE-1B316435F796}" presName="sibTrans" presStyleLbl="sibTrans1D1" presStyleIdx="9" presStyleCnt="22"/>
      <dgm:spPr/>
      <dgm:t>
        <a:bodyPr/>
        <a:lstStyle/>
        <a:p>
          <a:endParaRPr lang="en-US"/>
        </a:p>
      </dgm:t>
    </dgm:pt>
    <dgm:pt modelId="{0FE1CAA2-43A2-4201-A3F3-35514C19C52F}" type="pres">
      <dgm:prSet presAssocID="{3F5C9F44-41A2-4EBD-81DE-1B316435F796}" presName="connectorText" presStyleLbl="sibTrans1D1" presStyleIdx="9" presStyleCnt="22"/>
      <dgm:spPr/>
      <dgm:t>
        <a:bodyPr/>
        <a:lstStyle/>
        <a:p>
          <a:endParaRPr lang="en-US"/>
        </a:p>
      </dgm:t>
    </dgm:pt>
    <dgm:pt modelId="{5A37126B-FE03-4E48-BE7F-EE3AEA20D2C6}" type="pres">
      <dgm:prSet presAssocID="{926E2CCB-D1F9-422D-B807-845F72993142}" presName="node" presStyleLbl="node1" presStyleIdx="10" presStyleCnt="23">
        <dgm:presLayoutVars>
          <dgm:bulletEnabled val="1"/>
        </dgm:presLayoutVars>
      </dgm:prSet>
      <dgm:spPr/>
      <dgm:t>
        <a:bodyPr/>
        <a:lstStyle/>
        <a:p>
          <a:endParaRPr lang="en-US"/>
        </a:p>
      </dgm:t>
    </dgm:pt>
    <dgm:pt modelId="{D21712FA-5CA0-4EC0-B51C-D27F68E6468B}" type="pres">
      <dgm:prSet presAssocID="{5992D6E3-BDA1-4F8D-BACE-DBA4CBCA70C9}" presName="sibTrans" presStyleLbl="sibTrans1D1" presStyleIdx="10" presStyleCnt="22"/>
      <dgm:spPr/>
      <dgm:t>
        <a:bodyPr/>
        <a:lstStyle/>
        <a:p>
          <a:endParaRPr lang="en-US"/>
        </a:p>
      </dgm:t>
    </dgm:pt>
    <dgm:pt modelId="{F96BE3ED-3FF2-4055-8500-F4194C6BE0B9}" type="pres">
      <dgm:prSet presAssocID="{5992D6E3-BDA1-4F8D-BACE-DBA4CBCA70C9}" presName="connectorText" presStyleLbl="sibTrans1D1" presStyleIdx="10" presStyleCnt="22"/>
      <dgm:spPr/>
      <dgm:t>
        <a:bodyPr/>
        <a:lstStyle/>
        <a:p>
          <a:endParaRPr lang="en-US"/>
        </a:p>
      </dgm:t>
    </dgm:pt>
    <dgm:pt modelId="{8BFB4B44-ACFB-43C8-A86E-2EE96D6C4C42}" type="pres">
      <dgm:prSet presAssocID="{79AFA376-1C7B-406E-BEE8-C9D59F9A612B}" presName="node" presStyleLbl="node1" presStyleIdx="11" presStyleCnt="23">
        <dgm:presLayoutVars>
          <dgm:bulletEnabled val="1"/>
        </dgm:presLayoutVars>
      </dgm:prSet>
      <dgm:spPr/>
      <dgm:t>
        <a:bodyPr/>
        <a:lstStyle/>
        <a:p>
          <a:endParaRPr lang="en-US"/>
        </a:p>
      </dgm:t>
    </dgm:pt>
    <dgm:pt modelId="{1625CA79-4E15-4EBB-9CF7-208BC5FE85E6}" type="pres">
      <dgm:prSet presAssocID="{B511B537-24CD-4BA7-BC36-F033B9B0BC1E}" presName="sibTrans" presStyleLbl="sibTrans1D1" presStyleIdx="11" presStyleCnt="22"/>
      <dgm:spPr/>
      <dgm:t>
        <a:bodyPr/>
        <a:lstStyle/>
        <a:p>
          <a:endParaRPr lang="en-US"/>
        </a:p>
      </dgm:t>
    </dgm:pt>
    <dgm:pt modelId="{D6BD7FBE-8CB0-419A-99A0-6547B7C7EAE2}" type="pres">
      <dgm:prSet presAssocID="{B511B537-24CD-4BA7-BC36-F033B9B0BC1E}" presName="connectorText" presStyleLbl="sibTrans1D1" presStyleIdx="11" presStyleCnt="22"/>
      <dgm:spPr/>
      <dgm:t>
        <a:bodyPr/>
        <a:lstStyle/>
        <a:p>
          <a:endParaRPr lang="en-US"/>
        </a:p>
      </dgm:t>
    </dgm:pt>
    <dgm:pt modelId="{7C7D6A37-4AD2-4D3C-84FB-2095BE69473A}" type="pres">
      <dgm:prSet presAssocID="{3254ED3D-FB19-48ED-AB09-F3ACD9D72DC4}" presName="node" presStyleLbl="node1" presStyleIdx="12" presStyleCnt="23">
        <dgm:presLayoutVars>
          <dgm:bulletEnabled val="1"/>
        </dgm:presLayoutVars>
      </dgm:prSet>
      <dgm:spPr/>
      <dgm:t>
        <a:bodyPr/>
        <a:lstStyle/>
        <a:p>
          <a:endParaRPr lang="en-US"/>
        </a:p>
      </dgm:t>
    </dgm:pt>
    <dgm:pt modelId="{522B701C-373C-4328-87B4-DC4E85A167EA}" type="pres">
      <dgm:prSet presAssocID="{800A6C85-654A-4E98-9F30-5EE40A47DCAB}" presName="sibTrans" presStyleLbl="sibTrans1D1" presStyleIdx="12" presStyleCnt="22"/>
      <dgm:spPr/>
      <dgm:t>
        <a:bodyPr/>
        <a:lstStyle/>
        <a:p>
          <a:endParaRPr lang="en-US"/>
        </a:p>
      </dgm:t>
    </dgm:pt>
    <dgm:pt modelId="{C772776E-603A-4A18-8604-9B451AC1DB6E}" type="pres">
      <dgm:prSet presAssocID="{800A6C85-654A-4E98-9F30-5EE40A47DCAB}" presName="connectorText" presStyleLbl="sibTrans1D1" presStyleIdx="12" presStyleCnt="22"/>
      <dgm:spPr/>
      <dgm:t>
        <a:bodyPr/>
        <a:lstStyle/>
        <a:p>
          <a:endParaRPr lang="en-US"/>
        </a:p>
      </dgm:t>
    </dgm:pt>
    <dgm:pt modelId="{5A941968-641B-4C97-B374-A1F982DC2AB6}" type="pres">
      <dgm:prSet presAssocID="{D92AD6FB-0426-4296-8DD4-171E4BE154BD}" presName="node" presStyleLbl="node1" presStyleIdx="13" presStyleCnt="23">
        <dgm:presLayoutVars>
          <dgm:bulletEnabled val="1"/>
        </dgm:presLayoutVars>
      </dgm:prSet>
      <dgm:spPr/>
      <dgm:t>
        <a:bodyPr/>
        <a:lstStyle/>
        <a:p>
          <a:endParaRPr lang="en-US"/>
        </a:p>
      </dgm:t>
    </dgm:pt>
    <dgm:pt modelId="{EA154848-CA95-4A74-A72B-01F7485215B2}" type="pres">
      <dgm:prSet presAssocID="{66FEEB34-9728-40F7-BA97-B7CF027C96B6}" presName="sibTrans" presStyleLbl="sibTrans1D1" presStyleIdx="13" presStyleCnt="22"/>
      <dgm:spPr/>
      <dgm:t>
        <a:bodyPr/>
        <a:lstStyle/>
        <a:p>
          <a:endParaRPr lang="en-US"/>
        </a:p>
      </dgm:t>
    </dgm:pt>
    <dgm:pt modelId="{6DFAFE16-9587-4C10-A727-12B2999AFA52}" type="pres">
      <dgm:prSet presAssocID="{66FEEB34-9728-40F7-BA97-B7CF027C96B6}" presName="connectorText" presStyleLbl="sibTrans1D1" presStyleIdx="13" presStyleCnt="22"/>
      <dgm:spPr/>
      <dgm:t>
        <a:bodyPr/>
        <a:lstStyle/>
        <a:p>
          <a:endParaRPr lang="en-US"/>
        </a:p>
      </dgm:t>
    </dgm:pt>
    <dgm:pt modelId="{225D573D-B71F-44CB-BF23-DBB1C21265B6}" type="pres">
      <dgm:prSet presAssocID="{F8AA66F0-AF0B-4685-9312-EE4DAE5FF65E}" presName="node" presStyleLbl="node1" presStyleIdx="14" presStyleCnt="23">
        <dgm:presLayoutVars>
          <dgm:bulletEnabled val="1"/>
        </dgm:presLayoutVars>
      </dgm:prSet>
      <dgm:spPr/>
      <dgm:t>
        <a:bodyPr/>
        <a:lstStyle/>
        <a:p>
          <a:endParaRPr lang="en-US"/>
        </a:p>
      </dgm:t>
    </dgm:pt>
    <dgm:pt modelId="{82278F12-EC1F-4CD3-AACD-C0EAC66E8754}" type="pres">
      <dgm:prSet presAssocID="{D0CED150-2EF2-4EF0-B263-35C8CD721683}" presName="sibTrans" presStyleLbl="sibTrans1D1" presStyleIdx="14" presStyleCnt="22"/>
      <dgm:spPr/>
      <dgm:t>
        <a:bodyPr/>
        <a:lstStyle/>
        <a:p>
          <a:endParaRPr lang="en-US"/>
        </a:p>
      </dgm:t>
    </dgm:pt>
    <dgm:pt modelId="{F95534CB-801A-42E7-9CCE-BDD389C9C1B1}" type="pres">
      <dgm:prSet presAssocID="{D0CED150-2EF2-4EF0-B263-35C8CD721683}" presName="connectorText" presStyleLbl="sibTrans1D1" presStyleIdx="14" presStyleCnt="22"/>
      <dgm:spPr/>
      <dgm:t>
        <a:bodyPr/>
        <a:lstStyle/>
        <a:p>
          <a:endParaRPr lang="en-US"/>
        </a:p>
      </dgm:t>
    </dgm:pt>
    <dgm:pt modelId="{F1E4D607-B11C-4BBC-ADDD-8BAC8998E671}" type="pres">
      <dgm:prSet presAssocID="{E85547B9-0A31-491E-BD1D-BA7D52C6D86E}" presName="node" presStyleLbl="node1" presStyleIdx="15" presStyleCnt="23">
        <dgm:presLayoutVars>
          <dgm:bulletEnabled val="1"/>
        </dgm:presLayoutVars>
      </dgm:prSet>
      <dgm:spPr/>
      <dgm:t>
        <a:bodyPr/>
        <a:lstStyle/>
        <a:p>
          <a:endParaRPr lang="en-US"/>
        </a:p>
      </dgm:t>
    </dgm:pt>
    <dgm:pt modelId="{877C9DA9-51D8-465B-AEDD-95962804F18B}" type="pres">
      <dgm:prSet presAssocID="{4378CF29-4135-49F3-9B72-6706D4EF2655}" presName="sibTrans" presStyleLbl="sibTrans1D1" presStyleIdx="15" presStyleCnt="22"/>
      <dgm:spPr/>
      <dgm:t>
        <a:bodyPr/>
        <a:lstStyle/>
        <a:p>
          <a:endParaRPr lang="en-US"/>
        </a:p>
      </dgm:t>
    </dgm:pt>
    <dgm:pt modelId="{100CD6D7-0D11-4069-9F0F-598D3CD5F156}" type="pres">
      <dgm:prSet presAssocID="{4378CF29-4135-49F3-9B72-6706D4EF2655}" presName="connectorText" presStyleLbl="sibTrans1D1" presStyleIdx="15" presStyleCnt="22"/>
      <dgm:spPr/>
      <dgm:t>
        <a:bodyPr/>
        <a:lstStyle/>
        <a:p>
          <a:endParaRPr lang="en-US"/>
        </a:p>
      </dgm:t>
    </dgm:pt>
    <dgm:pt modelId="{F8B4CD0F-A946-40A9-BC29-F3D2B5114095}" type="pres">
      <dgm:prSet presAssocID="{915FCD37-44E7-4B60-8FF5-8DBBE4E74AE9}" presName="node" presStyleLbl="node1" presStyleIdx="16" presStyleCnt="23">
        <dgm:presLayoutVars>
          <dgm:bulletEnabled val="1"/>
        </dgm:presLayoutVars>
      </dgm:prSet>
      <dgm:spPr/>
      <dgm:t>
        <a:bodyPr/>
        <a:lstStyle/>
        <a:p>
          <a:endParaRPr lang="en-US"/>
        </a:p>
      </dgm:t>
    </dgm:pt>
    <dgm:pt modelId="{8389592F-7B0A-4D69-9F6D-5CA0DEFB9191}" type="pres">
      <dgm:prSet presAssocID="{79A42E9A-2BBA-46B6-995E-042AA8C6413D}" presName="sibTrans" presStyleLbl="sibTrans1D1" presStyleIdx="16" presStyleCnt="22"/>
      <dgm:spPr/>
      <dgm:t>
        <a:bodyPr/>
        <a:lstStyle/>
        <a:p>
          <a:endParaRPr lang="en-US"/>
        </a:p>
      </dgm:t>
    </dgm:pt>
    <dgm:pt modelId="{3DEEBAD7-B6B9-4FA5-AB72-67E27819427E}" type="pres">
      <dgm:prSet presAssocID="{79A42E9A-2BBA-46B6-995E-042AA8C6413D}" presName="connectorText" presStyleLbl="sibTrans1D1" presStyleIdx="16" presStyleCnt="22"/>
      <dgm:spPr/>
      <dgm:t>
        <a:bodyPr/>
        <a:lstStyle/>
        <a:p>
          <a:endParaRPr lang="en-US"/>
        </a:p>
      </dgm:t>
    </dgm:pt>
    <dgm:pt modelId="{54889682-8FC8-4DE2-9491-A5A65F7B8A57}" type="pres">
      <dgm:prSet presAssocID="{7FBC2AAD-E931-4C20-9361-382432A26BBA}" presName="node" presStyleLbl="node1" presStyleIdx="17" presStyleCnt="23">
        <dgm:presLayoutVars>
          <dgm:bulletEnabled val="1"/>
        </dgm:presLayoutVars>
      </dgm:prSet>
      <dgm:spPr/>
      <dgm:t>
        <a:bodyPr/>
        <a:lstStyle/>
        <a:p>
          <a:endParaRPr lang="en-US"/>
        </a:p>
      </dgm:t>
    </dgm:pt>
    <dgm:pt modelId="{C43C184E-9830-4072-82C6-4B16722CB2D8}" type="pres">
      <dgm:prSet presAssocID="{6696EEC1-F207-4819-8DD2-3B8EEA495EC3}" presName="sibTrans" presStyleLbl="sibTrans1D1" presStyleIdx="17" presStyleCnt="22"/>
      <dgm:spPr/>
      <dgm:t>
        <a:bodyPr/>
        <a:lstStyle/>
        <a:p>
          <a:endParaRPr lang="en-US"/>
        </a:p>
      </dgm:t>
    </dgm:pt>
    <dgm:pt modelId="{1EA64EA5-6ABD-4396-BF40-532EA436BE86}" type="pres">
      <dgm:prSet presAssocID="{6696EEC1-F207-4819-8DD2-3B8EEA495EC3}" presName="connectorText" presStyleLbl="sibTrans1D1" presStyleIdx="17" presStyleCnt="22"/>
      <dgm:spPr/>
      <dgm:t>
        <a:bodyPr/>
        <a:lstStyle/>
        <a:p>
          <a:endParaRPr lang="en-US"/>
        </a:p>
      </dgm:t>
    </dgm:pt>
    <dgm:pt modelId="{D234FC62-E9A5-4281-927D-CFBB5E2D164B}" type="pres">
      <dgm:prSet presAssocID="{DEF65471-130E-4959-A410-949DC35D3ECE}" presName="node" presStyleLbl="node1" presStyleIdx="18" presStyleCnt="23">
        <dgm:presLayoutVars>
          <dgm:bulletEnabled val="1"/>
        </dgm:presLayoutVars>
      </dgm:prSet>
      <dgm:spPr/>
      <dgm:t>
        <a:bodyPr/>
        <a:lstStyle/>
        <a:p>
          <a:endParaRPr lang="en-US"/>
        </a:p>
      </dgm:t>
    </dgm:pt>
    <dgm:pt modelId="{EB5CB428-C111-48C8-AAE2-9C6B88D68497}" type="pres">
      <dgm:prSet presAssocID="{0C18BCC0-561F-435B-890D-C6DA38D12724}" presName="sibTrans" presStyleLbl="sibTrans1D1" presStyleIdx="18" presStyleCnt="22"/>
      <dgm:spPr/>
      <dgm:t>
        <a:bodyPr/>
        <a:lstStyle/>
        <a:p>
          <a:endParaRPr lang="en-US"/>
        </a:p>
      </dgm:t>
    </dgm:pt>
    <dgm:pt modelId="{403FAC0C-0751-4850-9931-B6037559FC1E}" type="pres">
      <dgm:prSet presAssocID="{0C18BCC0-561F-435B-890D-C6DA38D12724}" presName="connectorText" presStyleLbl="sibTrans1D1" presStyleIdx="18" presStyleCnt="22"/>
      <dgm:spPr/>
      <dgm:t>
        <a:bodyPr/>
        <a:lstStyle/>
        <a:p>
          <a:endParaRPr lang="en-US"/>
        </a:p>
      </dgm:t>
    </dgm:pt>
    <dgm:pt modelId="{410B095B-7746-4A98-97FB-D231FD7C88D8}" type="pres">
      <dgm:prSet presAssocID="{21CE6FCA-B82D-4B07-856E-B0049EAA5D27}" presName="node" presStyleLbl="node1" presStyleIdx="19" presStyleCnt="23">
        <dgm:presLayoutVars>
          <dgm:bulletEnabled val="1"/>
        </dgm:presLayoutVars>
      </dgm:prSet>
      <dgm:spPr/>
      <dgm:t>
        <a:bodyPr/>
        <a:lstStyle/>
        <a:p>
          <a:endParaRPr lang="en-US"/>
        </a:p>
      </dgm:t>
    </dgm:pt>
    <dgm:pt modelId="{0BA15840-6BE6-4DE4-A3E8-B71D3ED963F2}" type="pres">
      <dgm:prSet presAssocID="{5957D243-F1FA-4774-A0E8-AD8444186F9E}" presName="sibTrans" presStyleLbl="sibTrans1D1" presStyleIdx="19" presStyleCnt="22"/>
      <dgm:spPr/>
      <dgm:t>
        <a:bodyPr/>
        <a:lstStyle/>
        <a:p>
          <a:endParaRPr lang="en-US"/>
        </a:p>
      </dgm:t>
    </dgm:pt>
    <dgm:pt modelId="{1106049A-FC23-46B2-BD5B-012503E000F0}" type="pres">
      <dgm:prSet presAssocID="{5957D243-F1FA-4774-A0E8-AD8444186F9E}" presName="connectorText" presStyleLbl="sibTrans1D1" presStyleIdx="19" presStyleCnt="22"/>
      <dgm:spPr/>
      <dgm:t>
        <a:bodyPr/>
        <a:lstStyle/>
        <a:p>
          <a:endParaRPr lang="en-US"/>
        </a:p>
      </dgm:t>
    </dgm:pt>
    <dgm:pt modelId="{AF693419-4D8B-435A-8C10-64E7E3E165A9}" type="pres">
      <dgm:prSet presAssocID="{91795615-73C8-4C72-8E3D-71A312F1A0CE}" presName="node" presStyleLbl="node1" presStyleIdx="20" presStyleCnt="23">
        <dgm:presLayoutVars>
          <dgm:bulletEnabled val="1"/>
        </dgm:presLayoutVars>
      </dgm:prSet>
      <dgm:spPr/>
      <dgm:t>
        <a:bodyPr/>
        <a:lstStyle/>
        <a:p>
          <a:endParaRPr lang="en-US"/>
        </a:p>
      </dgm:t>
    </dgm:pt>
    <dgm:pt modelId="{3D22C0EE-FDCC-47F7-A182-923DE5F307B9}" type="pres">
      <dgm:prSet presAssocID="{4BA68345-8C2C-464E-96DA-33CF55423034}" presName="sibTrans" presStyleLbl="sibTrans1D1" presStyleIdx="20" presStyleCnt="22"/>
      <dgm:spPr/>
      <dgm:t>
        <a:bodyPr/>
        <a:lstStyle/>
        <a:p>
          <a:endParaRPr lang="en-US"/>
        </a:p>
      </dgm:t>
    </dgm:pt>
    <dgm:pt modelId="{2D0EBC51-033E-4A8D-8A4A-77B382B79675}" type="pres">
      <dgm:prSet presAssocID="{4BA68345-8C2C-464E-96DA-33CF55423034}" presName="connectorText" presStyleLbl="sibTrans1D1" presStyleIdx="20" presStyleCnt="22"/>
      <dgm:spPr/>
      <dgm:t>
        <a:bodyPr/>
        <a:lstStyle/>
        <a:p>
          <a:endParaRPr lang="en-US"/>
        </a:p>
      </dgm:t>
    </dgm:pt>
    <dgm:pt modelId="{3ADD81C7-84CE-4D2B-AC34-2E22766C166A}" type="pres">
      <dgm:prSet presAssocID="{D48DA055-DEB1-4CB8-81B7-92D2C9075092}" presName="node" presStyleLbl="node1" presStyleIdx="21" presStyleCnt="23">
        <dgm:presLayoutVars>
          <dgm:bulletEnabled val="1"/>
        </dgm:presLayoutVars>
      </dgm:prSet>
      <dgm:spPr/>
      <dgm:t>
        <a:bodyPr/>
        <a:lstStyle/>
        <a:p>
          <a:endParaRPr lang="en-US"/>
        </a:p>
      </dgm:t>
    </dgm:pt>
    <dgm:pt modelId="{AAB57D64-F356-4332-8330-637A8323D050}" type="pres">
      <dgm:prSet presAssocID="{780D40C8-6EBF-4585-8265-2EB30AE06748}" presName="sibTrans" presStyleLbl="sibTrans1D1" presStyleIdx="21" presStyleCnt="22"/>
      <dgm:spPr/>
      <dgm:t>
        <a:bodyPr/>
        <a:lstStyle/>
        <a:p>
          <a:endParaRPr lang="en-US"/>
        </a:p>
      </dgm:t>
    </dgm:pt>
    <dgm:pt modelId="{762F82AA-36D9-49C8-B758-266F43DC6A41}" type="pres">
      <dgm:prSet presAssocID="{780D40C8-6EBF-4585-8265-2EB30AE06748}" presName="connectorText" presStyleLbl="sibTrans1D1" presStyleIdx="21" presStyleCnt="22"/>
      <dgm:spPr/>
      <dgm:t>
        <a:bodyPr/>
        <a:lstStyle/>
        <a:p>
          <a:endParaRPr lang="en-US"/>
        </a:p>
      </dgm:t>
    </dgm:pt>
    <dgm:pt modelId="{245EBB26-ECA2-4FA5-943A-716C028F0E2C}" type="pres">
      <dgm:prSet presAssocID="{8FB52E4E-568B-420D-BA43-AE8933D82A11}" presName="node" presStyleLbl="node1" presStyleIdx="22" presStyleCnt="23">
        <dgm:presLayoutVars>
          <dgm:bulletEnabled val="1"/>
        </dgm:presLayoutVars>
      </dgm:prSet>
      <dgm:spPr/>
      <dgm:t>
        <a:bodyPr/>
        <a:lstStyle/>
        <a:p>
          <a:endParaRPr lang="en-US"/>
        </a:p>
      </dgm:t>
    </dgm:pt>
  </dgm:ptLst>
  <dgm:cxnLst>
    <dgm:cxn modelId="{DB207F7A-7585-42D4-A9DE-6B66CA710E0A}" type="presOf" srcId="{4BA68345-8C2C-464E-96DA-33CF55423034}" destId="{3D22C0EE-FDCC-47F7-A182-923DE5F307B9}" srcOrd="0" destOrd="0" presId="urn:microsoft.com/office/officeart/2005/8/layout/bProcess3"/>
    <dgm:cxn modelId="{AE36528D-4897-458E-8AE7-D4DBC3DAD0C5}" type="presOf" srcId="{11A27E5D-FD97-456B-8AE6-D96586F48936}" destId="{AA112586-72E7-4DB1-A65A-157C08E620DB}" srcOrd="0" destOrd="0" presId="urn:microsoft.com/office/officeart/2005/8/layout/bProcess3"/>
    <dgm:cxn modelId="{5EAA218B-C17A-4B40-BCD2-96BB95F1AB5C}" type="presOf" srcId="{B511B537-24CD-4BA7-BC36-F033B9B0BC1E}" destId="{D6BD7FBE-8CB0-419A-99A0-6547B7C7EAE2}" srcOrd="1" destOrd="0" presId="urn:microsoft.com/office/officeart/2005/8/layout/bProcess3"/>
    <dgm:cxn modelId="{73A54F09-C670-4CBD-B886-6BAA55A69B40}" type="presOf" srcId="{CCB4ED42-C07F-4778-B17E-E7949593EBEC}" destId="{89C334F0-7BDF-4A2D-94EE-72C8E8BD5087}" srcOrd="1" destOrd="0" presId="urn:microsoft.com/office/officeart/2005/8/layout/bProcess3"/>
    <dgm:cxn modelId="{C1D55BD8-ACA4-4BC8-A952-81559B509DD3}" type="presOf" srcId="{5992D6E3-BDA1-4F8D-BACE-DBA4CBCA70C9}" destId="{D21712FA-5CA0-4EC0-B51C-D27F68E6468B}" srcOrd="0" destOrd="0" presId="urn:microsoft.com/office/officeart/2005/8/layout/bProcess3"/>
    <dgm:cxn modelId="{E548DBF5-76B5-441C-916B-C8BE63BAA10B}" type="presOf" srcId="{800A6C85-654A-4E98-9F30-5EE40A47DCAB}" destId="{C772776E-603A-4A18-8604-9B451AC1DB6E}" srcOrd="1" destOrd="0" presId="urn:microsoft.com/office/officeart/2005/8/layout/bProcess3"/>
    <dgm:cxn modelId="{EE793DB9-DA14-4F6C-A324-D88E2DBAFE26}" srcId="{961E72E5-75C4-4B03-A804-26DC26D4127F}" destId="{3E83F0B0-277E-4538-9211-33FE4A97B303}" srcOrd="7" destOrd="0" parTransId="{734BD4A0-7225-43BA-8BD4-FA7427D3B52D}" sibTransId="{0EA7BFA5-6E58-48E0-8435-7103665183D3}"/>
    <dgm:cxn modelId="{7F3C93CE-A150-40DC-9D74-8D69BBE56268}" type="presOf" srcId="{47347F38-D296-4F8E-ABDB-283DE3FDFD65}" destId="{81324327-438F-4D52-BE1F-23A1B351E785}" srcOrd="1" destOrd="0" presId="urn:microsoft.com/office/officeart/2005/8/layout/bProcess3"/>
    <dgm:cxn modelId="{07943399-2FCF-4EB0-969E-21BD52D5BDF3}" type="presOf" srcId="{F8AA66F0-AF0B-4685-9312-EE4DAE5FF65E}" destId="{225D573D-B71F-44CB-BF23-DBB1C21265B6}" srcOrd="0" destOrd="0" presId="urn:microsoft.com/office/officeart/2005/8/layout/bProcess3"/>
    <dgm:cxn modelId="{BF300D89-0F66-4125-BA7E-31F5EED292DF}" type="presOf" srcId="{8FB52E4E-568B-420D-BA43-AE8933D82A11}" destId="{245EBB26-ECA2-4FA5-943A-716C028F0E2C}" srcOrd="0" destOrd="0" presId="urn:microsoft.com/office/officeart/2005/8/layout/bProcess3"/>
    <dgm:cxn modelId="{A9BFAA5B-795D-4D32-AD8E-FB42FD45636B}" srcId="{961E72E5-75C4-4B03-A804-26DC26D4127F}" destId="{7D50744A-3300-45AC-802D-71782F314369}" srcOrd="6" destOrd="0" parTransId="{38A259C7-7C7B-4F06-99A7-C40065D3E953}" sibTransId="{CE8F516B-2183-47CC-A501-9D05C6DD5AB1}"/>
    <dgm:cxn modelId="{92C8636B-D9E3-4A4D-B799-D6BC579EDF28}" srcId="{961E72E5-75C4-4B03-A804-26DC26D4127F}" destId="{D48DA055-DEB1-4CB8-81B7-92D2C9075092}" srcOrd="21" destOrd="0" parTransId="{30AD0C8C-61FA-4017-8392-00CAA9A3751C}" sibTransId="{780D40C8-6EBF-4585-8265-2EB30AE06748}"/>
    <dgm:cxn modelId="{74BE0F48-68F9-4E73-A420-55C729016F5B}" type="presOf" srcId="{4BA68345-8C2C-464E-96DA-33CF55423034}" destId="{2D0EBC51-033E-4A8D-8A4A-77B382B79675}" srcOrd="1" destOrd="0" presId="urn:microsoft.com/office/officeart/2005/8/layout/bProcess3"/>
    <dgm:cxn modelId="{52651619-3A49-4148-8DAD-789232100F15}" type="presOf" srcId="{91795615-73C8-4C72-8E3D-71A312F1A0CE}" destId="{AF693419-4D8B-435A-8C10-64E7E3E165A9}" srcOrd="0" destOrd="0" presId="urn:microsoft.com/office/officeart/2005/8/layout/bProcess3"/>
    <dgm:cxn modelId="{6CC09CD0-A5E3-4235-A788-BA23BFEBD197}" type="presOf" srcId="{03331E4B-664D-487C-A10B-603FBF044C08}" destId="{B1E7300D-9059-45DD-B7FF-5452F117E2E2}" srcOrd="0" destOrd="0" presId="urn:microsoft.com/office/officeart/2005/8/layout/bProcess3"/>
    <dgm:cxn modelId="{23D0862D-DE24-49D7-9EB8-BCB32A4D2B1A}" type="presOf" srcId="{961E72E5-75C4-4B03-A804-26DC26D4127F}" destId="{7C2EC096-D478-4693-A09F-027DD8FECB08}" srcOrd="0" destOrd="0" presId="urn:microsoft.com/office/officeart/2005/8/layout/bProcess3"/>
    <dgm:cxn modelId="{6723F37F-2C86-4106-B965-211C817703F4}" type="presOf" srcId="{B511B537-24CD-4BA7-BC36-F033B9B0BC1E}" destId="{1625CA79-4E15-4EBB-9CF7-208BC5FE85E6}" srcOrd="0" destOrd="0" presId="urn:microsoft.com/office/officeart/2005/8/layout/bProcess3"/>
    <dgm:cxn modelId="{BDFEB7C5-DC1C-4BC0-B591-C98EA9D75AC5}" type="presOf" srcId="{8D690573-A3FB-4B61-96FB-6CBC9ED46579}" destId="{D35F29E1-3C6F-49C8-A6A9-04D2BD95A96D}" srcOrd="0" destOrd="0" presId="urn:microsoft.com/office/officeart/2005/8/layout/bProcess3"/>
    <dgm:cxn modelId="{AFA17791-580C-4B42-BE03-2875FE3B7558}" type="presOf" srcId="{5957D243-F1FA-4774-A0E8-AD8444186F9E}" destId="{0BA15840-6BE6-4DE4-A3E8-B71D3ED963F2}" srcOrd="0" destOrd="0" presId="urn:microsoft.com/office/officeart/2005/8/layout/bProcess3"/>
    <dgm:cxn modelId="{2ED350CE-1A99-4D57-93A5-40123815C272}" type="presOf" srcId="{0C18BCC0-561F-435B-890D-C6DA38D12724}" destId="{403FAC0C-0751-4850-9931-B6037559FC1E}" srcOrd="1" destOrd="0" presId="urn:microsoft.com/office/officeart/2005/8/layout/bProcess3"/>
    <dgm:cxn modelId="{AE12B25B-62F7-4439-81A2-68BEF89D7255}" srcId="{961E72E5-75C4-4B03-A804-26DC26D4127F}" destId="{8CA4A70F-422B-4AB3-BE93-7ECDEAA6AA32}" srcOrd="8" destOrd="0" parTransId="{0B908AAE-7543-4C5A-B778-FD36F23DCAA6}" sibTransId="{47347F38-D296-4F8E-ABDB-283DE3FDFD65}"/>
    <dgm:cxn modelId="{C1A9D86F-DF6D-48DD-A3BC-EA38D5A50CB1}" type="presOf" srcId="{3E83F0B0-277E-4538-9211-33FE4A97B303}" destId="{DDA0C6E0-0C5D-404C-97AB-79669D7B1693}" srcOrd="0" destOrd="0" presId="urn:microsoft.com/office/officeart/2005/8/layout/bProcess3"/>
    <dgm:cxn modelId="{4A5DC04C-5A24-4006-B544-106681E98C7F}" srcId="{961E72E5-75C4-4B03-A804-26DC26D4127F}" destId="{2B4113C0-7F34-4E75-84CA-75A22916A12F}" srcOrd="4" destOrd="0" parTransId="{2935A55C-269C-42B6-A442-145A33E42A52}" sibTransId="{8D690573-A3FB-4B61-96FB-6CBC9ED46579}"/>
    <dgm:cxn modelId="{5274E0EF-21DD-4D84-81E4-E04B8963DE92}" type="presOf" srcId="{800A6C85-654A-4E98-9F30-5EE40A47DCAB}" destId="{522B701C-373C-4328-87B4-DC4E85A167EA}" srcOrd="0" destOrd="0" presId="urn:microsoft.com/office/officeart/2005/8/layout/bProcess3"/>
    <dgm:cxn modelId="{009A32AF-6A6B-411C-BC22-8D1AA91B82ED}" srcId="{961E72E5-75C4-4B03-A804-26DC26D4127F}" destId="{11A27E5D-FD97-456B-8AE6-D96586F48936}" srcOrd="3" destOrd="0" parTransId="{838DC22F-52D7-4638-9EF1-9B7676436D98}" sibTransId="{EF3962B3-41EF-42CD-9CEF-8A4617AD385C}"/>
    <dgm:cxn modelId="{8FCD8D69-53EF-43C7-BB55-5C78A58AC1E8}" type="presOf" srcId="{1B37FE5B-05F3-4A17-A9CF-4B1B92BA92B2}" destId="{4E8F8DEA-D76C-4C4A-8769-A6BFC1066A6F}" srcOrd="1" destOrd="0" presId="urn:microsoft.com/office/officeart/2005/8/layout/bProcess3"/>
    <dgm:cxn modelId="{7A1E8B7F-B63A-47B3-99B1-6DD0D0D3A490}" type="presOf" srcId="{331F405C-336A-4D36-980D-CE13A3501252}" destId="{55A291AB-2047-4E9E-862F-73334DA0339A}" srcOrd="0" destOrd="0" presId="urn:microsoft.com/office/officeart/2005/8/layout/bProcess3"/>
    <dgm:cxn modelId="{03213076-B1E6-484F-BEBD-CA52DF8BCD2B}" type="presOf" srcId="{3F5C9F44-41A2-4EBD-81DE-1B316435F796}" destId="{88588DC9-D657-449F-9FA2-3070CF804240}" srcOrd="0" destOrd="0" presId="urn:microsoft.com/office/officeart/2005/8/layout/bProcess3"/>
    <dgm:cxn modelId="{E244684B-65D0-4485-8384-18C1D2D2990C}" type="presOf" srcId="{EF3962B3-41EF-42CD-9CEF-8A4617AD385C}" destId="{5272099C-48F3-497A-9B9C-9E6409601934}" srcOrd="1" destOrd="0" presId="urn:microsoft.com/office/officeart/2005/8/layout/bProcess3"/>
    <dgm:cxn modelId="{8329EC20-28E9-4ECF-A7B2-EBFB101DD45C}" type="presOf" srcId="{4378CF29-4135-49F3-9B72-6706D4EF2655}" destId="{877C9DA9-51D8-465B-AEDD-95962804F18B}" srcOrd="0" destOrd="0" presId="urn:microsoft.com/office/officeart/2005/8/layout/bProcess3"/>
    <dgm:cxn modelId="{4F16E24B-18C8-4BE6-879D-D203B4680727}" type="presOf" srcId="{8D690573-A3FB-4B61-96FB-6CBC9ED46579}" destId="{9D79E100-E875-4B9F-9117-469901487744}" srcOrd="1" destOrd="0" presId="urn:microsoft.com/office/officeart/2005/8/layout/bProcess3"/>
    <dgm:cxn modelId="{73522695-0F99-482B-A235-C0EE3A7FBC41}" type="presOf" srcId="{8CA4A70F-422B-4AB3-BE93-7ECDEAA6AA32}" destId="{1F74FB28-BD11-48C3-8E05-BF0950EB52DC}" srcOrd="0" destOrd="0" presId="urn:microsoft.com/office/officeart/2005/8/layout/bProcess3"/>
    <dgm:cxn modelId="{20B58694-EBCD-4B17-B851-1CFCD39D6B4E}" type="presOf" srcId="{915FCD37-44E7-4B60-8FF5-8DBBE4E74AE9}" destId="{F8B4CD0F-A946-40A9-BC29-F3D2B5114095}" srcOrd="0" destOrd="0" presId="urn:microsoft.com/office/officeart/2005/8/layout/bProcess3"/>
    <dgm:cxn modelId="{D083B888-0FC4-4860-A4D3-6253C13FA54C}" type="presOf" srcId="{D92AD6FB-0426-4296-8DD4-171E4BE154BD}" destId="{5A941968-641B-4C97-B374-A1F982DC2AB6}" srcOrd="0" destOrd="0" presId="urn:microsoft.com/office/officeart/2005/8/layout/bProcess3"/>
    <dgm:cxn modelId="{A7E05A8D-EA07-41E1-AC91-3C77711323E0}" type="presOf" srcId="{0EA7BFA5-6E58-48E0-8435-7103665183D3}" destId="{50C08D7C-A5CC-4A5C-A1E3-C2FDF621915A}" srcOrd="0" destOrd="0" presId="urn:microsoft.com/office/officeart/2005/8/layout/bProcess3"/>
    <dgm:cxn modelId="{DA75701D-98D7-4842-9563-39C5B93A5241}" srcId="{961E72E5-75C4-4B03-A804-26DC26D4127F}" destId="{E85547B9-0A31-491E-BD1D-BA7D52C6D86E}" srcOrd="15" destOrd="0" parTransId="{4B194F61-112D-4E52-9842-3AF357C3FD4C}" sibTransId="{4378CF29-4135-49F3-9B72-6706D4EF2655}"/>
    <dgm:cxn modelId="{7FE91F74-5E4B-445C-95A7-F1618B96C0B1}" type="presOf" srcId="{4378CF29-4135-49F3-9B72-6706D4EF2655}" destId="{100CD6D7-0D11-4069-9F0F-598D3CD5F156}" srcOrd="1" destOrd="0" presId="urn:microsoft.com/office/officeart/2005/8/layout/bProcess3"/>
    <dgm:cxn modelId="{C9CD0CB2-65C7-4EC4-A4BD-414ECB78F63F}" type="presOf" srcId="{7FBC2AAD-E931-4C20-9361-382432A26BBA}" destId="{54889682-8FC8-4DE2-9491-A5A65F7B8A57}" srcOrd="0" destOrd="0" presId="urn:microsoft.com/office/officeart/2005/8/layout/bProcess3"/>
    <dgm:cxn modelId="{4375F64D-EB8E-4394-A83D-0BFD6C4FC0BE}" srcId="{961E72E5-75C4-4B03-A804-26DC26D4127F}" destId="{3254ED3D-FB19-48ED-AB09-F3ACD9D72DC4}" srcOrd="12" destOrd="0" parTransId="{0719FBE3-9998-460D-9E07-3A574D2E4125}" sibTransId="{800A6C85-654A-4E98-9F30-5EE40A47DCAB}"/>
    <dgm:cxn modelId="{940315E5-7B7A-40AC-8E46-D348F3CE0C2A}" type="presOf" srcId="{0C18BCC0-561F-435B-890D-C6DA38D12724}" destId="{EB5CB428-C111-48C8-AAE2-9C6B88D68497}" srcOrd="0" destOrd="0" presId="urn:microsoft.com/office/officeart/2005/8/layout/bProcess3"/>
    <dgm:cxn modelId="{2A09A20B-3D55-43CD-B1D3-3A42F1EDBBC7}" type="presOf" srcId="{D0CED150-2EF2-4EF0-B263-35C8CD721683}" destId="{82278F12-EC1F-4CD3-AACD-C0EAC66E8754}" srcOrd="0" destOrd="0" presId="urn:microsoft.com/office/officeart/2005/8/layout/bProcess3"/>
    <dgm:cxn modelId="{390403A0-584C-48EA-8979-B2B4EFE7444A}" type="presOf" srcId="{DEF65471-130E-4959-A410-949DC35D3ECE}" destId="{D234FC62-E9A5-4281-927D-CFBB5E2D164B}" srcOrd="0" destOrd="0" presId="urn:microsoft.com/office/officeart/2005/8/layout/bProcess3"/>
    <dgm:cxn modelId="{91B07D45-BD80-47A8-95F2-C2A0061F001A}" srcId="{961E72E5-75C4-4B03-A804-26DC26D4127F}" destId="{915FCD37-44E7-4B60-8FF5-8DBBE4E74AE9}" srcOrd="16" destOrd="0" parTransId="{722A3D64-20A9-4D71-B589-EDC3BFC93EF4}" sibTransId="{79A42E9A-2BBA-46B6-995E-042AA8C6413D}"/>
    <dgm:cxn modelId="{D62D9BF0-256C-415E-94C3-8E27B98F762A}" type="presOf" srcId="{D0CED150-2EF2-4EF0-B263-35C8CD721683}" destId="{F95534CB-801A-42E7-9CCE-BDD389C9C1B1}" srcOrd="1" destOrd="0" presId="urn:microsoft.com/office/officeart/2005/8/layout/bProcess3"/>
    <dgm:cxn modelId="{E6102F3A-1ABB-43F0-B596-3795B5880913}" type="presOf" srcId="{EF3962B3-41EF-42CD-9CEF-8A4617AD385C}" destId="{EA660DF7-6FBD-44CA-B50E-B377A3328C2A}" srcOrd="0" destOrd="0" presId="urn:microsoft.com/office/officeart/2005/8/layout/bProcess3"/>
    <dgm:cxn modelId="{9AB30278-8CC8-467D-82EF-3DF9224CC73C}" srcId="{961E72E5-75C4-4B03-A804-26DC26D4127F}" destId="{DEF65471-130E-4959-A410-949DC35D3ECE}" srcOrd="18" destOrd="0" parTransId="{DD123F1F-D7F0-4D05-9772-342951628555}" sibTransId="{0C18BCC0-561F-435B-890D-C6DA38D12724}"/>
    <dgm:cxn modelId="{2E423A7A-7250-43F0-AE43-1EC5EA2280BE}" type="presOf" srcId="{E85547B9-0A31-491E-BD1D-BA7D52C6D86E}" destId="{F1E4D607-B11C-4BBC-ADDD-8BAC8998E671}" srcOrd="0" destOrd="0" presId="urn:microsoft.com/office/officeart/2005/8/layout/bProcess3"/>
    <dgm:cxn modelId="{BAEAFEB4-0B4A-48E4-90F1-507D45B9011D}" type="presOf" srcId="{5D9BACB6-8EC5-48A0-82F4-7ACD3F9BC021}" destId="{BD319B62-ABF8-45F1-87E1-B232734C51EC}" srcOrd="1" destOrd="0" presId="urn:microsoft.com/office/officeart/2005/8/layout/bProcess3"/>
    <dgm:cxn modelId="{0AFCAF66-E244-45F6-88D3-C8B81C68E0D5}" type="presOf" srcId="{5957D243-F1FA-4774-A0E8-AD8444186F9E}" destId="{1106049A-FC23-46B2-BD5B-012503E000F0}" srcOrd="1" destOrd="0" presId="urn:microsoft.com/office/officeart/2005/8/layout/bProcess3"/>
    <dgm:cxn modelId="{18EDA431-BA3F-4A9A-9CC5-3A3EC5B8F26B}" srcId="{961E72E5-75C4-4B03-A804-26DC26D4127F}" destId="{7FBC2AAD-E931-4C20-9361-382432A26BBA}" srcOrd="17" destOrd="0" parTransId="{E65C46AC-B2F4-42E4-B197-7D5E07B0A547}" sibTransId="{6696EEC1-F207-4819-8DD2-3B8EEA495EC3}"/>
    <dgm:cxn modelId="{9DDE19AB-5B34-4918-8EF3-50B178E3A268}" type="presOf" srcId="{79A42E9A-2BBA-46B6-995E-042AA8C6413D}" destId="{3DEEBAD7-B6B9-4FA5-AB72-67E27819427E}" srcOrd="1" destOrd="0" presId="urn:microsoft.com/office/officeart/2005/8/layout/bProcess3"/>
    <dgm:cxn modelId="{49B2FCCA-6139-4435-A732-B4FCEDE94106}" srcId="{961E72E5-75C4-4B03-A804-26DC26D4127F}" destId="{79AFA376-1C7B-406E-BEE8-C9D59F9A612B}" srcOrd="11" destOrd="0" parTransId="{CF1E0B1F-14C2-4250-AF8C-ABFF4472254D}" sibTransId="{B511B537-24CD-4BA7-BC36-F033B9B0BC1E}"/>
    <dgm:cxn modelId="{E747E06E-5266-4785-901E-5FAB41ED3E81}" srcId="{961E72E5-75C4-4B03-A804-26DC26D4127F}" destId="{21CE6FCA-B82D-4B07-856E-B0049EAA5D27}" srcOrd="19" destOrd="0" parTransId="{6BE98A25-BAA1-4871-88D4-C4857CDD7C5A}" sibTransId="{5957D243-F1FA-4774-A0E8-AD8444186F9E}"/>
    <dgm:cxn modelId="{6AC3EDF4-DA2B-43AE-88B0-DAC8C621DFED}" srcId="{961E72E5-75C4-4B03-A804-26DC26D4127F}" destId="{03331E4B-664D-487C-A10B-603FBF044C08}" srcOrd="9" destOrd="0" parTransId="{BBDAC9F5-7188-42A3-99B8-583951A96DB5}" sibTransId="{3F5C9F44-41A2-4EBD-81DE-1B316435F796}"/>
    <dgm:cxn modelId="{739DA5D4-C545-404F-A51F-A3E94A1490A0}" type="presOf" srcId="{780D40C8-6EBF-4585-8265-2EB30AE06748}" destId="{762F82AA-36D9-49C8-B758-266F43DC6A41}" srcOrd="1" destOrd="0" presId="urn:microsoft.com/office/officeart/2005/8/layout/bProcess3"/>
    <dgm:cxn modelId="{27506883-9C4C-488A-AFFC-C29998A8AFA8}" type="presOf" srcId="{926E2CCB-D1F9-422D-B807-845F72993142}" destId="{5A37126B-FE03-4E48-BE7F-EE3AEA20D2C6}" srcOrd="0" destOrd="0" presId="urn:microsoft.com/office/officeart/2005/8/layout/bProcess3"/>
    <dgm:cxn modelId="{EC0B9086-09D4-4527-9526-8753275E108C}" type="presOf" srcId="{3B8BC21B-7BC8-4500-85B0-B3A95F4161E5}" destId="{770D2183-6F0C-46AF-9288-C8CFB6B23B88}" srcOrd="1" destOrd="0" presId="urn:microsoft.com/office/officeart/2005/8/layout/bProcess3"/>
    <dgm:cxn modelId="{6F1D3612-916D-4C9F-B68B-4E7E1DE81BE4}" type="presOf" srcId="{66FEEB34-9728-40F7-BA97-B7CF027C96B6}" destId="{6DFAFE16-9587-4C10-A727-12B2999AFA52}" srcOrd="1" destOrd="0" presId="urn:microsoft.com/office/officeart/2005/8/layout/bProcess3"/>
    <dgm:cxn modelId="{C60688E2-04A4-4D4E-B5D9-63CC31CC48BE}" srcId="{961E72E5-75C4-4B03-A804-26DC26D4127F}" destId="{D92AD6FB-0426-4296-8DD4-171E4BE154BD}" srcOrd="13" destOrd="0" parTransId="{801808D7-84CC-4F5A-B0C1-CC6ABF5787D8}" sibTransId="{66FEEB34-9728-40F7-BA97-B7CF027C96B6}"/>
    <dgm:cxn modelId="{6C0CA286-F811-4CF5-B976-2764EE56DD63}" srcId="{961E72E5-75C4-4B03-A804-26DC26D4127F}" destId="{F8AA66F0-AF0B-4685-9312-EE4DAE5FF65E}" srcOrd="14" destOrd="0" parTransId="{45613179-3B68-4086-AF5F-86C1845E3782}" sibTransId="{D0CED150-2EF2-4EF0-B263-35C8CD721683}"/>
    <dgm:cxn modelId="{CD209C0B-7F38-47CD-8F13-DD81277FF53E}" type="presOf" srcId="{702C4AB3-C3C4-4C99-A28F-DA93114E808D}" destId="{547E9413-8FF5-4A07-B6B0-A00D5EDBD9BF}" srcOrd="0" destOrd="0" presId="urn:microsoft.com/office/officeart/2005/8/layout/bProcess3"/>
    <dgm:cxn modelId="{08508890-9C7E-43DC-9C44-FE3AA613801E}" type="presOf" srcId="{6696EEC1-F207-4819-8DD2-3B8EEA495EC3}" destId="{1EA64EA5-6ABD-4396-BF40-532EA436BE86}" srcOrd="1" destOrd="0" presId="urn:microsoft.com/office/officeart/2005/8/layout/bProcess3"/>
    <dgm:cxn modelId="{CCC7D45D-6F77-464D-BB5A-1DECD336726E}" srcId="{961E72E5-75C4-4B03-A804-26DC26D4127F}" destId="{8FB52E4E-568B-420D-BA43-AE8933D82A11}" srcOrd="22" destOrd="0" parTransId="{67E64446-DC3E-4C14-AB22-72709885E66B}" sibTransId="{0629DA63-CB68-4480-91F0-25F42A646F67}"/>
    <dgm:cxn modelId="{A2D2BAD7-3E4A-4C0A-BD2A-8F664129290A}" type="presOf" srcId="{0CFEF47F-F54C-4091-93E0-E29A3415305B}" destId="{415B3C30-75E0-4D86-928E-9B3CB101D7CE}" srcOrd="0" destOrd="0" presId="urn:microsoft.com/office/officeart/2005/8/layout/bProcess3"/>
    <dgm:cxn modelId="{D401226B-6D9D-43F8-B570-35378B865606}" type="presOf" srcId="{0EA7BFA5-6E58-48E0-8435-7103665183D3}" destId="{3C79D3D8-D6BE-4976-BF4E-1EB25DA1672D}" srcOrd="1" destOrd="0" presId="urn:microsoft.com/office/officeart/2005/8/layout/bProcess3"/>
    <dgm:cxn modelId="{EDE6602B-95CA-47BD-A8DF-05F860FAC893}" type="presOf" srcId="{CCB4ED42-C07F-4778-B17E-E7949593EBEC}" destId="{39CE3EDF-6AA5-4D3B-853E-3ADFA1673BE6}" srcOrd="0" destOrd="0" presId="urn:microsoft.com/office/officeart/2005/8/layout/bProcess3"/>
    <dgm:cxn modelId="{A389E419-192B-4215-9D59-4C0182B54369}" type="presOf" srcId="{C7694575-66CE-45FB-AC21-FE252C08CAF9}" destId="{74959078-0394-4789-8B7D-E153DEC829CF}" srcOrd="0" destOrd="0" presId="urn:microsoft.com/office/officeart/2005/8/layout/bProcess3"/>
    <dgm:cxn modelId="{A496214C-AB2C-48DD-AA33-E92299650E40}" type="presOf" srcId="{7D50744A-3300-45AC-802D-71782F314369}" destId="{61589326-D0F2-45AB-83F4-896CE1C527C6}" srcOrd="0" destOrd="0" presId="urn:microsoft.com/office/officeart/2005/8/layout/bProcess3"/>
    <dgm:cxn modelId="{CCBDD7C2-B4DA-496B-83DC-A019346FB5DB}" type="presOf" srcId="{47347F38-D296-4F8E-ABDB-283DE3FDFD65}" destId="{51E0B8D1-551C-497B-8A7E-5A3E74F12208}" srcOrd="0" destOrd="0" presId="urn:microsoft.com/office/officeart/2005/8/layout/bProcess3"/>
    <dgm:cxn modelId="{5FF5B7AC-DF51-4304-8AE9-DFE9744EA882}" srcId="{961E72E5-75C4-4B03-A804-26DC26D4127F}" destId="{702C4AB3-C3C4-4C99-A28F-DA93114E808D}" srcOrd="2" destOrd="0" parTransId="{334CB8D2-AA01-43EF-A3D6-1C91239E2D12}" sibTransId="{5D9BACB6-8EC5-48A0-82F4-7ACD3F9BC021}"/>
    <dgm:cxn modelId="{BDA4125D-BC58-43C2-BEF5-933DCF7E7FF6}" type="presOf" srcId="{79A42E9A-2BBA-46B6-995E-042AA8C6413D}" destId="{8389592F-7B0A-4D69-9F6D-5CA0DEFB9191}" srcOrd="0" destOrd="0" presId="urn:microsoft.com/office/officeart/2005/8/layout/bProcess3"/>
    <dgm:cxn modelId="{E92BC0BF-9FF6-4A8E-9EB7-F1435942E8F3}" type="presOf" srcId="{CE8F516B-2183-47CC-A501-9D05C6DD5AB1}" destId="{30510ADE-1689-4E94-BACC-6B3573577359}" srcOrd="1" destOrd="0" presId="urn:microsoft.com/office/officeart/2005/8/layout/bProcess3"/>
    <dgm:cxn modelId="{0058C40A-6C83-42B1-8BDA-8414D7A0754C}" type="presOf" srcId="{6696EEC1-F207-4819-8DD2-3B8EEA495EC3}" destId="{C43C184E-9830-4072-82C6-4B16722CB2D8}" srcOrd="0" destOrd="0" presId="urn:microsoft.com/office/officeart/2005/8/layout/bProcess3"/>
    <dgm:cxn modelId="{3872840C-4BE0-4116-8826-D57596562509}" type="presOf" srcId="{780D40C8-6EBF-4585-8265-2EB30AE06748}" destId="{AAB57D64-F356-4332-8330-637A8323D050}" srcOrd="0" destOrd="0" presId="urn:microsoft.com/office/officeart/2005/8/layout/bProcess3"/>
    <dgm:cxn modelId="{0766B08C-1FE9-4F37-B078-73C46BE98942}" type="presOf" srcId="{5992D6E3-BDA1-4F8D-BACE-DBA4CBCA70C9}" destId="{F96BE3ED-3FF2-4055-8500-F4194C6BE0B9}" srcOrd="1" destOrd="0" presId="urn:microsoft.com/office/officeart/2005/8/layout/bProcess3"/>
    <dgm:cxn modelId="{576E294C-AFE1-43AF-B345-02182D8BA99A}" type="presOf" srcId="{79AFA376-1C7B-406E-BEE8-C9D59F9A612B}" destId="{8BFB4B44-ACFB-43C8-A86E-2EE96D6C4C42}" srcOrd="0" destOrd="0" presId="urn:microsoft.com/office/officeart/2005/8/layout/bProcess3"/>
    <dgm:cxn modelId="{81ADBFF4-E197-43CB-8FCC-6A74D96384B8}" srcId="{961E72E5-75C4-4B03-A804-26DC26D4127F}" destId="{91795615-73C8-4C72-8E3D-71A312F1A0CE}" srcOrd="20" destOrd="0" parTransId="{1F946CDE-B4BE-4170-B307-F3B51EDCC26A}" sibTransId="{4BA68345-8C2C-464E-96DA-33CF55423034}"/>
    <dgm:cxn modelId="{A4A9E918-B332-45BF-8113-947279ECD4CA}" srcId="{961E72E5-75C4-4B03-A804-26DC26D4127F}" destId="{C7694575-66CE-45FB-AC21-FE252C08CAF9}" srcOrd="5" destOrd="0" parTransId="{74611EDA-E86B-42B1-BE95-1BA4798A48FE}" sibTransId="{1B37FE5B-05F3-4A17-A9CF-4B1B92BA92B2}"/>
    <dgm:cxn modelId="{C2202207-8320-4995-9583-46EC150EEE95}" type="presOf" srcId="{3F5C9F44-41A2-4EBD-81DE-1B316435F796}" destId="{0FE1CAA2-43A2-4201-A3F3-35514C19C52F}" srcOrd="1" destOrd="0" presId="urn:microsoft.com/office/officeart/2005/8/layout/bProcess3"/>
    <dgm:cxn modelId="{8F6487B1-3591-4063-BC6E-97A7E6127C34}" type="presOf" srcId="{66FEEB34-9728-40F7-BA97-B7CF027C96B6}" destId="{EA154848-CA95-4A74-A72B-01F7485215B2}" srcOrd="0" destOrd="0" presId="urn:microsoft.com/office/officeart/2005/8/layout/bProcess3"/>
    <dgm:cxn modelId="{1A9C7777-7AE0-425A-9532-914911A05E37}" type="presOf" srcId="{3B8BC21B-7BC8-4500-85B0-B3A95F4161E5}" destId="{DA7B52F4-F7D1-4293-B441-6FAA1582A874}" srcOrd="0" destOrd="0" presId="urn:microsoft.com/office/officeart/2005/8/layout/bProcess3"/>
    <dgm:cxn modelId="{10E54DAF-84DD-4873-955C-80763A0DBD73}" type="presOf" srcId="{1B37FE5B-05F3-4A17-A9CF-4B1B92BA92B2}" destId="{4CFD0E31-49AE-46E7-9ED5-166BD6BC40B6}" srcOrd="0" destOrd="0" presId="urn:microsoft.com/office/officeart/2005/8/layout/bProcess3"/>
    <dgm:cxn modelId="{96ECD50D-2204-4F60-8A37-8FA73FF24ED7}" type="presOf" srcId="{D48DA055-DEB1-4CB8-81B7-92D2C9075092}" destId="{3ADD81C7-84CE-4D2B-AC34-2E22766C166A}" srcOrd="0" destOrd="0" presId="urn:microsoft.com/office/officeart/2005/8/layout/bProcess3"/>
    <dgm:cxn modelId="{B83C694C-403E-4158-BA21-AF8D9940557F}" srcId="{961E72E5-75C4-4B03-A804-26DC26D4127F}" destId="{331F405C-336A-4D36-980D-CE13A3501252}" srcOrd="1" destOrd="0" parTransId="{9CBD99D0-B0FB-4AB1-BE72-22A008F9E141}" sibTransId="{CCB4ED42-C07F-4778-B17E-E7949593EBEC}"/>
    <dgm:cxn modelId="{6CDE53EF-95AA-4FBE-B0DF-AE8980558E9D}" type="presOf" srcId="{2B4113C0-7F34-4E75-84CA-75A22916A12F}" destId="{DA88101A-D7D6-4594-8202-5EDD5CD9E2BB}" srcOrd="0" destOrd="0" presId="urn:microsoft.com/office/officeart/2005/8/layout/bProcess3"/>
    <dgm:cxn modelId="{FBC6AD25-4CE6-462B-A76B-99FD9D89DEF0}" srcId="{961E72E5-75C4-4B03-A804-26DC26D4127F}" destId="{0CFEF47F-F54C-4091-93E0-E29A3415305B}" srcOrd="0" destOrd="0" parTransId="{382FAFDA-6D76-4820-9C48-1FF01E8D8E95}" sibTransId="{3B8BC21B-7BC8-4500-85B0-B3A95F4161E5}"/>
    <dgm:cxn modelId="{87EBA7EB-2AE5-492F-9691-CBAE1AF9B21F}" srcId="{961E72E5-75C4-4B03-A804-26DC26D4127F}" destId="{926E2CCB-D1F9-422D-B807-845F72993142}" srcOrd="10" destOrd="0" parTransId="{17CDA4C0-FFDC-42D6-841C-58C00BF37A30}" sibTransId="{5992D6E3-BDA1-4F8D-BACE-DBA4CBCA70C9}"/>
    <dgm:cxn modelId="{B2A5352F-3C89-47FC-86D6-107BAD35E7A0}" type="presOf" srcId="{5D9BACB6-8EC5-48A0-82F4-7ACD3F9BC021}" destId="{E2915C4F-DC44-49BE-BEF8-A88E48EAC84C}" srcOrd="0" destOrd="0" presId="urn:microsoft.com/office/officeart/2005/8/layout/bProcess3"/>
    <dgm:cxn modelId="{C914C64E-FAC3-4E00-822A-14FA57EC8CF8}" type="presOf" srcId="{21CE6FCA-B82D-4B07-856E-B0049EAA5D27}" destId="{410B095B-7746-4A98-97FB-D231FD7C88D8}" srcOrd="0" destOrd="0" presId="urn:microsoft.com/office/officeart/2005/8/layout/bProcess3"/>
    <dgm:cxn modelId="{C4273079-3DCF-4EFF-A063-63E8C0493E12}" type="presOf" srcId="{CE8F516B-2183-47CC-A501-9D05C6DD5AB1}" destId="{5AAF409F-1E91-438D-A3F2-775869183B7A}" srcOrd="0" destOrd="0" presId="urn:microsoft.com/office/officeart/2005/8/layout/bProcess3"/>
    <dgm:cxn modelId="{71DC26B1-A004-4B6A-A90E-F1A1F6A7E3D9}" type="presOf" srcId="{3254ED3D-FB19-48ED-AB09-F3ACD9D72DC4}" destId="{7C7D6A37-4AD2-4D3C-84FB-2095BE69473A}" srcOrd="0" destOrd="0" presId="urn:microsoft.com/office/officeart/2005/8/layout/bProcess3"/>
    <dgm:cxn modelId="{3B90EAC2-C391-4BEA-B867-3CA633010152}" type="presParOf" srcId="{7C2EC096-D478-4693-A09F-027DD8FECB08}" destId="{415B3C30-75E0-4D86-928E-9B3CB101D7CE}" srcOrd="0" destOrd="0" presId="urn:microsoft.com/office/officeart/2005/8/layout/bProcess3"/>
    <dgm:cxn modelId="{32FAE22F-BFDE-4B2D-B06E-8C6FC315DA31}" type="presParOf" srcId="{7C2EC096-D478-4693-A09F-027DD8FECB08}" destId="{DA7B52F4-F7D1-4293-B441-6FAA1582A874}" srcOrd="1" destOrd="0" presId="urn:microsoft.com/office/officeart/2005/8/layout/bProcess3"/>
    <dgm:cxn modelId="{EA5AE6E5-16D7-43AF-82BA-25D7D5EED11A}" type="presParOf" srcId="{DA7B52F4-F7D1-4293-B441-6FAA1582A874}" destId="{770D2183-6F0C-46AF-9288-C8CFB6B23B88}" srcOrd="0" destOrd="0" presId="urn:microsoft.com/office/officeart/2005/8/layout/bProcess3"/>
    <dgm:cxn modelId="{36AA8CA4-4AA1-4DF7-9B06-ED12C468A2ED}" type="presParOf" srcId="{7C2EC096-D478-4693-A09F-027DD8FECB08}" destId="{55A291AB-2047-4E9E-862F-73334DA0339A}" srcOrd="2" destOrd="0" presId="urn:microsoft.com/office/officeart/2005/8/layout/bProcess3"/>
    <dgm:cxn modelId="{2345A2EC-2CD4-4467-AA8E-B5F098324405}" type="presParOf" srcId="{7C2EC096-D478-4693-A09F-027DD8FECB08}" destId="{39CE3EDF-6AA5-4D3B-853E-3ADFA1673BE6}" srcOrd="3" destOrd="0" presId="urn:microsoft.com/office/officeart/2005/8/layout/bProcess3"/>
    <dgm:cxn modelId="{0D0FCE87-D8AD-4180-A6AF-EC4654CA6132}" type="presParOf" srcId="{39CE3EDF-6AA5-4D3B-853E-3ADFA1673BE6}" destId="{89C334F0-7BDF-4A2D-94EE-72C8E8BD5087}" srcOrd="0" destOrd="0" presId="urn:microsoft.com/office/officeart/2005/8/layout/bProcess3"/>
    <dgm:cxn modelId="{27BEAC3D-8736-4CB2-9ADC-BA1F85E1B532}" type="presParOf" srcId="{7C2EC096-D478-4693-A09F-027DD8FECB08}" destId="{547E9413-8FF5-4A07-B6B0-A00D5EDBD9BF}" srcOrd="4" destOrd="0" presId="urn:microsoft.com/office/officeart/2005/8/layout/bProcess3"/>
    <dgm:cxn modelId="{E72D5754-32FA-4502-BE16-34D9C418566B}" type="presParOf" srcId="{7C2EC096-D478-4693-A09F-027DD8FECB08}" destId="{E2915C4F-DC44-49BE-BEF8-A88E48EAC84C}" srcOrd="5" destOrd="0" presId="urn:microsoft.com/office/officeart/2005/8/layout/bProcess3"/>
    <dgm:cxn modelId="{3D2E03C7-C6FD-43A9-B48C-C60313788E6E}" type="presParOf" srcId="{E2915C4F-DC44-49BE-BEF8-A88E48EAC84C}" destId="{BD319B62-ABF8-45F1-87E1-B232734C51EC}" srcOrd="0" destOrd="0" presId="urn:microsoft.com/office/officeart/2005/8/layout/bProcess3"/>
    <dgm:cxn modelId="{78DB27ED-2E46-4110-AE27-2CA925A829C7}" type="presParOf" srcId="{7C2EC096-D478-4693-A09F-027DD8FECB08}" destId="{AA112586-72E7-4DB1-A65A-157C08E620DB}" srcOrd="6" destOrd="0" presId="urn:microsoft.com/office/officeart/2005/8/layout/bProcess3"/>
    <dgm:cxn modelId="{032A3CFA-ECBC-4C96-B8DC-2E868651AB2A}" type="presParOf" srcId="{7C2EC096-D478-4693-A09F-027DD8FECB08}" destId="{EA660DF7-6FBD-44CA-B50E-B377A3328C2A}" srcOrd="7" destOrd="0" presId="urn:microsoft.com/office/officeart/2005/8/layout/bProcess3"/>
    <dgm:cxn modelId="{2E8AB214-7167-4000-93FA-2F2F4AC238A5}" type="presParOf" srcId="{EA660DF7-6FBD-44CA-B50E-B377A3328C2A}" destId="{5272099C-48F3-497A-9B9C-9E6409601934}" srcOrd="0" destOrd="0" presId="urn:microsoft.com/office/officeart/2005/8/layout/bProcess3"/>
    <dgm:cxn modelId="{2EB790D1-E2DC-4604-A725-E2744685D94C}" type="presParOf" srcId="{7C2EC096-D478-4693-A09F-027DD8FECB08}" destId="{DA88101A-D7D6-4594-8202-5EDD5CD9E2BB}" srcOrd="8" destOrd="0" presId="urn:microsoft.com/office/officeart/2005/8/layout/bProcess3"/>
    <dgm:cxn modelId="{F291FAC5-0008-49D8-B062-5AEEEB3DA0F1}" type="presParOf" srcId="{7C2EC096-D478-4693-A09F-027DD8FECB08}" destId="{D35F29E1-3C6F-49C8-A6A9-04D2BD95A96D}" srcOrd="9" destOrd="0" presId="urn:microsoft.com/office/officeart/2005/8/layout/bProcess3"/>
    <dgm:cxn modelId="{806A194C-19E0-4889-AED7-B7A2A1A38C2C}" type="presParOf" srcId="{D35F29E1-3C6F-49C8-A6A9-04D2BD95A96D}" destId="{9D79E100-E875-4B9F-9117-469901487744}" srcOrd="0" destOrd="0" presId="urn:microsoft.com/office/officeart/2005/8/layout/bProcess3"/>
    <dgm:cxn modelId="{BED8DBCD-BA8E-4D87-9E37-9195A61FAE62}" type="presParOf" srcId="{7C2EC096-D478-4693-A09F-027DD8FECB08}" destId="{74959078-0394-4789-8B7D-E153DEC829CF}" srcOrd="10" destOrd="0" presId="urn:microsoft.com/office/officeart/2005/8/layout/bProcess3"/>
    <dgm:cxn modelId="{7D9844A3-CABC-45E2-9549-13E2F3D551DB}" type="presParOf" srcId="{7C2EC096-D478-4693-A09F-027DD8FECB08}" destId="{4CFD0E31-49AE-46E7-9ED5-166BD6BC40B6}" srcOrd="11" destOrd="0" presId="urn:microsoft.com/office/officeart/2005/8/layout/bProcess3"/>
    <dgm:cxn modelId="{38C40D54-534C-4450-BDD5-414D8ECA7F54}" type="presParOf" srcId="{4CFD0E31-49AE-46E7-9ED5-166BD6BC40B6}" destId="{4E8F8DEA-D76C-4C4A-8769-A6BFC1066A6F}" srcOrd="0" destOrd="0" presId="urn:microsoft.com/office/officeart/2005/8/layout/bProcess3"/>
    <dgm:cxn modelId="{B345C73D-8070-4CF6-B6CE-AFEDF2BE53E1}" type="presParOf" srcId="{7C2EC096-D478-4693-A09F-027DD8FECB08}" destId="{61589326-D0F2-45AB-83F4-896CE1C527C6}" srcOrd="12" destOrd="0" presId="urn:microsoft.com/office/officeart/2005/8/layout/bProcess3"/>
    <dgm:cxn modelId="{BC67C7F9-E74D-4987-88C7-FA1B6F821277}" type="presParOf" srcId="{7C2EC096-D478-4693-A09F-027DD8FECB08}" destId="{5AAF409F-1E91-438D-A3F2-775869183B7A}" srcOrd="13" destOrd="0" presId="urn:microsoft.com/office/officeart/2005/8/layout/bProcess3"/>
    <dgm:cxn modelId="{F29FDA10-3B38-4FD2-B3C1-A55E99E507BC}" type="presParOf" srcId="{5AAF409F-1E91-438D-A3F2-775869183B7A}" destId="{30510ADE-1689-4E94-BACC-6B3573577359}" srcOrd="0" destOrd="0" presId="urn:microsoft.com/office/officeart/2005/8/layout/bProcess3"/>
    <dgm:cxn modelId="{1573F7AC-EE7F-4002-8AE2-4B72FFDB7651}" type="presParOf" srcId="{7C2EC096-D478-4693-A09F-027DD8FECB08}" destId="{DDA0C6E0-0C5D-404C-97AB-79669D7B1693}" srcOrd="14" destOrd="0" presId="urn:microsoft.com/office/officeart/2005/8/layout/bProcess3"/>
    <dgm:cxn modelId="{C8E26349-3D1D-48D2-BA65-1766C2107693}" type="presParOf" srcId="{7C2EC096-D478-4693-A09F-027DD8FECB08}" destId="{50C08D7C-A5CC-4A5C-A1E3-C2FDF621915A}" srcOrd="15" destOrd="0" presId="urn:microsoft.com/office/officeart/2005/8/layout/bProcess3"/>
    <dgm:cxn modelId="{796F5928-E1F5-4D54-A914-2EC28853E5AA}" type="presParOf" srcId="{50C08D7C-A5CC-4A5C-A1E3-C2FDF621915A}" destId="{3C79D3D8-D6BE-4976-BF4E-1EB25DA1672D}" srcOrd="0" destOrd="0" presId="urn:microsoft.com/office/officeart/2005/8/layout/bProcess3"/>
    <dgm:cxn modelId="{27B9090B-CB4D-415B-B7FA-F26047182829}" type="presParOf" srcId="{7C2EC096-D478-4693-A09F-027DD8FECB08}" destId="{1F74FB28-BD11-48C3-8E05-BF0950EB52DC}" srcOrd="16" destOrd="0" presId="urn:microsoft.com/office/officeart/2005/8/layout/bProcess3"/>
    <dgm:cxn modelId="{1210BB45-BFCC-4C50-9ADD-53B5C33ADC04}" type="presParOf" srcId="{7C2EC096-D478-4693-A09F-027DD8FECB08}" destId="{51E0B8D1-551C-497B-8A7E-5A3E74F12208}" srcOrd="17" destOrd="0" presId="urn:microsoft.com/office/officeart/2005/8/layout/bProcess3"/>
    <dgm:cxn modelId="{3B4B9A33-7D71-4473-BD60-4CAF376B2E6B}" type="presParOf" srcId="{51E0B8D1-551C-497B-8A7E-5A3E74F12208}" destId="{81324327-438F-4D52-BE1F-23A1B351E785}" srcOrd="0" destOrd="0" presId="urn:microsoft.com/office/officeart/2005/8/layout/bProcess3"/>
    <dgm:cxn modelId="{850EC596-9580-48AC-8DC1-CC02A1F42894}" type="presParOf" srcId="{7C2EC096-D478-4693-A09F-027DD8FECB08}" destId="{B1E7300D-9059-45DD-B7FF-5452F117E2E2}" srcOrd="18" destOrd="0" presId="urn:microsoft.com/office/officeart/2005/8/layout/bProcess3"/>
    <dgm:cxn modelId="{C9B3FE53-7163-4E65-9C22-9868A0E05E87}" type="presParOf" srcId="{7C2EC096-D478-4693-A09F-027DD8FECB08}" destId="{88588DC9-D657-449F-9FA2-3070CF804240}" srcOrd="19" destOrd="0" presId="urn:microsoft.com/office/officeart/2005/8/layout/bProcess3"/>
    <dgm:cxn modelId="{A350FD3B-23EA-41E9-96BE-625A82C42BF0}" type="presParOf" srcId="{88588DC9-D657-449F-9FA2-3070CF804240}" destId="{0FE1CAA2-43A2-4201-A3F3-35514C19C52F}" srcOrd="0" destOrd="0" presId="urn:microsoft.com/office/officeart/2005/8/layout/bProcess3"/>
    <dgm:cxn modelId="{EB62DD8E-8007-4C60-B26B-C5F994DEC4BF}" type="presParOf" srcId="{7C2EC096-D478-4693-A09F-027DD8FECB08}" destId="{5A37126B-FE03-4E48-BE7F-EE3AEA20D2C6}" srcOrd="20" destOrd="0" presId="urn:microsoft.com/office/officeart/2005/8/layout/bProcess3"/>
    <dgm:cxn modelId="{A2F10568-E255-43DC-98FA-345F85FB94B0}" type="presParOf" srcId="{7C2EC096-D478-4693-A09F-027DD8FECB08}" destId="{D21712FA-5CA0-4EC0-B51C-D27F68E6468B}" srcOrd="21" destOrd="0" presId="urn:microsoft.com/office/officeart/2005/8/layout/bProcess3"/>
    <dgm:cxn modelId="{C90AB795-4DE1-4A52-AEFF-A6697D927133}" type="presParOf" srcId="{D21712FA-5CA0-4EC0-B51C-D27F68E6468B}" destId="{F96BE3ED-3FF2-4055-8500-F4194C6BE0B9}" srcOrd="0" destOrd="0" presId="urn:microsoft.com/office/officeart/2005/8/layout/bProcess3"/>
    <dgm:cxn modelId="{0F73AD28-2071-44D4-BF9B-93A79BE91712}" type="presParOf" srcId="{7C2EC096-D478-4693-A09F-027DD8FECB08}" destId="{8BFB4B44-ACFB-43C8-A86E-2EE96D6C4C42}" srcOrd="22" destOrd="0" presId="urn:microsoft.com/office/officeart/2005/8/layout/bProcess3"/>
    <dgm:cxn modelId="{829A0296-5842-48FC-BB90-73D602F48035}" type="presParOf" srcId="{7C2EC096-D478-4693-A09F-027DD8FECB08}" destId="{1625CA79-4E15-4EBB-9CF7-208BC5FE85E6}" srcOrd="23" destOrd="0" presId="urn:microsoft.com/office/officeart/2005/8/layout/bProcess3"/>
    <dgm:cxn modelId="{19C5D558-A24E-45A1-8C34-55AC845C1437}" type="presParOf" srcId="{1625CA79-4E15-4EBB-9CF7-208BC5FE85E6}" destId="{D6BD7FBE-8CB0-419A-99A0-6547B7C7EAE2}" srcOrd="0" destOrd="0" presId="urn:microsoft.com/office/officeart/2005/8/layout/bProcess3"/>
    <dgm:cxn modelId="{C9B8F6CE-3E29-4B93-9B18-AF31A06EF8F4}" type="presParOf" srcId="{7C2EC096-D478-4693-A09F-027DD8FECB08}" destId="{7C7D6A37-4AD2-4D3C-84FB-2095BE69473A}" srcOrd="24" destOrd="0" presId="urn:microsoft.com/office/officeart/2005/8/layout/bProcess3"/>
    <dgm:cxn modelId="{0D52CE19-80B4-4975-8258-F6B0240AB2A6}" type="presParOf" srcId="{7C2EC096-D478-4693-A09F-027DD8FECB08}" destId="{522B701C-373C-4328-87B4-DC4E85A167EA}" srcOrd="25" destOrd="0" presId="urn:microsoft.com/office/officeart/2005/8/layout/bProcess3"/>
    <dgm:cxn modelId="{C1FF3490-B55C-48F1-BABE-7C5B3C3581E7}" type="presParOf" srcId="{522B701C-373C-4328-87B4-DC4E85A167EA}" destId="{C772776E-603A-4A18-8604-9B451AC1DB6E}" srcOrd="0" destOrd="0" presId="urn:microsoft.com/office/officeart/2005/8/layout/bProcess3"/>
    <dgm:cxn modelId="{FA9BFF61-4045-4ECA-A01E-B4CD7D904903}" type="presParOf" srcId="{7C2EC096-D478-4693-A09F-027DD8FECB08}" destId="{5A941968-641B-4C97-B374-A1F982DC2AB6}" srcOrd="26" destOrd="0" presId="urn:microsoft.com/office/officeart/2005/8/layout/bProcess3"/>
    <dgm:cxn modelId="{FD8E43C2-92F8-450F-9775-A5B647C5DD8F}" type="presParOf" srcId="{7C2EC096-D478-4693-A09F-027DD8FECB08}" destId="{EA154848-CA95-4A74-A72B-01F7485215B2}" srcOrd="27" destOrd="0" presId="urn:microsoft.com/office/officeart/2005/8/layout/bProcess3"/>
    <dgm:cxn modelId="{43E57429-33D1-422D-9957-493DBC75208C}" type="presParOf" srcId="{EA154848-CA95-4A74-A72B-01F7485215B2}" destId="{6DFAFE16-9587-4C10-A727-12B2999AFA52}" srcOrd="0" destOrd="0" presId="urn:microsoft.com/office/officeart/2005/8/layout/bProcess3"/>
    <dgm:cxn modelId="{5B9F6E36-7BE9-436D-826D-D17747041AD6}" type="presParOf" srcId="{7C2EC096-D478-4693-A09F-027DD8FECB08}" destId="{225D573D-B71F-44CB-BF23-DBB1C21265B6}" srcOrd="28" destOrd="0" presId="urn:microsoft.com/office/officeart/2005/8/layout/bProcess3"/>
    <dgm:cxn modelId="{BA98D48C-DBE4-4292-A749-171D4C31CC09}" type="presParOf" srcId="{7C2EC096-D478-4693-A09F-027DD8FECB08}" destId="{82278F12-EC1F-4CD3-AACD-C0EAC66E8754}" srcOrd="29" destOrd="0" presId="urn:microsoft.com/office/officeart/2005/8/layout/bProcess3"/>
    <dgm:cxn modelId="{DC00F39E-25B3-4704-9EAC-E9E65B66FF85}" type="presParOf" srcId="{82278F12-EC1F-4CD3-AACD-C0EAC66E8754}" destId="{F95534CB-801A-42E7-9CCE-BDD389C9C1B1}" srcOrd="0" destOrd="0" presId="urn:microsoft.com/office/officeart/2005/8/layout/bProcess3"/>
    <dgm:cxn modelId="{5512BEE5-E972-4635-B3FE-36DB35D11317}" type="presParOf" srcId="{7C2EC096-D478-4693-A09F-027DD8FECB08}" destId="{F1E4D607-B11C-4BBC-ADDD-8BAC8998E671}" srcOrd="30" destOrd="0" presId="urn:microsoft.com/office/officeart/2005/8/layout/bProcess3"/>
    <dgm:cxn modelId="{99AC5FAB-CDA2-412C-92A6-41194052B90A}" type="presParOf" srcId="{7C2EC096-D478-4693-A09F-027DD8FECB08}" destId="{877C9DA9-51D8-465B-AEDD-95962804F18B}" srcOrd="31" destOrd="0" presId="urn:microsoft.com/office/officeart/2005/8/layout/bProcess3"/>
    <dgm:cxn modelId="{8956B1B7-1704-4596-AA85-F83D04F5E38A}" type="presParOf" srcId="{877C9DA9-51D8-465B-AEDD-95962804F18B}" destId="{100CD6D7-0D11-4069-9F0F-598D3CD5F156}" srcOrd="0" destOrd="0" presId="urn:microsoft.com/office/officeart/2005/8/layout/bProcess3"/>
    <dgm:cxn modelId="{5FBE272B-4014-4142-8818-38A2928FBE51}" type="presParOf" srcId="{7C2EC096-D478-4693-A09F-027DD8FECB08}" destId="{F8B4CD0F-A946-40A9-BC29-F3D2B5114095}" srcOrd="32" destOrd="0" presId="urn:microsoft.com/office/officeart/2005/8/layout/bProcess3"/>
    <dgm:cxn modelId="{038E1FB6-2579-48AC-BDAD-522164EB91CC}" type="presParOf" srcId="{7C2EC096-D478-4693-A09F-027DD8FECB08}" destId="{8389592F-7B0A-4D69-9F6D-5CA0DEFB9191}" srcOrd="33" destOrd="0" presId="urn:microsoft.com/office/officeart/2005/8/layout/bProcess3"/>
    <dgm:cxn modelId="{7F0C1FD2-A7A9-4FD7-96AE-9FC4048E3136}" type="presParOf" srcId="{8389592F-7B0A-4D69-9F6D-5CA0DEFB9191}" destId="{3DEEBAD7-B6B9-4FA5-AB72-67E27819427E}" srcOrd="0" destOrd="0" presId="urn:microsoft.com/office/officeart/2005/8/layout/bProcess3"/>
    <dgm:cxn modelId="{D4F9E1AB-70FE-4911-9072-7D7A27BBB9AA}" type="presParOf" srcId="{7C2EC096-D478-4693-A09F-027DD8FECB08}" destId="{54889682-8FC8-4DE2-9491-A5A65F7B8A57}" srcOrd="34" destOrd="0" presId="urn:microsoft.com/office/officeart/2005/8/layout/bProcess3"/>
    <dgm:cxn modelId="{BE189363-E967-4D1B-B038-C19959405833}" type="presParOf" srcId="{7C2EC096-D478-4693-A09F-027DD8FECB08}" destId="{C43C184E-9830-4072-82C6-4B16722CB2D8}" srcOrd="35" destOrd="0" presId="urn:microsoft.com/office/officeart/2005/8/layout/bProcess3"/>
    <dgm:cxn modelId="{708DDC39-4753-4D55-AC0C-9811D8037216}" type="presParOf" srcId="{C43C184E-9830-4072-82C6-4B16722CB2D8}" destId="{1EA64EA5-6ABD-4396-BF40-532EA436BE86}" srcOrd="0" destOrd="0" presId="urn:microsoft.com/office/officeart/2005/8/layout/bProcess3"/>
    <dgm:cxn modelId="{B4CC9148-C843-420D-BC3C-480F585B24B8}" type="presParOf" srcId="{7C2EC096-D478-4693-A09F-027DD8FECB08}" destId="{D234FC62-E9A5-4281-927D-CFBB5E2D164B}" srcOrd="36" destOrd="0" presId="urn:microsoft.com/office/officeart/2005/8/layout/bProcess3"/>
    <dgm:cxn modelId="{8A8F1678-6EFC-457B-998B-9CBD7176F6E7}" type="presParOf" srcId="{7C2EC096-D478-4693-A09F-027DD8FECB08}" destId="{EB5CB428-C111-48C8-AAE2-9C6B88D68497}" srcOrd="37" destOrd="0" presId="urn:microsoft.com/office/officeart/2005/8/layout/bProcess3"/>
    <dgm:cxn modelId="{BC79828E-7C54-4681-9D69-AE508DABD966}" type="presParOf" srcId="{EB5CB428-C111-48C8-AAE2-9C6B88D68497}" destId="{403FAC0C-0751-4850-9931-B6037559FC1E}" srcOrd="0" destOrd="0" presId="urn:microsoft.com/office/officeart/2005/8/layout/bProcess3"/>
    <dgm:cxn modelId="{D7CD3A9D-4E3B-4641-A0E1-6C39DAC25FEF}" type="presParOf" srcId="{7C2EC096-D478-4693-A09F-027DD8FECB08}" destId="{410B095B-7746-4A98-97FB-D231FD7C88D8}" srcOrd="38" destOrd="0" presId="urn:microsoft.com/office/officeart/2005/8/layout/bProcess3"/>
    <dgm:cxn modelId="{29294798-4CAD-4C33-80EC-2635C3604CFE}" type="presParOf" srcId="{7C2EC096-D478-4693-A09F-027DD8FECB08}" destId="{0BA15840-6BE6-4DE4-A3E8-B71D3ED963F2}" srcOrd="39" destOrd="0" presId="urn:microsoft.com/office/officeart/2005/8/layout/bProcess3"/>
    <dgm:cxn modelId="{6EF821AC-B306-4B4D-9915-EBF04EC26A36}" type="presParOf" srcId="{0BA15840-6BE6-4DE4-A3E8-B71D3ED963F2}" destId="{1106049A-FC23-46B2-BD5B-012503E000F0}" srcOrd="0" destOrd="0" presId="urn:microsoft.com/office/officeart/2005/8/layout/bProcess3"/>
    <dgm:cxn modelId="{ED39763F-21C8-41AE-9BF0-BD7D24786B1A}" type="presParOf" srcId="{7C2EC096-D478-4693-A09F-027DD8FECB08}" destId="{AF693419-4D8B-435A-8C10-64E7E3E165A9}" srcOrd="40" destOrd="0" presId="urn:microsoft.com/office/officeart/2005/8/layout/bProcess3"/>
    <dgm:cxn modelId="{C34FC04D-DBB4-4190-B1DE-DCB4E4E30D73}" type="presParOf" srcId="{7C2EC096-D478-4693-A09F-027DD8FECB08}" destId="{3D22C0EE-FDCC-47F7-A182-923DE5F307B9}" srcOrd="41" destOrd="0" presId="urn:microsoft.com/office/officeart/2005/8/layout/bProcess3"/>
    <dgm:cxn modelId="{AF683640-30F6-41EE-BA69-14697BD92F3C}" type="presParOf" srcId="{3D22C0EE-FDCC-47F7-A182-923DE5F307B9}" destId="{2D0EBC51-033E-4A8D-8A4A-77B382B79675}" srcOrd="0" destOrd="0" presId="urn:microsoft.com/office/officeart/2005/8/layout/bProcess3"/>
    <dgm:cxn modelId="{4C135C5F-199D-403D-8B08-874ED40CD196}" type="presParOf" srcId="{7C2EC096-D478-4693-A09F-027DD8FECB08}" destId="{3ADD81C7-84CE-4D2B-AC34-2E22766C166A}" srcOrd="42" destOrd="0" presId="urn:microsoft.com/office/officeart/2005/8/layout/bProcess3"/>
    <dgm:cxn modelId="{059BEA90-95F4-4E51-B591-F2081CB24241}" type="presParOf" srcId="{7C2EC096-D478-4693-A09F-027DD8FECB08}" destId="{AAB57D64-F356-4332-8330-637A8323D050}" srcOrd="43" destOrd="0" presId="urn:microsoft.com/office/officeart/2005/8/layout/bProcess3"/>
    <dgm:cxn modelId="{9D3DDCBC-F4E8-4488-B28C-3FC9B3C30298}" type="presParOf" srcId="{AAB57D64-F356-4332-8330-637A8323D050}" destId="{762F82AA-36D9-49C8-B758-266F43DC6A41}" srcOrd="0" destOrd="0" presId="urn:microsoft.com/office/officeart/2005/8/layout/bProcess3"/>
    <dgm:cxn modelId="{547C360D-C471-4028-B850-2CE71A60EF09}" type="presParOf" srcId="{7C2EC096-D478-4693-A09F-027DD8FECB08}" destId="{245EBB26-ECA2-4FA5-943A-716C028F0E2C}" srcOrd="44"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61E72E5-75C4-4B03-A804-26DC26D4127F}" type="doc">
      <dgm:prSet loTypeId="urn:microsoft.com/office/officeart/2005/8/layout/bProcess3" loCatId="process" qsTypeId="urn:microsoft.com/office/officeart/2005/8/quickstyle/3d1" qsCatId="3D" csTypeId="urn:microsoft.com/office/officeart/2005/8/colors/accent1_2" csCatId="accent1" phldr="1"/>
      <dgm:spPr/>
      <dgm:t>
        <a:bodyPr/>
        <a:lstStyle/>
        <a:p>
          <a:endParaRPr lang="en-US"/>
        </a:p>
      </dgm:t>
    </dgm:pt>
    <dgm:pt modelId="{0CFEF47F-F54C-4091-93E0-E29A3415305B}">
      <dgm:prSet phldrT="[Text]" custT="1"/>
      <dgm:spPr/>
      <dgm:t>
        <a:bodyPr/>
        <a:lstStyle/>
        <a:p>
          <a:r>
            <a:rPr lang="en-US" sz="1050" dirty="0" smtClean="0"/>
            <a:t>Acquire final team. </a:t>
          </a:r>
          <a:endParaRPr lang="en-US" sz="1050" dirty="0"/>
        </a:p>
      </dgm:t>
    </dgm:pt>
    <dgm:pt modelId="{3B8BC21B-7BC8-4500-85B0-B3A95F4161E5}" type="sibTrans" cxnId="{FBC6AD25-4CE6-462B-A76B-99FD9D89DEF0}">
      <dgm:prSet/>
      <dgm:spPr/>
      <dgm:t>
        <a:bodyPr/>
        <a:lstStyle/>
        <a:p>
          <a:endParaRPr lang="en-US"/>
        </a:p>
      </dgm:t>
    </dgm:pt>
    <dgm:pt modelId="{382FAFDA-6D76-4820-9C48-1FF01E8D8E95}" type="parTrans" cxnId="{FBC6AD25-4CE6-462B-A76B-99FD9D89DEF0}">
      <dgm:prSet/>
      <dgm:spPr/>
      <dgm:t>
        <a:bodyPr/>
        <a:lstStyle/>
        <a:p>
          <a:endParaRPr lang="en-US"/>
        </a:p>
      </dgm:t>
    </dgm:pt>
    <dgm:pt modelId="{1960AA94-F13B-420C-B80A-2C2D62EF3C61}">
      <dgm:prSet/>
      <dgm:spPr/>
      <dgm:t>
        <a:bodyPr/>
        <a:lstStyle/>
        <a:p>
          <a:r>
            <a:rPr lang="en-US" dirty="0" smtClean="0"/>
            <a:t>Select Sellers.</a:t>
          </a:r>
          <a:endParaRPr lang="en-US" dirty="0"/>
        </a:p>
      </dgm:t>
    </dgm:pt>
    <dgm:pt modelId="{0824CE12-05D8-440B-B25F-A0F3A09BAACD}" type="sibTrans" cxnId="{0D1EDA91-B73F-4DD6-99F0-F51100396377}">
      <dgm:prSet/>
      <dgm:spPr/>
      <dgm:t>
        <a:bodyPr/>
        <a:lstStyle/>
        <a:p>
          <a:endParaRPr lang="en-US"/>
        </a:p>
      </dgm:t>
    </dgm:pt>
    <dgm:pt modelId="{1BCA756D-81BC-490F-9622-91B22B77A470}" type="parTrans" cxnId="{0D1EDA91-B73F-4DD6-99F0-F51100396377}">
      <dgm:prSet/>
      <dgm:spPr/>
      <dgm:t>
        <a:bodyPr/>
        <a:lstStyle/>
        <a:p>
          <a:endParaRPr lang="en-US"/>
        </a:p>
      </dgm:t>
    </dgm:pt>
    <dgm:pt modelId="{7C8E702C-1E40-43F0-AC91-BDA2942EDE21}">
      <dgm:prSet/>
      <dgm:spPr/>
      <dgm:t>
        <a:bodyPr/>
        <a:lstStyle/>
        <a:p>
          <a:r>
            <a:rPr lang="en-US" dirty="0" smtClean="0"/>
            <a:t>Request seller responses. </a:t>
          </a:r>
          <a:endParaRPr lang="en-US" dirty="0"/>
        </a:p>
      </dgm:t>
    </dgm:pt>
    <dgm:pt modelId="{2F407B6C-1F21-4022-81D3-A73083D9635D}" type="sibTrans" cxnId="{7ACF7075-5D1F-45C5-BE12-10160361A569}">
      <dgm:prSet/>
      <dgm:spPr/>
      <dgm:t>
        <a:bodyPr/>
        <a:lstStyle/>
        <a:p>
          <a:endParaRPr lang="en-US"/>
        </a:p>
      </dgm:t>
    </dgm:pt>
    <dgm:pt modelId="{7AEB859B-C393-4EB5-87DD-140F8E75F6EF}" type="parTrans" cxnId="{7ACF7075-5D1F-45C5-BE12-10160361A569}">
      <dgm:prSet/>
      <dgm:spPr/>
      <dgm:t>
        <a:bodyPr/>
        <a:lstStyle/>
        <a:p>
          <a:endParaRPr lang="en-US"/>
        </a:p>
      </dgm:t>
    </dgm:pt>
    <dgm:pt modelId="{CC4ECAAF-0C0C-46F2-88B8-F89B787AB261}">
      <dgm:prSet/>
      <dgm:spPr/>
      <dgm:t>
        <a:bodyPr/>
        <a:lstStyle/>
        <a:p>
          <a:r>
            <a:rPr lang="en-US" dirty="0" smtClean="0"/>
            <a:t>Use work authorization system. </a:t>
          </a:r>
          <a:endParaRPr lang="en-US" dirty="0"/>
        </a:p>
      </dgm:t>
    </dgm:pt>
    <dgm:pt modelId="{960530CD-791F-49CE-8753-76BFBD55CE51}" type="sibTrans" cxnId="{1E5A0B03-7FD7-44C0-BEF1-CFF3D06ECF2E}">
      <dgm:prSet/>
      <dgm:spPr/>
      <dgm:t>
        <a:bodyPr/>
        <a:lstStyle/>
        <a:p>
          <a:endParaRPr lang="en-US"/>
        </a:p>
      </dgm:t>
    </dgm:pt>
    <dgm:pt modelId="{8E5AFB0F-3C20-4B8F-8DC7-9B7499DFCF63}" type="parTrans" cxnId="{1E5A0B03-7FD7-44C0-BEF1-CFF3D06ECF2E}">
      <dgm:prSet/>
      <dgm:spPr/>
      <dgm:t>
        <a:bodyPr/>
        <a:lstStyle/>
        <a:p>
          <a:endParaRPr lang="en-US"/>
        </a:p>
      </dgm:t>
    </dgm:pt>
    <dgm:pt modelId="{72FA997C-58E4-4B66-BA52-13AA9A9BA955}">
      <dgm:prSet/>
      <dgm:spPr/>
      <dgm:t>
        <a:bodyPr/>
        <a:lstStyle/>
        <a:p>
          <a:r>
            <a:rPr lang="en-US" dirty="0" smtClean="0"/>
            <a:t>Hold progress meetings. </a:t>
          </a:r>
          <a:endParaRPr lang="en-US" dirty="0"/>
        </a:p>
      </dgm:t>
    </dgm:pt>
    <dgm:pt modelId="{A7880A88-4DB6-4D65-8CFC-6AD397B203DD}" type="sibTrans" cxnId="{2D2C4C43-0B72-4739-9923-7FC1609C711B}">
      <dgm:prSet/>
      <dgm:spPr/>
      <dgm:t>
        <a:bodyPr/>
        <a:lstStyle/>
        <a:p>
          <a:endParaRPr lang="en-US"/>
        </a:p>
      </dgm:t>
    </dgm:pt>
    <dgm:pt modelId="{BFBC5F86-7E18-4700-AF12-FBCC2E81AB73}" type="parTrans" cxnId="{2D2C4C43-0B72-4739-9923-7FC1609C711B}">
      <dgm:prSet/>
      <dgm:spPr/>
      <dgm:t>
        <a:bodyPr/>
        <a:lstStyle/>
        <a:p>
          <a:endParaRPr lang="en-US"/>
        </a:p>
      </dgm:t>
    </dgm:pt>
    <dgm:pt modelId="{F9FBAF84-EA2D-4E34-A2D2-CC5125583BAE}">
      <dgm:prSet/>
      <dgm:spPr/>
      <dgm:t>
        <a:bodyPr/>
        <a:lstStyle/>
        <a:p>
          <a:r>
            <a:rPr lang="en-US" dirty="0" smtClean="0"/>
            <a:t>Give recognition and rewards. </a:t>
          </a:r>
          <a:endParaRPr lang="en-US" dirty="0"/>
        </a:p>
      </dgm:t>
    </dgm:pt>
    <dgm:pt modelId="{0B0CB77E-1244-4F12-8A3C-4909FC884FF1}" type="sibTrans" cxnId="{6EB75F42-1022-4EE3-8645-9B4A37B55312}">
      <dgm:prSet/>
      <dgm:spPr/>
      <dgm:t>
        <a:bodyPr/>
        <a:lstStyle/>
        <a:p>
          <a:endParaRPr lang="en-US"/>
        </a:p>
      </dgm:t>
    </dgm:pt>
    <dgm:pt modelId="{6BAF6712-A37A-4E57-9BBD-BB1C8A1893FD}" type="parTrans" cxnId="{6EB75F42-1022-4EE3-8645-9B4A37B55312}">
      <dgm:prSet/>
      <dgm:spPr/>
      <dgm:t>
        <a:bodyPr/>
        <a:lstStyle/>
        <a:p>
          <a:endParaRPr lang="en-US"/>
        </a:p>
      </dgm:t>
    </dgm:pt>
    <dgm:pt modelId="{B1E7EDEB-7458-4DD1-AE2A-8416DA27E60D}">
      <dgm:prSet/>
      <dgm:spPr/>
      <dgm:t>
        <a:bodyPr/>
        <a:lstStyle/>
        <a:p>
          <a:r>
            <a:rPr lang="en-US" dirty="0" smtClean="0"/>
            <a:t>Team building. </a:t>
          </a:r>
          <a:endParaRPr lang="en-US" dirty="0"/>
        </a:p>
      </dgm:t>
    </dgm:pt>
    <dgm:pt modelId="{0ABF8544-C09A-438D-B193-381A3BDF5676}" type="sibTrans" cxnId="{7D9D2A59-B390-417F-B4C8-C9A3A73FC990}">
      <dgm:prSet/>
      <dgm:spPr/>
      <dgm:t>
        <a:bodyPr/>
        <a:lstStyle/>
        <a:p>
          <a:endParaRPr lang="en-US"/>
        </a:p>
      </dgm:t>
    </dgm:pt>
    <dgm:pt modelId="{2BC3BE8D-BAD7-4852-8A0D-CE6C827628C4}" type="parTrans" cxnId="{7D9D2A59-B390-417F-B4C8-C9A3A73FC990}">
      <dgm:prSet/>
      <dgm:spPr/>
      <dgm:t>
        <a:bodyPr/>
        <a:lstStyle/>
        <a:p>
          <a:endParaRPr lang="en-US"/>
        </a:p>
      </dgm:t>
    </dgm:pt>
    <dgm:pt modelId="{88CD5FAC-3465-41D7-A6AF-366A11E8E06D}">
      <dgm:prSet/>
      <dgm:spPr/>
      <dgm:t>
        <a:bodyPr/>
        <a:lstStyle/>
        <a:p>
          <a:r>
            <a:rPr lang="en-US" dirty="0" smtClean="0"/>
            <a:t>Follow processes. </a:t>
          </a:r>
          <a:endParaRPr lang="en-US" dirty="0"/>
        </a:p>
      </dgm:t>
    </dgm:pt>
    <dgm:pt modelId="{DD6EF6FE-09D4-4A61-B3BB-97986EABAF22}" type="sibTrans" cxnId="{D0B78D45-4869-43FC-8647-5BED75385A21}">
      <dgm:prSet/>
      <dgm:spPr/>
      <dgm:t>
        <a:bodyPr/>
        <a:lstStyle/>
        <a:p>
          <a:endParaRPr lang="en-US"/>
        </a:p>
      </dgm:t>
    </dgm:pt>
    <dgm:pt modelId="{3C65EB6D-9FB0-4544-970C-3F3FB58734D7}" type="parTrans" cxnId="{D0B78D45-4869-43FC-8647-5BED75385A21}">
      <dgm:prSet/>
      <dgm:spPr/>
      <dgm:t>
        <a:bodyPr/>
        <a:lstStyle/>
        <a:p>
          <a:endParaRPr lang="en-US"/>
        </a:p>
      </dgm:t>
    </dgm:pt>
    <dgm:pt modelId="{23295C1F-6A3D-4719-8D1D-54E5D59F25CC}">
      <dgm:prSet/>
      <dgm:spPr/>
      <dgm:t>
        <a:bodyPr/>
        <a:lstStyle/>
        <a:p>
          <a:r>
            <a:rPr lang="en-US" dirty="0" smtClean="0"/>
            <a:t>Continuous improvement. </a:t>
          </a:r>
          <a:endParaRPr lang="en-US" dirty="0"/>
        </a:p>
      </dgm:t>
    </dgm:pt>
    <dgm:pt modelId="{6A8AA349-3D4A-4DDC-A29E-480D427EEA69}" type="sibTrans" cxnId="{27AFA38F-9B3F-4757-9837-0F236E7E17CA}">
      <dgm:prSet/>
      <dgm:spPr/>
      <dgm:t>
        <a:bodyPr/>
        <a:lstStyle/>
        <a:p>
          <a:endParaRPr lang="en-US"/>
        </a:p>
      </dgm:t>
    </dgm:pt>
    <dgm:pt modelId="{D08736F9-734F-4080-8B87-97BD9F44AA3D}" type="parTrans" cxnId="{27AFA38F-9B3F-4757-9837-0F236E7E17CA}">
      <dgm:prSet/>
      <dgm:spPr/>
      <dgm:t>
        <a:bodyPr/>
        <a:lstStyle/>
        <a:p>
          <a:endParaRPr lang="en-US"/>
        </a:p>
      </dgm:t>
    </dgm:pt>
    <dgm:pt modelId="{C9A036EE-4FC7-489F-9692-AC4C7FA31FE0}">
      <dgm:prSet/>
      <dgm:spPr/>
      <dgm:t>
        <a:bodyPr/>
        <a:lstStyle/>
        <a:p>
          <a:r>
            <a:rPr lang="en-US" dirty="0" smtClean="0"/>
            <a:t>Implement approved changes, defect repair, preventive and corrective actions. </a:t>
          </a:r>
          <a:endParaRPr lang="en-US" dirty="0"/>
        </a:p>
      </dgm:t>
    </dgm:pt>
    <dgm:pt modelId="{009B10C5-C93C-4732-BEE1-8246355231F0}" type="sibTrans" cxnId="{62C23631-7301-4C58-A118-CDEE462D0B8C}">
      <dgm:prSet/>
      <dgm:spPr/>
      <dgm:t>
        <a:bodyPr/>
        <a:lstStyle/>
        <a:p>
          <a:endParaRPr lang="en-US"/>
        </a:p>
      </dgm:t>
    </dgm:pt>
    <dgm:pt modelId="{E662798C-B25D-40EA-99F3-71DAA640E298}" type="parTrans" cxnId="{62C23631-7301-4C58-A118-CDEE462D0B8C}">
      <dgm:prSet/>
      <dgm:spPr/>
      <dgm:t>
        <a:bodyPr/>
        <a:lstStyle/>
        <a:p>
          <a:endParaRPr lang="en-US"/>
        </a:p>
      </dgm:t>
    </dgm:pt>
    <dgm:pt modelId="{DF03E25D-299A-4C99-BC48-0DDA598DD61D}">
      <dgm:prSet/>
      <dgm:spPr/>
      <dgm:t>
        <a:bodyPr/>
        <a:lstStyle/>
        <a:p>
          <a:r>
            <a:rPr lang="en-US" dirty="0" smtClean="0"/>
            <a:t>Send and receive information. </a:t>
          </a:r>
          <a:endParaRPr lang="en-US" dirty="0"/>
        </a:p>
      </dgm:t>
    </dgm:pt>
    <dgm:pt modelId="{C7F48979-3CC5-40BE-ABBC-FD917404B3CB}" type="sibTrans" cxnId="{4DFDC8BB-765E-4DE6-95C0-657DEC170B7E}">
      <dgm:prSet/>
      <dgm:spPr/>
      <dgm:t>
        <a:bodyPr/>
        <a:lstStyle/>
        <a:p>
          <a:endParaRPr lang="en-US"/>
        </a:p>
      </dgm:t>
    </dgm:pt>
    <dgm:pt modelId="{47D04528-9B95-4594-9310-AD9DF9805AB9}" type="parTrans" cxnId="{4DFDC8BB-765E-4DE6-95C0-657DEC170B7E}">
      <dgm:prSet/>
      <dgm:spPr/>
      <dgm:t>
        <a:bodyPr/>
        <a:lstStyle/>
        <a:p>
          <a:endParaRPr lang="en-US"/>
        </a:p>
      </dgm:t>
    </dgm:pt>
    <dgm:pt modelId="{0597AC1C-E18D-45E7-BD33-F3A9DDEF87B5}">
      <dgm:prSet/>
      <dgm:spPr/>
      <dgm:t>
        <a:bodyPr/>
        <a:lstStyle/>
        <a:p>
          <a:r>
            <a:rPr lang="en-US" dirty="0" smtClean="0"/>
            <a:t>Recommend changes and corrective actions. </a:t>
          </a:r>
          <a:endParaRPr lang="en-US" dirty="0"/>
        </a:p>
      </dgm:t>
    </dgm:pt>
    <dgm:pt modelId="{A7FF170C-360D-4060-A4D6-374492C9D1E8}" type="sibTrans" cxnId="{D4292A68-5748-41AB-B13C-15670EF58A62}">
      <dgm:prSet/>
      <dgm:spPr/>
      <dgm:t>
        <a:bodyPr/>
        <a:lstStyle/>
        <a:p>
          <a:endParaRPr lang="en-US"/>
        </a:p>
      </dgm:t>
    </dgm:pt>
    <dgm:pt modelId="{90FE82AA-C524-447E-9099-319E54FC57DC}" type="parTrans" cxnId="{D4292A68-5748-41AB-B13C-15670EF58A62}">
      <dgm:prSet/>
      <dgm:spPr/>
      <dgm:t>
        <a:bodyPr/>
        <a:lstStyle/>
        <a:p>
          <a:endParaRPr lang="en-US"/>
        </a:p>
      </dgm:t>
    </dgm:pt>
    <dgm:pt modelId="{8E2E8938-25A3-4EA0-9C79-50F294BFD7AC}">
      <dgm:prSet/>
      <dgm:spPr/>
      <dgm:t>
        <a:bodyPr/>
        <a:lstStyle/>
        <a:p>
          <a:r>
            <a:rPr lang="en-US" dirty="0" smtClean="0"/>
            <a:t>Complete product scope. </a:t>
          </a:r>
          <a:endParaRPr lang="en-US" dirty="0"/>
        </a:p>
      </dgm:t>
    </dgm:pt>
    <dgm:pt modelId="{8F026036-766B-478C-844A-B22F0CEA61FA}" type="sibTrans" cxnId="{09F2D1B1-E81E-408B-ACA7-7106921027C4}">
      <dgm:prSet/>
      <dgm:spPr/>
      <dgm:t>
        <a:bodyPr/>
        <a:lstStyle/>
        <a:p>
          <a:endParaRPr lang="en-US"/>
        </a:p>
      </dgm:t>
    </dgm:pt>
    <dgm:pt modelId="{40AC6ECD-73F1-4A1A-B676-DDF59387E3A6}" type="parTrans" cxnId="{09F2D1B1-E81E-408B-ACA7-7106921027C4}">
      <dgm:prSet/>
      <dgm:spPr/>
      <dgm:t>
        <a:bodyPr/>
        <a:lstStyle/>
        <a:p>
          <a:endParaRPr lang="en-US"/>
        </a:p>
      </dgm:t>
    </dgm:pt>
    <dgm:pt modelId="{7446A2C2-D080-46A7-AAC4-278E83645497}">
      <dgm:prSet/>
      <dgm:spPr/>
      <dgm:t>
        <a:bodyPr/>
        <a:lstStyle/>
        <a:p>
          <a:r>
            <a:rPr lang="en-US" dirty="0" smtClean="0"/>
            <a:t>Execute the PM plan. </a:t>
          </a:r>
          <a:endParaRPr lang="en-US" dirty="0"/>
        </a:p>
      </dgm:t>
    </dgm:pt>
    <dgm:pt modelId="{26F6E644-26CB-4B12-BABE-FEB443F7E065}" type="sibTrans" cxnId="{94F49E5C-5F5D-40E6-87CF-F7C5ECEE194B}">
      <dgm:prSet/>
      <dgm:spPr/>
      <dgm:t>
        <a:bodyPr/>
        <a:lstStyle/>
        <a:p>
          <a:endParaRPr lang="en-US"/>
        </a:p>
      </dgm:t>
    </dgm:pt>
    <dgm:pt modelId="{CEB3B0BA-E82F-46C1-A2D9-4900B3AE5222}" type="parTrans" cxnId="{94F49E5C-5F5D-40E6-87CF-F7C5ECEE194B}">
      <dgm:prSet/>
      <dgm:spPr/>
      <dgm:t>
        <a:bodyPr/>
        <a:lstStyle/>
        <a:p>
          <a:endParaRPr lang="en-US"/>
        </a:p>
      </dgm:t>
    </dgm:pt>
    <dgm:pt modelId="{7C2EC096-D478-4693-A09F-027DD8FECB08}" type="pres">
      <dgm:prSet presAssocID="{961E72E5-75C4-4B03-A804-26DC26D4127F}" presName="Name0" presStyleCnt="0">
        <dgm:presLayoutVars>
          <dgm:dir/>
          <dgm:resizeHandles val="exact"/>
        </dgm:presLayoutVars>
      </dgm:prSet>
      <dgm:spPr/>
      <dgm:t>
        <a:bodyPr/>
        <a:lstStyle/>
        <a:p>
          <a:endParaRPr lang="en-US"/>
        </a:p>
      </dgm:t>
    </dgm:pt>
    <dgm:pt modelId="{415B3C30-75E0-4D86-928E-9B3CB101D7CE}" type="pres">
      <dgm:prSet presAssocID="{0CFEF47F-F54C-4091-93E0-E29A3415305B}" presName="node" presStyleLbl="node1" presStyleIdx="0" presStyleCnt="14" custLinFactNeighborX="2500" custLinFactNeighborY="694">
        <dgm:presLayoutVars>
          <dgm:bulletEnabled val="1"/>
        </dgm:presLayoutVars>
      </dgm:prSet>
      <dgm:spPr/>
      <dgm:t>
        <a:bodyPr/>
        <a:lstStyle/>
        <a:p>
          <a:endParaRPr lang="en-US"/>
        </a:p>
      </dgm:t>
    </dgm:pt>
    <dgm:pt modelId="{DA7B52F4-F7D1-4293-B441-6FAA1582A874}" type="pres">
      <dgm:prSet presAssocID="{3B8BC21B-7BC8-4500-85B0-B3A95F4161E5}" presName="sibTrans" presStyleLbl="sibTrans1D1" presStyleIdx="0" presStyleCnt="13"/>
      <dgm:spPr/>
      <dgm:t>
        <a:bodyPr/>
        <a:lstStyle/>
        <a:p>
          <a:endParaRPr lang="en-US"/>
        </a:p>
      </dgm:t>
    </dgm:pt>
    <dgm:pt modelId="{770D2183-6F0C-46AF-9288-C8CFB6B23B88}" type="pres">
      <dgm:prSet presAssocID="{3B8BC21B-7BC8-4500-85B0-B3A95F4161E5}" presName="connectorText" presStyleLbl="sibTrans1D1" presStyleIdx="0" presStyleCnt="13"/>
      <dgm:spPr/>
      <dgm:t>
        <a:bodyPr/>
        <a:lstStyle/>
        <a:p>
          <a:endParaRPr lang="en-US"/>
        </a:p>
      </dgm:t>
    </dgm:pt>
    <dgm:pt modelId="{0A33F89D-7DF0-4AC9-A228-ED1E8F55F032}" type="pres">
      <dgm:prSet presAssocID="{7446A2C2-D080-46A7-AAC4-278E83645497}" presName="node" presStyleLbl="node1" presStyleIdx="1" presStyleCnt="14">
        <dgm:presLayoutVars>
          <dgm:bulletEnabled val="1"/>
        </dgm:presLayoutVars>
      </dgm:prSet>
      <dgm:spPr/>
      <dgm:t>
        <a:bodyPr/>
        <a:lstStyle/>
        <a:p>
          <a:endParaRPr lang="en-US"/>
        </a:p>
      </dgm:t>
    </dgm:pt>
    <dgm:pt modelId="{54D54817-7968-416D-8DF9-C60C475A5482}" type="pres">
      <dgm:prSet presAssocID="{26F6E644-26CB-4B12-BABE-FEB443F7E065}" presName="sibTrans" presStyleLbl="sibTrans1D1" presStyleIdx="1" presStyleCnt="13"/>
      <dgm:spPr/>
      <dgm:t>
        <a:bodyPr/>
        <a:lstStyle/>
        <a:p>
          <a:endParaRPr lang="en-US"/>
        </a:p>
      </dgm:t>
    </dgm:pt>
    <dgm:pt modelId="{2C5EEC28-1385-4598-9F33-F73798E5452F}" type="pres">
      <dgm:prSet presAssocID="{26F6E644-26CB-4B12-BABE-FEB443F7E065}" presName="connectorText" presStyleLbl="sibTrans1D1" presStyleIdx="1" presStyleCnt="13"/>
      <dgm:spPr/>
      <dgm:t>
        <a:bodyPr/>
        <a:lstStyle/>
        <a:p>
          <a:endParaRPr lang="en-US"/>
        </a:p>
      </dgm:t>
    </dgm:pt>
    <dgm:pt modelId="{36DF2FD5-D92A-486A-A5EF-B5ED082948CD}" type="pres">
      <dgm:prSet presAssocID="{8E2E8938-25A3-4EA0-9C79-50F294BFD7AC}" presName="node" presStyleLbl="node1" presStyleIdx="2" presStyleCnt="14">
        <dgm:presLayoutVars>
          <dgm:bulletEnabled val="1"/>
        </dgm:presLayoutVars>
      </dgm:prSet>
      <dgm:spPr/>
      <dgm:t>
        <a:bodyPr/>
        <a:lstStyle/>
        <a:p>
          <a:endParaRPr lang="en-US"/>
        </a:p>
      </dgm:t>
    </dgm:pt>
    <dgm:pt modelId="{F90DD44C-9F77-4B3F-8357-D41F3DF3D829}" type="pres">
      <dgm:prSet presAssocID="{8F026036-766B-478C-844A-B22F0CEA61FA}" presName="sibTrans" presStyleLbl="sibTrans1D1" presStyleIdx="2" presStyleCnt="13"/>
      <dgm:spPr/>
      <dgm:t>
        <a:bodyPr/>
        <a:lstStyle/>
        <a:p>
          <a:endParaRPr lang="en-US"/>
        </a:p>
      </dgm:t>
    </dgm:pt>
    <dgm:pt modelId="{E93D36D2-6D12-4912-ACB4-92BE005251D5}" type="pres">
      <dgm:prSet presAssocID="{8F026036-766B-478C-844A-B22F0CEA61FA}" presName="connectorText" presStyleLbl="sibTrans1D1" presStyleIdx="2" presStyleCnt="13"/>
      <dgm:spPr/>
      <dgm:t>
        <a:bodyPr/>
        <a:lstStyle/>
        <a:p>
          <a:endParaRPr lang="en-US"/>
        </a:p>
      </dgm:t>
    </dgm:pt>
    <dgm:pt modelId="{EFFC1067-6897-45F8-B20C-C14D1139D7BF}" type="pres">
      <dgm:prSet presAssocID="{0597AC1C-E18D-45E7-BD33-F3A9DDEF87B5}" presName="node" presStyleLbl="node1" presStyleIdx="3" presStyleCnt="14">
        <dgm:presLayoutVars>
          <dgm:bulletEnabled val="1"/>
        </dgm:presLayoutVars>
      </dgm:prSet>
      <dgm:spPr/>
      <dgm:t>
        <a:bodyPr/>
        <a:lstStyle/>
        <a:p>
          <a:endParaRPr lang="en-US"/>
        </a:p>
      </dgm:t>
    </dgm:pt>
    <dgm:pt modelId="{0048FCA9-5B4C-4571-A598-EC7338D38249}" type="pres">
      <dgm:prSet presAssocID="{A7FF170C-360D-4060-A4D6-374492C9D1E8}" presName="sibTrans" presStyleLbl="sibTrans1D1" presStyleIdx="3" presStyleCnt="13"/>
      <dgm:spPr/>
      <dgm:t>
        <a:bodyPr/>
        <a:lstStyle/>
        <a:p>
          <a:endParaRPr lang="en-US"/>
        </a:p>
      </dgm:t>
    </dgm:pt>
    <dgm:pt modelId="{C9FAAFA7-D6E2-4B6A-B411-3F216308DA56}" type="pres">
      <dgm:prSet presAssocID="{A7FF170C-360D-4060-A4D6-374492C9D1E8}" presName="connectorText" presStyleLbl="sibTrans1D1" presStyleIdx="3" presStyleCnt="13"/>
      <dgm:spPr/>
      <dgm:t>
        <a:bodyPr/>
        <a:lstStyle/>
        <a:p>
          <a:endParaRPr lang="en-US"/>
        </a:p>
      </dgm:t>
    </dgm:pt>
    <dgm:pt modelId="{3DF0E6D0-6FA3-4DA1-A7FB-88C5C5E36300}" type="pres">
      <dgm:prSet presAssocID="{DF03E25D-299A-4C99-BC48-0DDA598DD61D}" presName="node" presStyleLbl="node1" presStyleIdx="4" presStyleCnt="14">
        <dgm:presLayoutVars>
          <dgm:bulletEnabled val="1"/>
        </dgm:presLayoutVars>
      </dgm:prSet>
      <dgm:spPr/>
      <dgm:t>
        <a:bodyPr/>
        <a:lstStyle/>
        <a:p>
          <a:endParaRPr lang="en-US"/>
        </a:p>
      </dgm:t>
    </dgm:pt>
    <dgm:pt modelId="{50A2AF8C-87A3-49A6-9DDD-9FB2527CFA4E}" type="pres">
      <dgm:prSet presAssocID="{C7F48979-3CC5-40BE-ABBC-FD917404B3CB}" presName="sibTrans" presStyleLbl="sibTrans1D1" presStyleIdx="4" presStyleCnt="13"/>
      <dgm:spPr/>
      <dgm:t>
        <a:bodyPr/>
        <a:lstStyle/>
        <a:p>
          <a:endParaRPr lang="en-US"/>
        </a:p>
      </dgm:t>
    </dgm:pt>
    <dgm:pt modelId="{F385E876-1466-43D5-BE80-905D302CB4B8}" type="pres">
      <dgm:prSet presAssocID="{C7F48979-3CC5-40BE-ABBC-FD917404B3CB}" presName="connectorText" presStyleLbl="sibTrans1D1" presStyleIdx="4" presStyleCnt="13"/>
      <dgm:spPr/>
      <dgm:t>
        <a:bodyPr/>
        <a:lstStyle/>
        <a:p>
          <a:endParaRPr lang="en-US"/>
        </a:p>
      </dgm:t>
    </dgm:pt>
    <dgm:pt modelId="{6A0930C1-718A-4A53-85D0-7A75C81E61C8}" type="pres">
      <dgm:prSet presAssocID="{C9A036EE-4FC7-489F-9692-AC4C7FA31FE0}" presName="node" presStyleLbl="node1" presStyleIdx="5" presStyleCnt="14">
        <dgm:presLayoutVars>
          <dgm:bulletEnabled val="1"/>
        </dgm:presLayoutVars>
      </dgm:prSet>
      <dgm:spPr/>
      <dgm:t>
        <a:bodyPr/>
        <a:lstStyle/>
        <a:p>
          <a:endParaRPr lang="en-US"/>
        </a:p>
      </dgm:t>
    </dgm:pt>
    <dgm:pt modelId="{5F87C36E-70AB-4BA7-97AA-E1644F9BDA05}" type="pres">
      <dgm:prSet presAssocID="{009B10C5-C93C-4732-BEE1-8246355231F0}" presName="sibTrans" presStyleLbl="sibTrans1D1" presStyleIdx="5" presStyleCnt="13"/>
      <dgm:spPr/>
      <dgm:t>
        <a:bodyPr/>
        <a:lstStyle/>
        <a:p>
          <a:endParaRPr lang="en-US"/>
        </a:p>
      </dgm:t>
    </dgm:pt>
    <dgm:pt modelId="{8190A1B8-7FB0-4B24-A3E3-D4A2ED5AE811}" type="pres">
      <dgm:prSet presAssocID="{009B10C5-C93C-4732-BEE1-8246355231F0}" presName="connectorText" presStyleLbl="sibTrans1D1" presStyleIdx="5" presStyleCnt="13"/>
      <dgm:spPr/>
      <dgm:t>
        <a:bodyPr/>
        <a:lstStyle/>
        <a:p>
          <a:endParaRPr lang="en-US"/>
        </a:p>
      </dgm:t>
    </dgm:pt>
    <dgm:pt modelId="{7E5D11DA-D2FA-474B-8B8A-482C1BDB7E1D}" type="pres">
      <dgm:prSet presAssocID="{23295C1F-6A3D-4719-8D1D-54E5D59F25CC}" presName="node" presStyleLbl="node1" presStyleIdx="6" presStyleCnt="14">
        <dgm:presLayoutVars>
          <dgm:bulletEnabled val="1"/>
        </dgm:presLayoutVars>
      </dgm:prSet>
      <dgm:spPr/>
      <dgm:t>
        <a:bodyPr/>
        <a:lstStyle/>
        <a:p>
          <a:endParaRPr lang="en-US"/>
        </a:p>
      </dgm:t>
    </dgm:pt>
    <dgm:pt modelId="{3EE7E937-6A6A-43CF-91DC-847D45662A62}" type="pres">
      <dgm:prSet presAssocID="{6A8AA349-3D4A-4DDC-A29E-480D427EEA69}" presName="sibTrans" presStyleLbl="sibTrans1D1" presStyleIdx="6" presStyleCnt="13"/>
      <dgm:spPr/>
      <dgm:t>
        <a:bodyPr/>
        <a:lstStyle/>
        <a:p>
          <a:endParaRPr lang="en-US"/>
        </a:p>
      </dgm:t>
    </dgm:pt>
    <dgm:pt modelId="{3F6C9568-4C19-49AC-AACD-8038C130D7BA}" type="pres">
      <dgm:prSet presAssocID="{6A8AA349-3D4A-4DDC-A29E-480D427EEA69}" presName="connectorText" presStyleLbl="sibTrans1D1" presStyleIdx="6" presStyleCnt="13"/>
      <dgm:spPr/>
      <dgm:t>
        <a:bodyPr/>
        <a:lstStyle/>
        <a:p>
          <a:endParaRPr lang="en-US"/>
        </a:p>
      </dgm:t>
    </dgm:pt>
    <dgm:pt modelId="{6DD17883-A6BE-4D71-9510-C3461EBEB045}" type="pres">
      <dgm:prSet presAssocID="{88CD5FAC-3465-41D7-A6AF-366A11E8E06D}" presName="node" presStyleLbl="node1" presStyleIdx="7" presStyleCnt="14">
        <dgm:presLayoutVars>
          <dgm:bulletEnabled val="1"/>
        </dgm:presLayoutVars>
      </dgm:prSet>
      <dgm:spPr/>
      <dgm:t>
        <a:bodyPr/>
        <a:lstStyle/>
        <a:p>
          <a:endParaRPr lang="en-US"/>
        </a:p>
      </dgm:t>
    </dgm:pt>
    <dgm:pt modelId="{88366243-8A5A-4FED-BF1A-97CE47E824C4}" type="pres">
      <dgm:prSet presAssocID="{DD6EF6FE-09D4-4A61-B3BB-97986EABAF22}" presName="sibTrans" presStyleLbl="sibTrans1D1" presStyleIdx="7" presStyleCnt="13"/>
      <dgm:spPr/>
      <dgm:t>
        <a:bodyPr/>
        <a:lstStyle/>
        <a:p>
          <a:endParaRPr lang="en-US"/>
        </a:p>
      </dgm:t>
    </dgm:pt>
    <dgm:pt modelId="{CD45D6F1-35CE-4544-A600-AB1D4183646E}" type="pres">
      <dgm:prSet presAssocID="{DD6EF6FE-09D4-4A61-B3BB-97986EABAF22}" presName="connectorText" presStyleLbl="sibTrans1D1" presStyleIdx="7" presStyleCnt="13"/>
      <dgm:spPr/>
      <dgm:t>
        <a:bodyPr/>
        <a:lstStyle/>
        <a:p>
          <a:endParaRPr lang="en-US"/>
        </a:p>
      </dgm:t>
    </dgm:pt>
    <dgm:pt modelId="{E0D76AB7-89CD-4D28-85BA-21323802D2CF}" type="pres">
      <dgm:prSet presAssocID="{B1E7EDEB-7458-4DD1-AE2A-8416DA27E60D}" presName="node" presStyleLbl="node1" presStyleIdx="8" presStyleCnt="14">
        <dgm:presLayoutVars>
          <dgm:bulletEnabled val="1"/>
        </dgm:presLayoutVars>
      </dgm:prSet>
      <dgm:spPr/>
      <dgm:t>
        <a:bodyPr/>
        <a:lstStyle/>
        <a:p>
          <a:endParaRPr lang="en-US"/>
        </a:p>
      </dgm:t>
    </dgm:pt>
    <dgm:pt modelId="{0C33A794-01AD-4FB6-8CC7-0DBCCA56A571}" type="pres">
      <dgm:prSet presAssocID="{0ABF8544-C09A-438D-B193-381A3BDF5676}" presName="sibTrans" presStyleLbl="sibTrans1D1" presStyleIdx="8" presStyleCnt="13"/>
      <dgm:spPr/>
      <dgm:t>
        <a:bodyPr/>
        <a:lstStyle/>
        <a:p>
          <a:endParaRPr lang="en-US"/>
        </a:p>
      </dgm:t>
    </dgm:pt>
    <dgm:pt modelId="{4F3ED6BE-235D-450F-8CCD-C7B8AE30272E}" type="pres">
      <dgm:prSet presAssocID="{0ABF8544-C09A-438D-B193-381A3BDF5676}" presName="connectorText" presStyleLbl="sibTrans1D1" presStyleIdx="8" presStyleCnt="13"/>
      <dgm:spPr/>
      <dgm:t>
        <a:bodyPr/>
        <a:lstStyle/>
        <a:p>
          <a:endParaRPr lang="en-US"/>
        </a:p>
      </dgm:t>
    </dgm:pt>
    <dgm:pt modelId="{6C073909-E5C2-4A56-96FC-963C60E1D521}" type="pres">
      <dgm:prSet presAssocID="{F9FBAF84-EA2D-4E34-A2D2-CC5125583BAE}" presName="node" presStyleLbl="node1" presStyleIdx="9" presStyleCnt="14">
        <dgm:presLayoutVars>
          <dgm:bulletEnabled val="1"/>
        </dgm:presLayoutVars>
      </dgm:prSet>
      <dgm:spPr/>
      <dgm:t>
        <a:bodyPr/>
        <a:lstStyle/>
        <a:p>
          <a:endParaRPr lang="en-US"/>
        </a:p>
      </dgm:t>
    </dgm:pt>
    <dgm:pt modelId="{08453BD6-AD49-4FF5-A5DF-B3E16B96AACC}" type="pres">
      <dgm:prSet presAssocID="{0B0CB77E-1244-4F12-8A3C-4909FC884FF1}" presName="sibTrans" presStyleLbl="sibTrans1D1" presStyleIdx="9" presStyleCnt="13"/>
      <dgm:spPr/>
      <dgm:t>
        <a:bodyPr/>
        <a:lstStyle/>
        <a:p>
          <a:endParaRPr lang="en-US"/>
        </a:p>
      </dgm:t>
    </dgm:pt>
    <dgm:pt modelId="{E3461DE6-EF63-4217-B9E9-042D5C55733D}" type="pres">
      <dgm:prSet presAssocID="{0B0CB77E-1244-4F12-8A3C-4909FC884FF1}" presName="connectorText" presStyleLbl="sibTrans1D1" presStyleIdx="9" presStyleCnt="13"/>
      <dgm:spPr/>
      <dgm:t>
        <a:bodyPr/>
        <a:lstStyle/>
        <a:p>
          <a:endParaRPr lang="en-US"/>
        </a:p>
      </dgm:t>
    </dgm:pt>
    <dgm:pt modelId="{3EDCC046-197C-44ED-9B65-DBDDD42A301C}" type="pres">
      <dgm:prSet presAssocID="{72FA997C-58E4-4B66-BA52-13AA9A9BA955}" presName="node" presStyleLbl="node1" presStyleIdx="10" presStyleCnt="14">
        <dgm:presLayoutVars>
          <dgm:bulletEnabled val="1"/>
        </dgm:presLayoutVars>
      </dgm:prSet>
      <dgm:spPr/>
      <dgm:t>
        <a:bodyPr/>
        <a:lstStyle/>
        <a:p>
          <a:endParaRPr lang="en-US"/>
        </a:p>
      </dgm:t>
    </dgm:pt>
    <dgm:pt modelId="{DE14FDD7-151B-4FFE-BF9F-ACCA46B6E746}" type="pres">
      <dgm:prSet presAssocID="{A7880A88-4DB6-4D65-8CFC-6AD397B203DD}" presName="sibTrans" presStyleLbl="sibTrans1D1" presStyleIdx="10" presStyleCnt="13"/>
      <dgm:spPr/>
      <dgm:t>
        <a:bodyPr/>
        <a:lstStyle/>
        <a:p>
          <a:endParaRPr lang="en-US"/>
        </a:p>
      </dgm:t>
    </dgm:pt>
    <dgm:pt modelId="{4CBC29ED-8ED0-49BA-A6D7-3AFD9EB92282}" type="pres">
      <dgm:prSet presAssocID="{A7880A88-4DB6-4D65-8CFC-6AD397B203DD}" presName="connectorText" presStyleLbl="sibTrans1D1" presStyleIdx="10" presStyleCnt="13"/>
      <dgm:spPr/>
      <dgm:t>
        <a:bodyPr/>
        <a:lstStyle/>
        <a:p>
          <a:endParaRPr lang="en-US"/>
        </a:p>
      </dgm:t>
    </dgm:pt>
    <dgm:pt modelId="{5822C058-BBD8-490A-B532-C42127C80AAB}" type="pres">
      <dgm:prSet presAssocID="{CC4ECAAF-0C0C-46F2-88B8-F89B787AB261}" presName="node" presStyleLbl="node1" presStyleIdx="11" presStyleCnt="14">
        <dgm:presLayoutVars>
          <dgm:bulletEnabled val="1"/>
        </dgm:presLayoutVars>
      </dgm:prSet>
      <dgm:spPr/>
      <dgm:t>
        <a:bodyPr/>
        <a:lstStyle/>
        <a:p>
          <a:endParaRPr lang="en-US"/>
        </a:p>
      </dgm:t>
    </dgm:pt>
    <dgm:pt modelId="{30CA9179-63E0-4D5B-9F91-83BF104D5C1F}" type="pres">
      <dgm:prSet presAssocID="{960530CD-791F-49CE-8753-76BFBD55CE51}" presName="sibTrans" presStyleLbl="sibTrans1D1" presStyleIdx="11" presStyleCnt="13"/>
      <dgm:spPr/>
      <dgm:t>
        <a:bodyPr/>
        <a:lstStyle/>
        <a:p>
          <a:endParaRPr lang="en-US"/>
        </a:p>
      </dgm:t>
    </dgm:pt>
    <dgm:pt modelId="{D5114225-1D89-4A42-8650-D3D18B22273D}" type="pres">
      <dgm:prSet presAssocID="{960530CD-791F-49CE-8753-76BFBD55CE51}" presName="connectorText" presStyleLbl="sibTrans1D1" presStyleIdx="11" presStyleCnt="13"/>
      <dgm:spPr/>
      <dgm:t>
        <a:bodyPr/>
        <a:lstStyle/>
        <a:p>
          <a:endParaRPr lang="en-US"/>
        </a:p>
      </dgm:t>
    </dgm:pt>
    <dgm:pt modelId="{5F2706F8-3B13-43F3-A94F-4ACC10E1A70D}" type="pres">
      <dgm:prSet presAssocID="{7C8E702C-1E40-43F0-AC91-BDA2942EDE21}" presName="node" presStyleLbl="node1" presStyleIdx="12" presStyleCnt="14">
        <dgm:presLayoutVars>
          <dgm:bulletEnabled val="1"/>
        </dgm:presLayoutVars>
      </dgm:prSet>
      <dgm:spPr/>
      <dgm:t>
        <a:bodyPr/>
        <a:lstStyle/>
        <a:p>
          <a:endParaRPr lang="en-US"/>
        </a:p>
      </dgm:t>
    </dgm:pt>
    <dgm:pt modelId="{B37E39EF-E3CA-4FD8-8408-F393E6ACE7C1}" type="pres">
      <dgm:prSet presAssocID="{2F407B6C-1F21-4022-81D3-A73083D9635D}" presName="sibTrans" presStyleLbl="sibTrans1D1" presStyleIdx="12" presStyleCnt="13"/>
      <dgm:spPr/>
      <dgm:t>
        <a:bodyPr/>
        <a:lstStyle/>
        <a:p>
          <a:endParaRPr lang="en-US"/>
        </a:p>
      </dgm:t>
    </dgm:pt>
    <dgm:pt modelId="{C4D95C18-51E5-4289-9E4B-F17C4F378710}" type="pres">
      <dgm:prSet presAssocID="{2F407B6C-1F21-4022-81D3-A73083D9635D}" presName="connectorText" presStyleLbl="sibTrans1D1" presStyleIdx="12" presStyleCnt="13"/>
      <dgm:spPr/>
      <dgm:t>
        <a:bodyPr/>
        <a:lstStyle/>
        <a:p>
          <a:endParaRPr lang="en-US"/>
        </a:p>
      </dgm:t>
    </dgm:pt>
    <dgm:pt modelId="{61D9D320-E57C-46A0-AF3C-5339CD581B8E}" type="pres">
      <dgm:prSet presAssocID="{1960AA94-F13B-420C-B80A-2C2D62EF3C61}" presName="node" presStyleLbl="node1" presStyleIdx="13" presStyleCnt="14">
        <dgm:presLayoutVars>
          <dgm:bulletEnabled val="1"/>
        </dgm:presLayoutVars>
      </dgm:prSet>
      <dgm:spPr/>
      <dgm:t>
        <a:bodyPr/>
        <a:lstStyle/>
        <a:p>
          <a:endParaRPr lang="en-US"/>
        </a:p>
      </dgm:t>
    </dgm:pt>
  </dgm:ptLst>
  <dgm:cxnLst>
    <dgm:cxn modelId="{09F2D1B1-E81E-408B-ACA7-7106921027C4}" srcId="{961E72E5-75C4-4B03-A804-26DC26D4127F}" destId="{8E2E8938-25A3-4EA0-9C79-50F294BFD7AC}" srcOrd="2" destOrd="0" parTransId="{40AC6ECD-73F1-4A1A-B676-DDF59387E3A6}" sibTransId="{8F026036-766B-478C-844A-B22F0CEA61FA}"/>
    <dgm:cxn modelId="{7D9D2A59-B390-417F-B4C8-C9A3A73FC990}" srcId="{961E72E5-75C4-4B03-A804-26DC26D4127F}" destId="{B1E7EDEB-7458-4DD1-AE2A-8416DA27E60D}" srcOrd="8" destOrd="0" parTransId="{2BC3BE8D-BAD7-4852-8A0D-CE6C827628C4}" sibTransId="{0ABF8544-C09A-438D-B193-381A3BDF5676}"/>
    <dgm:cxn modelId="{48717756-8DF7-43AF-AFA2-CB4153C31494}" type="presOf" srcId="{8F026036-766B-478C-844A-B22F0CEA61FA}" destId="{F90DD44C-9F77-4B3F-8357-D41F3DF3D829}" srcOrd="0" destOrd="0" presId="urn:microsoft.com/office/officeart/2005/8/layout/bProcess3"/>
    <dgm:cxn modelId="{7190B612-569B-4D9E-A100-1CD04C459CC8}" type="presOf" srcId="{C7F48979-3CC5-40BE-ABBC-FD917404B3CB}" destId="{50A2AF8C-87A3-49A6-9DDD-9FB2527CFA4E}" srcOrd="0" destOrd="0" presId="urn:microsoft.com/office/officeart/2005/8/layout/bProcess3"/>
    <dgm:cxn modelId="{CB10F117-BF52-41AF-BEFA-B30D63E69029}" type="presOf" srcId="{A7FF170C-360D-4060-A4D6-374492C9D1E8}" destId="{0048FCA9-5B4C-4571-A598-EC7338D38249}" srcOrd="0" destOrd="0" presId="urn:microsoft.com/office/officeart/2005/8/layout/bProcess3"/>
    <dgm:cxn modelId="{5D108848-9D8C-402D-BF17-FD373EBFD00F}" type="presOf" srcId="{8F026036-766B-478C-844A-B22F0CEA61FA}" destId="{E93D36D2-6D12-4912-ACB4-92BE005251D5}" srcOrd="1" destOrd="0" presId="urn:microsoft.com/office/officeart/2005/8/layout/bProcess3"/>
    <dgm:cxn modelId="{6EB75F42-1022-4EE3-8645-9B4A37B55312}" srcId="{961E72E5-75C4-4B03-A804-26DC26D4127F}" destId="{F9FBAF84-EA2D-4E34-A2D2-CC5125583BAE}" srcOrd="9" destOrd="0" parTransId="{6BAF6712-A37A-4E57-9BBD-BB1C8A1893FD}" sibTransId="{0B0CB77E-1244-4F12-8A3C-4909FC884FF1}"/>
    <dgm:cxn modelId="{17A922E6-2CF1-49D4-900B-88563BFBAF70}" type="presOf" srcId="{23295C1F-6A3D-4719-8D1D-54E5D59F25CC}" destId="{7E5D11DA-D2FA-474B-8B8A-482C1BDB7E1D}" srcOrd="0" destOrd="0" presId="urn:microsoft.com/office/officeart/2005/8/layout/bProcess3"/>
    <dgm:cxn modelId="{B7196E3A-C023-47EA-B548-6CB7819AA7B8}" type="presOf" srcId="{A7880A88-4DB6-4D65-8CFC-6AD397B203DD}" destId="{4CBC29ED-8ED0-49BA-A6D7-3AFD9EB92282}" srcOrd="1" destOrd="0" presId="urn:microsoft.com/office/officeart/2005/8/layout/bProcess3"/>
    <dgm:cxn modelId="{D05C9FA8-2049-4CAE-9815-645D5D821594}" type="presOf" srcId="{009B10C5-C93C-4732-BEE1-8246355231F0}" destId="{5F87C36E-70AB-4BA7-97AA-E1644F9BDA05}" srcOrd="0" destOrd="0" presId="urn:microsoft.com/office/officeart/2005/8/layout/bProcess3"/>
    <dgm:cxn modelId="{62C23631-7301-4C58-A118-CDEE462D0B8C}" srcId="{961E72E5-75C4-4B03-A804-26DC26D4127F}" destId="{C9A036EE-4FC7-489F-9692-AC4C7FA31FE0}" srcOrd="5" destOrd="0" parTransId="{E662798C-B25D-40EA-99F3-71DAA640E298}" sibTransId="{009B10C5-C93C-4732-BEE1-8246355231F0}"/>
    <dgm:cxn modelId="{FC0447C3-94B2-4AB2-B3D6-706278ACF93D}" type="presOf" srcId="{2F407B6C-1F21-4022-81D3-A73083D9635D}" destId="{C4D95C18-51E5-4289-9E4B-F17C4F378710}" srcOrd="1" destOrd="0" presId="urn:microsoft.com/office/officeart/2005/8/layout/bProcess3"/>
    <dgm:cxn modelId="{01EF6CF8-658D-4A58-AAA9-E5F5F01C9992}" type="presOf" srcId="{C7F48979-3CC5-40BE-ABBC-FD917404B3CB}" destId="{F385E876-1466-43D5-BE80-905D302CB4B8}" srcOrd="1" destOrd="0" presId="urn:microsoft.com/office/officeart/2005/8/layout/bProcess3"/>
    <dgm:cxn modelId="{D5E2BF61-2333-4BD5-B3A1-1ABE52AF667D}" type="presOf" srcId="{1960AA94-F13B-420C-B80A-2C2D62EF3C61}" destId="{61D9D320-E57C-46A0-AF3C-5339CD581B8E}" srcOrd="0" destOrd="0" presId="urn:microsoft.com/office/officeart/2005/8/layout/bProcess3"/>
    <dgm:cxn modelId="{2245E0C9-2ED4-4629-A413-3F8A5E4F58CD}" type="presOf" srcId="{DD6EF6FE-09D4-4A61-B3BB-97986EABAF22}" destId="{88366243-8A5A-4FED-BF1A-97CE47E824C4}" srcOrd="0" destOrd="0" presId="urn:microsoft.com/office/officeart/2005/8/layout/bProcess3"/>
    <dgm:cxn modelId="{94F49E5C-5F5D-40E6-87CF-F7C5ECEE194B}" srcId="{961E72E5-75C4-4B03-A804-26DC26D4127F}" destId="{7446A2C2-D080-46A7-AAC4-278E83645497}" srcOrd="1" destOrd="0" parTransId="{CEB3B0BA-E82F-46C1-A2D9-4900B3AE5222}" sibTransId="{26F6E644-26CB-4B12-BABE-FEB443F7E065}"/>
    <dgm:cxn modelId="{2D2C4C43-0B72-4739-9923-7FC1609C711B}" srcId="{961E72E5-75C4-4B03-A804-26DC26D4127F}" destId="{72FA997C-58E4-4B66-BA52-13AA9A9BA955}" srcOrd="10" destOrd="0" parTransId="{BFBC5F86-7E18-4700-AF12-FBCC2E81AB73}" sibTransId="{A7880A88-4DB6-4D65-8CFC-6AD397B203DD}"/>
    <dgm:cxn modelId="{612A224F-91E1-4A76-9C94-415DD844B878}" type="presOf" srcId="{0B0CB77E-1244-4F12-8A3C-4909FC884FF1}" destId="{08453BD6-AD49-4FF5-A5DF-B3E16B96AACC}" srcOrd="0" destOrd="0" presId="urn:microsoft.com/office/officeart/2005/8/layout/bProcess3"/>
    <dgm:cxn modelId="{F8523552-9F4A-4ADD-BAE3-3B1F51163BB3}" type="presOf" srcId="{88CD5FAC-3465-41D7-A6AF-366A11E8E06D}" destId="{6DD17883-A6BE-4D71-9510-C3461EBEB045}" srcOrd="0" destOrd="0" presId="urn:microsoft.com/office/officeart/2005/8/layout/bProcess3"/>
    <dgm:cxn modelId="{27AFA38F-9B3F-4757-9837-0F236E7E17CA}" srcId="{961E72E5-75C4-4B03-A804-26DC26D4127F}" destId="{23295C1F-6A3D-4719-8D1D-54E5D59F25CC}" srcOrd="6" destOrd="0" parTransId="{D08736F9-734F-4080-8B87-97BD9F44AA3D}" sibTransId="{6A8AA349-3D4A-4DDC-A29E-480D427EEA69}"/>
    <dgm:cxn modelId="{1E5A0B03-7FD7-44C0-BEF1-CFF3D06ECF2E}" srcId="{961E72E5-75C4-4B03-A804-26DC26D4127F}" destId="{CC4ECAAF-0C0C-46F2-88B8-F89B787AB261}" srcOrd="11" destOrd="0" parTransId="{8E5AFB0F-3C20-4B8F-8DC7-9B7499DFCF63}" sibTransId="{960530CD-791F-49CE-8753-76BFBD55CE51}"/>
    <dgm:cxn modelId="{36F9DE07-21AA-44E6-AD72-1900EBF437CC}" type="presOf" srcId="{DD6EF6FE-09D4-4A61-B3BB-97986EABAF22}" destId="{CD45D6F1-35CE-4544-A600-AB1D4183646E}" srcOrd="1" destOrd="0" presId="urn:microsoft.com/office/officeart/2005/8/layout/bProcess3"/>
    <dgm:cxn modelId="{D0B78D45-4869-43FC-8647-5BED75385A21}" srcId="{961E72E5-75C4-4B03-A804-26DC26D4127F}" destId="{88CD5FAC-3465-41D7-A6AF-366A11E8E06D}" srcOrd="7" destOrd="0" parTransId="{3C65EB6D-9FB0-4544-970C-3F3FB58734D7}" sibTransId="{DD6EF6FE-09D4-4A61-B3BB-97986EABAF22}"/>
    <dgm:cxn modelId="{AA11B586-02D6-4D39-97B5-586404BA553D}" type="presOf" srcId="{F9FBAF84-EA2D-4E34-A2D2-CC5125583BAE}" destId="{6C073909-E5C2-4A56-96FC-963C60E1D521}" srcOrd="0" destOrd="0" presId="urn:microsoft.com/office/officeart/2005/8/layout/bProcess3"/>
    <dgm:cxn modelId="{908D7DB2-F51F-4245-84F7-5B6F43915BC5}" type="presOf" srcId="{0CFEF47F-F54C-4091-93E0-E29A3415305B}" destId="{415B3C30-75E0-4D86-928E-9B3CB101D7CE}" srcOrd="0" destOrd="0" presId="urn:microsoft.com/office/officeart/2005/8/layout/bProcess3"/>
    <dgm:cxn modelId="{FE6FEB59-A18B-4317-9C16-DB923A629A19}" type="presOf" srcId="{0ABF8544-C09A-438D-B193-381A3BDF5676}" destId="{0C33A794-01AD-4FB6-8CC7-0DBCCA56A571}" srcOrd="0" destOrd="0" presId="urn:microsoft.com/office/officeart/2005/8/layout/bProcess3"/>
    <dgm:cxn modelId="{1B7CEFF5-756B-4AE2-BD5E-0B3CBEC826CB}" type="presOf" srcId="{72FA997C-58E4-4B66-BA52-13AA9A9BA955}" destId="{3EDCC046-197C-44ED-9B65-DBDDD42A301C}" srcOrd="0" destOrd="0" presId="urn:microsoft.com/office/officeart/2005/8/layout/bProcess3"/>
    <dgm:cxn modelId="{8ACA8C42-B5EF-4472-8EE9-1A978C76D8A7}" type="presOf" srcId="{2F407B6C-1F21-4022-81D3-A73083D9635D}" destId="{B37E39EF-E3CA-4FD8-8408-F393E6ACE7C1}" srcOrd="0" destOrd="0" presId="urn:microsoft.com/office/officeart/2005/8/layout/bProcess3"/>
    <dgm:cxn modelId="{106AD1FE-FB7F-45AA-A618-5758EF6F11FB}" type="presOf" srcId="{0ABF8544-C09A-438D-B193-381A3BDF5676}" destId="{4F3ED6BE-235D-450F-8CCD-C7B8AE30272E}" srcOrd="1" destOrd="0" presId="urn:microsoft.com/office/officeart/2005/8/layout/bProcess3"/>
    <dgm:cxn modelId="{6C65AC36-C5E3-4EB6-B5EC-AD6DCD7C9636}" type="presOf" srcId="{6A8AA349-3D4A-4DDC-A29E-480D427EEA69}" destId="{3F6C9568-4C19-49AC-AACD-8038C130D7BA}" srcOrd="1" destOrd="0" presId="urn:microsoft.com/office/officeart/2005/8/layout/bProcess3"/>
    <dgm:cxn modelId="{B848D15A-1874-4649-AB9D-AD5766BB8B97}" type="presOf" srcId="{CC4ECAAF-0C0C-46F2-88B8-F89B787AB261}" destId="{5822C058-BBD8-490A-B532-C42127C80AAB}" srcOrd="0" destOrd="0" presId="urn:microsoft.com/office/officeart/2005/8/layout/bProcess3"/>
    <dgm:cxn modelId="{12ABBCF1-310E-4DBF-819C-73CD7B74319A}" type="presOf" srcId="{3B8BC21B-7BC8-4500-85B0-B3A95F4161E5}" destId="{DA7B52F4-F7D1-4293-B441-6FAA1582A874}" srcOrd="0" destOrd="0" presId="urn:microsoft.com/office/officeart/2005/8/layout/bProcess3"/>
    <dgm:cxn modelId="{D4292A68-5748-41AB-B13C-15670EF58A62}" srcId="{961E72E5-75C4-4B03-A804-26DC26D4127F}" destId="{0597AC1C-E18D-45E7-BD33-F3A9DDEF87B5}" srcOrd="3" destOrd="0" parTransId="{90FE82AA-C524-447E-9099-319E54FC57DC}" sibTransId="{A7FF170C-360D-4060-A4D6-374492C9D1E8}"/>
    <dgm:cxn modelId="{BF52CFCF-B4D5-4FE7-A27E-46C1642FCFE0}" type="presOf" srcId="{009B10C5-C93C-4732-BEE1-8246355231F0}" destId="{8190A1B8-7FB0-4B24-A3E3-D4A2ED5AE811}" srcOrd="1" destOrd="0" presId="urn:microsoft.com/office/officeart/2005/8/layout/bProcess3"/>
    <dgm:cxn modelId="{F38CA273-959B-4AA4-A240-A6CE7F428E7E}" type="presOf" srcId="{7C8E702C-1E40-43F0-AC91-BDA2942EDE21}" destId="{5F2706F8-3B13-43F3-A94F-4ACC10E1A70D}" srcOrd="0" destOrd="0" presId="urn:microsoft.com/office/officeart/2005/8/layout/bProcess3"/>
    <dgm:cxn modelId="{2C3D8977-4D6B-4F3E-83A2-995D71F1BDF5}" type="presOf" srcId="{26F6E644-26CB-4B12-BABE-FEB443F7E065}" destId="{54D54817-7968-416D-8DF9-C60C475A5482}" srcOrd="0" destOrd="0" presId="urn:microsoft.com/office/officeart/2005/8/layout/bProcess3"/>
    <dgm:cxn modelId="{D863A567-FFCC-4EF2-8EE1-A1EB0C082721}" type="presOf" srcId="{DF03E25D-299A-4C99-BC48-0DDA598DD61D}" destId="{3DF0E6D0-6FA3-4DA1-A7FB-88C5C5E36300}" srcOrd="0" destOrd="0" presId="urn:microsoft.com/office/officeart/2005/8/layout/bProcess3"/>
    <dgm:cxn modelId="{D11B0CCB-684A-4365-87AA-739807BDC418}" type="presOf" srcId="{6A8AA349-3D4A-4DDC-A29E-480D427EEA69}" destId="{3EE7E937-6A6A-43CF-91DC-847D45662A62}" srcOrd="0" destOrd="0" presId="urn:microsoft.com/office/officeart/2005/8/layout/bProcess3"/>
    <dgm:cxn modelId="{E9A337DD-9B1D-4FEA-ABE2-FB953309859B}" type="presOf" srcId="{A7FF170C-360D-4060-A4D6-374492C9D1E8}" destId="{C9FAAFA7-D6E2-4B6A-B411-3F216308DA56}" srcOrd="1" destOrd="0" presId="urn:microsoft.com/office/officeart/2005/8/layout/bProcess3"/>
    <dgm:cxn modelId="{FBC6AD25-4CE6-462B-A76B-99FD9D89DEF0}" srcId="{961E72E5-75C4-4B03-A804-26DC26D4127F}" destId="{0CFEF47F-F54C-4091-93E0-E29A3415305B}" srcOrd="0" destOrd="0" parTransId="{382FAFDA-6D76-4820-9C48-1FF01E8D8E95}" sibTransId="{3B8BC21B-7BC8-4500-85B0-B3A95F4161E5}"/>
    <dgm:cxn modelId="{753D3C98-509D-4E42-98D4-BB8EC1C944F8}" type="presOf" srcId="{960530CD-791F-49CE-8753-76BFBD55CE51}" destId="{D5114225-1D89-4A42-8650-D3D18B22273D}" srcOrd="1" destOrd="0" presId="urn:microsoft.com/office/officeart/2005/8/layout/bProcess3"/>
    <dgm:cxn modelId="{3E677BCC-CE93-404F-94F5-B028E1D61270}" type="presOf" srcId="{C9A036EE-4FC7-489F-9692-AC4C7FA31FE0}" destId="{6A0930C1-718A-4A53-85D0-7A75C81E61C8}" srcOrd="0" destOrd="0" presId="urn:microsoft.com/office/officeart/2005/8/layout/bProcess3"/>
    <dgm:cxn modelId="{1B41F560-4085-4E93-99F5-1DBD45C4F649}" type="presOf" srcId="{26F6E644-26CB-4B12-BABE-FEB443F7E065}" destId="{2C5EEC28-1385-4598-9F33-F73798E5452F}" srcOrd="1" destOrd="0" presId="urn:microsoft.com/office/officeart/2005/8/layout/bProcess3"/>
    <dgm:cxn modelId="{19A8230C-CEB0-4090-A818-8542730167E5}" type="presOf" srcId="{3B8BC21B-7BC8-4500-85B0-B3A95F4161E5}" destId="{770D2183-6F0C-46AF-9288-C8CFB6B23B88}" srcOrd="1" destOrd="0" presId="urn:microsoft.com/office/officeart/2005/8/layout/bProcess3"/>
    <dgm:cxn modelId="{C1FCD592-7A3C-46D7-A0ED-C94C6BB556C0}" type="presOf" srcId="{960530CD-791F-49CE-8753-76BFBD55CE51}" destId="{30CA9179-63E0-4D5B-9F91-83BF104D5C1F}" srcOrd="0" destOrd="0" presId="urn:microsoft.com/office/officeart/2005/8/layout/bProcess3"/>
    <dgm:cxn modelId="{396BB523-EA4D-4EE4-95AC-884102210CE9}" type="presOf" srcId="{0597AC1C-E18D-45E7-BD33-F3A9DDEF87B5}" destId="{EFFC1067-6897-45F8-B20C-C14D1139D7BF}" srcOrd="0" destOrd="0" presId="urn:microsoft.com/office/officeart/2005/8/layout/bProcess3"/>
    <dgm:cxn modelId="{7ACF7075-5D1F-45C5-BE12-10160361A569}" srcId="{961E72E5-75C4-4B03-A804-26DC26D4127F}" destId="{7C8E702C-1E40-43F0-AC91-BDA2942EDE21}" srcOrd="12" destOrd="0" parTransId="{7AEB859B-C393-4EB5-87DD-140F8E75F6EF}" sibTransId="{2F407B6C-1F21-4022-81D3-A73083D9635D}"/>
    <dgm:cxn modelId="{5E061719-EF87-4436-8612-9178B12FA6E9}" type="presOf" srcId="{8E2E8938-25A3-4EA0-9C79-50F294BFD7AC}" destId="{36DF2FD5-D92A-486A-A5EF-B5ED082948CD}" srcOrd="0" destOrd="0" presId="urn:microsoft.com/office/officeart/2005/8/layout/bProcess3"/>
    <dgm:cxn modelId="{0D1EDA91-B73F-4DD6-99F0-F51100396377}" srcId="{961E72E5-75C4-4B03-A804-26DC26D4127F}" destId="{1960AA94-F13B-420C-B80A-2C2D62EF3C61}" srcOrd="13" destOrd="0" parTransId="{1BCA756D-81BC-490F-9622-91B22B77A470}" sibTransId="{0824CE12-05D8-440B-B25F-A0F3A09BAACD}"/>
    <dgm:cxn modelId="{4DFDC8BB-765E-4DE6-95C0-657DEC170B7E}" srcId="{961E72E5-75C4-4B03-A804-26DC26D4127F}" destId="{DF03E25D-299A-4C99-BC48-0DDA598DD61D}" srcOrd="4" destOrd="0" parTransId="{47D04528-9B95-4594-9310-AD9DF9805AB9}" sibTransId="{C7F48979-3CC5-40BE-ABBC-FD917404B3CB}"/>
    <dgm:cxn modelId="{32EDBE3B-5AC6-4388-BED8-B61DE76D2812}" type="presOf" srcId="{A7880A88-4DB6-4D65-8CFC-6AD397B203DD}" destId="{DE14FDD7-151B-4FFE-BF9F-ACCA46B6E746}" srcOrd="0" destOrd="0" presId="urn:microsoft.com/office/officeart/2005/8/layout/bProcess3"/>
    <dgm:cxn modelId="{06D25932-CCB5-4919-971C-014C725E56D2}" type="presOf" srcId="{B1E7EDEB-7458-4DD1-AE2A-8416DA27E60D}" destId="{E0D76AB7-89CD-4D28-85BA-21323802D2CF}" srcOrd="0" destOrd="0" presId="urn:microsoft.com/office/officeart/2005/8/layout/bProcess3"/>
    <dgm:cxn modelId="{FCD26E74-37C2-4E54-B363-67D759EF2A2C}" type="presOf" srcId="{0B0CB77E-1244-4F12-8A3C-4909FC884FF1}" destId="{E3461DE6-EF63-4217-B9E9-042D5C55733D}" srcOrd="1" destOrd="0" presId="urn:microsoft.com/office/officeart/2005/8/layout/bProcess3"/>
    <dgm:cxn modelId="{8C111921-4E2D-4D11-B0B2-B91522507C58}" type="presOf" srcId="{7446A2C2-D080-46A7-AAC4-278E83645497}" destId="{0A33F89D-7DF0-4AC9-A228-ED1E8F55F032}" srcOrd="0" destOrd="0" presId="urn:microsoft.com/office/officeart/2005/8/layout/bProcess3"/>
    <dgm:cxn modelId="{81286483-C330-49BA-961F-568BD5799A55}" type="presOf" srcId="{961E72E5-75C4-4B03-A804-26DC26D4127F}" destId="{7C2EC096-D478-4693-A09F-027DD8FECB08}" srcOrd="0" destOrd="0" presId="urn:microsoft.com/office/officeart/2005/8/layout/bProcess3"/>
    <dgm:cxn modelId="{2C0813C8-E0EF-4D37-9054-AD9F25100FEF}" type="presParOf" srcId="{7C2EC096-D478-4693-A09F-027DD8FECB08}" destId="{415B3C30-75E0-4D86-928E-9B3CB101D7CE}" srcOrd="0" destOrd="0" presId="urn:microsoft.com/office/officeart/2005/8/layout/bProcess3"/>
    <dgm:cxn modelId="{E5337A79-800F-41A2-BA59-304329332F07}" type="presParOf" srcId="{7C2EC096-D478-4693-A09F-027DD8FECB08}" destId="{DA7B52F4-F7D1-4293-B441-6FAA1582A874}" srcOrd="1" destOrd="0" presId="urn:microsoft.com/office/officeart/2005/8/layout/bProcess3"/>
    <dgm:cxn modelId="{61383940-39F9-4EAE-9DD3-E6C3973CA04A}" type="presParOf" srcId="{DA7B52F4-F7D1-4293-B441-6FAA1582A874}" destId="{770D2183-6F0C-46AF-9288-C8CFB6B23B88}" srcOrd="0" destOrd="0" presId="urn:microsoft.com/office/officeart/2005/8/layout/bProcess3"/>
    <dgm:cxn modelId="{D5D184A1-5FA7-4D27-88B0-7DC7FBA9640B}" type="presParOf" srcId="{7C2EC096-D478-4693-A09F-027DD8FECB08}" destId="{0A33F89D-7DF0-4AC9-A228-ED1E8F55F032}" srcOrd="2" destOrd="0" presId="urn:microsoft.com/office/officeart/2005/8/layout/bProcess3"/>
    <dgm:cxn modelId="{D11EEECE-923A-4325-93AA-8AF6F93147F3}" type="presParOf" srcId="{7C2EC096-D478-4693-A09F-027DD8FECB08}" destId="{54D54817-7968-416D-8DF9-C60C475A5482}" srcOrd="3" destOrd="0" presId="urn:microsoft.com/office/officeart/2005/8/layout/bProcess3"/>
    <dgm:cxn modelId="{62A7A136-F0FA-4951-B8FC-2FB673AE8037}" type="presParOf" srcId="{54D54817-7968-416D-8DF9-C60C475A5482}" destId="{2C5EEC28-1385-4598-9F33-F73798E5452F}" srcOrd="0" destOrd="0" presId="urn:microsoft.com/office/officeart/2005/8/layout/bProcess3"/>
    <dgm:cxn modelId="{FB2F6659-2B99-4B0E-B3E4-6961B6E78A45}" type="presParOf" srcId="{7C2EC096-D478-4693-A09F-027DD8FECB08}" destId="{36DF2FD5-D92A-486A-A5EF-B5ED082948CD}" srcOrd="4" destOrd="0" presId="urn:microsoft.com/office/officeart/2005/8/layout/bProcess3"/>
    <dgm:cxn modelId="{43E14D3B-01D3-46A8-B37C-61859E9C3159}" type="presParOf" srcId="{7C2EC096-D478-4693-A09F-027DD8FECB08}" destId="{F90DD44C-9F77-4B3F-8357-D41F3DF3D829}" srcOrd="5" destOrd="0" presId="urn:microsoft.com/office/officeart/2005/8/layout/bProcess3"/>
    <dgm:cxn modelId="{A24DE4F7-5CD0-4770-86F4-76B6A6100DCD}" type="presParOf" srcId="{F90DD44C-9F77-4B3F-8357-D41F3DF3D829}" destId="{E93D36D2-6D12-4912-ACB4-92BE005251D5}" srcOrd="0" destOrd="0" presId="urn:microsoft.com/office/officeart/2005/8/layout/bProcess3"/>
    <dgm:cxn modelId="{6C0396BE-7B01-4907-8CED-783696C6A226}" type="presParOf" srcId="{7C2EC096-D478-4693-A09F-027DD8FECB08}" destId="{EFFC1067-6897-45F8-B20C-C14D1139D7BF}" srcOrd="6" destOrd="0" presId="urn:microsoft.com/office/officeart/2005/8/layout/bProcess3"/>
    <dgm:cxn modelId="{FAF3E131-03EF-403E-AAAC-82C8A7780331}" type="presParOf" srcId="{7C2EC096-D478-4693-A09F-027DD8FECB08}" destId="{0048FCA9-5B4C-4571-A598-EC7338D38249}" srcOrd="7" destOrd="0" presId="urn:microsoft.com/office/officeart/2005/8/layout/bProcess3"/>
    <dgm:cxn modelId="{9C0C24E7-D2A6-46EE-B386-79E555ACA172}" type="presParOf" srcId="{0048FCA9-5B4C-4571-A598-EC7338D38249}" destId="{C9FAAFA7-D6E2-4B6A-B411-3F216308DA56}" srcOrd="0" destOrd="0" presId="urn:microsoft.com/office/officeart/2005/8/layout/bProcess3"/>
    <dgm:cxn modelId="{D2BD2BD0-474D-43A7-B1B7-E4B2D139EADC}" type="presParOf" srcId="{7C2EC096-D478-4693-A09F-027DD8FECB08}" destId="{3DF0E6D0-6FA3-4DA1-A7FB-88C5C5E36300}" srcOrd="8" destOrd="0" presId="urn:microsoft.com/office/officeart/2005/8/layout/bProcess3"/>
    <dgm:cxn modelId="{525CF073-9B05-4264-B0D0-620246BF991A}" type="presParOf" srcId="{7C2EC096-D478-4693-A09F-027DD8FECB08}" destId="{50A2AF8C-87A3-49A6-9DDD-9FB2527CFA4E}" srcOrd="9" destOrd="0" presId="urn:microsoft.com/office/officeart/2005/8/layout/bProcess3"/>
    <dgm:cxn modelId="{F0AF3F82-092D-4762-AA8C-AB62E50C323A}" type="presParOf" srcId="{50A2AF8C-87A3-49A6-9DDD-9FB2527CFA4E}" destId="{F385E876-1466-43D5-BE80-905D302CB4B8}" srcOrd="0" destOrd="0" presId="urn:microsoft.com/office/officeart/2005/8/layout/bProcess3"/>
    <dgm:cxn modelId="{18DE4254-4FEB-47CC-A46B-CA6223E97C6E}" type="presParOf" srcId="{7C2EC096-D478-4693-A09F-027DD8FECB08}" destId="{6A0930C1-718A-4A53-85D0-7A75C81E61C8}" srcOrd="10" destOrd="0" presId="urn:microsoft.com/office/officeart/2005/8/layout/bProcess3"/>
    <dgm:cxn modelId="{D4596434-33B7-4078-8164-5563C592CDF9}" type="presParOf" srcId="{7C2EC096-D478-4693-A09F-027DD8FECB08}" destId="{5F87C36E-70AB-4BA7-97AA-E1644F9BDA05}" srcOrd="11" destOrd="0" presId="urn:microsoft.com/office/officeart/2005/8/layout/bProcess3"/>
    <dgm:cxn modelId="{F7BABF9C-73A0-47B3-A965-3DD7042233DD}" type="presParOf" srcId="{5F87C36E-70AB-4BA7-97AA-E1644F9BDA05}" destId="{8190A1B8-7FB0-4B24-A3E3-D4A2ED5AE811}" srcOrd="0" destOrd="0" presId="urn:microsoft.com/office/officeart/2005/8/layout/bProcess3"/>
    <dgm:cxn modelId="{D394A611-404C-4287-9B9E-1A5D80942C5E}" type="presParOf" srcId="{7C2EC096-D478-4693-A09F-027DD8FECB08}" destId="{7E5D11DA-D2FA-474B-8B8A-482C1BDB7E1D}" srcOrd="12" destOrd="0" presId="urn:microsoft.com/office/officeart/2005/8/layout/bProcess3"/>
    <dgm:cxn modelId="{787E1D68-9992-43CF-8206-5A7471B7B58A}" type="presParOf" srcId="{7C2EC096-D478-4693-A09F-027DD8FECB08}" destId="{3EE7E937-6A6A-43CF-91DC-847D45662A62}" srcOrd="13" destOrd="0" presId="urn:microsoft.com/office/officeart/2005/8/layout/bProcess3"/>
    <dgm:cxn modelId="{D9879DD9-AD39-43D7-84CA-41FB0B8CCA19}" type="presParOf" srcId="{3EE7E937-6A6A-43CF-91DC-847D45662A62}" destId="{3F6C9568-4C19-49AC-AACD-8038C130D7BA}" srcOrd="0" destOrd="0" presId="urn:microsoft.com/office/officeart/2005/8/layout/bProcess3"/>
    <dgm:cxn modelId="{0BA553C9-05A9-43BD-A158-2F96EB5CA815}" type="presParOf" srcId="{7C2EC096-D478-4693-A09F-027DD8FECB08}" destId="{6DD17883-A6BE-4D71-9510-C3461EBEB045}" srcOrd="14" destOrd="0" presId="urn:microsoft.com/office/officeart/2005/8/layout/bProcess3"/>
    <dgm:cxn modelId="{B6BA2B5B-97E5-499D-9712-474BF56C1087}" type="presParOf" srcId="{7C2EC096-D478-4693-A09F-027DD8FECB08}" destId="{88366243-8A5A-4FED-BF1A-97CE47E824C4}" srcOrd="15" destOrd="0" presId="urn:microsoft.com/office/officeart/2005/8/layout/bProcess3"/>
    <dgm:cxn modelId="{38F1C77A-5FD7-47EA-9871-E59E7A550DAE}" type="presParOf" srcId="{88366243-8A5A-4FED-BF1A-97CE47E824C4}" destId="{CD45D6F1-35CE-4544-A600-AB1D4183646E}" srcOrd="0" destOrd="0" presId="urn:microsoft.com/office/officeart/2005/8/layout/bProcess3"/>
    <dgm:cxn modelId="{45EEDF39-4A7F-4B38-BFC0-E3C0E4E960A0}" type="presParOf" srcId="{7C2EC096-D478-4693-A09F-027DD8FECB08}" destId="{E0D76AB7-89CD-4D28-85BA-21323802D2CF}" srcOrd="16" destOrd="0" presId="urn:microsoft.com/office/officeart/2005/8/layout/bProcess3"/>
    <dgm:cxn modelId="{96823112-63C8-4699-9C00-324A18F4405C}" type="presParOf" srcId="{7C2EC096-D478-4693-A09F-027DD8FECB08}" destId="{0C33A794-01AD-4FB6-8CC7-0DBCCA56A571}" srcOrd="17" destOrd="0" presId="urn:microsoft.com/office/officeart/2005/8/layout/bProcess3"/>
    <dgm:cxn modelId="{D58C3712-A88A-40D1-9182-867EEE631159}" type="presParOf" srcId="{0C33A794-01AD-4FB6-8CC7-0DBCCA56A571}" destId="{4F3ED6BE-235D-450F-8CCD-C7B8AE30272E}" srcOrd="0" destOrd="0" presId="urn:microsoft.com/office/officeart/2005/8/layout/bProcess3"/>
    <dgm:cxn modelId="{E0434953-6176-4841-9DBD-89F86D12935A}" type="presParOf" srcId="{7C2EC096-D478-4693-A09F-027DD8FECB08}" destId="{6C073909-E5C2-4A56-96FC-963C60E1D521}" srcOrd="18" destOrd="0" presId="urn:microsoft.com/office/officeart/2005/8/layout/bProcess3"/>
    <dgm:cxn modelId="{1AE5EBC3-9A88-42F6-814B-219F000CEEF2}" type="presParOf" srcId="{7C2EC096-D478-4693-A09F-027DD8FECB08}" destId="{08453BD6-AD49-4FF5-A5DF-B3E16B96AACC}" srcOrd="19" destOrd="0" presId="urn:microsoft.com/office/officeart/2005/8/layout/bProcess3"/>
    <dgm:cxn modelId="{0AF8AE3E-A4A4-4623-8051-E96AE77AF1E3}" type="presParOf" srcId="{08453BD6-AD49-4FF5-A5DF-B3E16B96AACC}" destId="{E3461DE6-EF63-4217-B9E9-042D5C55733D}" srcOrd="0" destOrd="0" presId="urn:microsoft.com/office/officeart/2005/8/layout/bProcess3"/>
    <dgm:cxn modelId="{3ED0DD25-BA11-4F58-8971-0DEE6069AC32}" type="presParOf" srcId="{7C2EC096-D478-4693-A09F-027DD8FECB08}" destId="{3EDCC046-197C-44ED-9B65-DBDDD42A301C}" srcOrd="20" destOrd="0" presId="urn:microsoft.com/office/officeart/2005/8/layout/bProcess3"/>
    <dgm:cxn modelId="{77EA1BF0-EC89-4DB2-A6C7-7E3E27B0D5D5}" type="presParOf" srcId="{7C2EC096-D478-4693-A09F-027DD8FECB08}" destId="{DE14FDD7-151B-4FFE-BF9F-ACCA46B6E746}" srcOrd="21" destOrd="0" presId="urn:microsoft.com/office/officeart/2005/8/layout/bProcess3"/>
    <dgm:cxn modelId="{3426EA74-1D85-4F7F-9023-BBFB1CACABF6}" type="presParOf" srcId="{DE14FDD7-151B-4FFE-BF9F-ACCA46B6E746}" destId="{4CBC29ED-8ED0-49BA-A6D7-3AFD9EB92282}" srcOrd="0" destOrd="0" presId="urn:microsoft.com/office/officeart/2005/8/layout/bProcess3"/>
    <dgm:cxn modelId="{D94F18F1-B3B0-41E8-85BC-9320595D81DB}" type="presParOf" srcId="{7C2EC096-D478-4693-A09F-027DD8FECB08}" destId="{5822C058-BBD8-490A-B532-C42127C80AAB}" srcOrd="22" destOrd="0" presId="urn:microsoft.com/office/officeart/2005/8/layout/bProcess3"/>
    <dgm:cxn modelId="{A3ACEA5E-6999-4921-92DB-2ED73C761584}" type="presParOf" srcId="{7C2EC096-D478-4693-A09F-027DD8FECB08}" destId="{30CA9179-63E0-4D5B-9F91-83BF104D5C1F}" srcOrd="23" destOrd="0" presId="urn:microsoft.com/office/officeart/2005/8/layout/bProcess3"/>
    <dgm:cxn modelId="{C5BA1C58-BEEE-43FC-814B-09D17632DF59}" type="presParOf" srcId="{30CA9179-63E0-4D5B-9F91-83BF104D5C1F}" destId="{D5114225-1D89-4A42-8650-D3D18B22273D}" srcOrd="0" destOrd="0" presId="urn:microsoft.com/office/officeart/2005/8/layout/bProcess3"/>
    <dgm:cxn modelId="{1DEE0080-A8B0-437C-8293-2CF7C607F6FA}" type="presParOf" srcId="{7C2EC096-D478-4693-A09F-027DD8FECB08}" destId="{5F2706F8-3B13-43F3-A94F-4ACC10E1A70D}" srcOrd="24" destOrd="0" presId="urn:microsoft.com/office/officeart/2005/8/layout/bProcess3"/>
    <dgm:cxn modelId="{14FD6877-1AA9-4350-907B-EC721948D637}" type="presParOf" srcId="{7C2EC096-D478-4693-A09F-027DD8FECB08}" destId="{B37E39EF-E3CA-4FD8-8408-F393E6ACE7C1}" srcOrd="25" destOrd="0" presId="urn:microsoft.com/office/officeart/2005/8/layout/bProcess3"/>
    <dgm:cxn modelId="{F8E19EAE-7E8E-4CAF-B303-0C1C4E427950}" type="presParOf" srcId="{B37E39EF-E3CA-4FD8-8408-F393E6ACE7C1}" destId="{C4D95C18-51E5-4289-9E4B-F17C4F378710}" srcOrd="0" destOrd="0" presId="urn:microsoft.com/office/officeart/2005/8/layout/bProcess3"/>
    <dgm:cxn modelId="{979885C4-3108-4F72-883D-F34C3FE32003}" type="presParOf" srcId="{7C2EC096-D478-4693-A09F-027DD8FECB08}" destId="{61D9D320-E57C-46A0-AF3C-5339CD581B8E}" srcOrd="26"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61E72E5-75C4-4B03-A804-26DC26D4127F}" type="doc">
      <dgm:prSet loTypeId="urn:microsoft.com/office/officeart/2005/8/layout/bProcess3" loCatId="process" qsTypeId="urn:microsoft.com/office/officeart/2005/8/quickstyle/3d1" qsCatId="3D" csTypeId="urn:microsoft.com/office/officeart/2005/8/colors/accent1_2" csCatId="accent1" phldr="1"/>
      <dgm:spPr/>
      <dgm:t>
        <a:bodyPr/>
        <a:lstStyle/>
        <a:p>
          <a:endParaRPr lang="en-US"/>
        </a:p>
      </dgm:t>
    </dgm:pt>
    <dgm:pt modelId="{0CFEF47F-F54C-4091-93E0-E29A3415305B}">
      <dgm:prSet phldrT="[Text]" custT="1"/>
      <dgm:spPr/>
      <dgm:t>
        <a:bodyPr/>
        <a:lstStyle/>
        <a:p>
          <a:r>
            <a:rPr lang="en-US" sz="1050" dirty="0" smtClean="0"/>
            <a:t>Measure against the performance measurement baselines. </a:t>
          </a:r>
          <a:endParaRPr lang="en-US" sz="1050" dirty="0"/>
        </a:p>
      </dgm:t>
    </dgm:pt>
    <dgm:pt modelId="{3B8BC21B-7BC8-4500-85B0-B3A95F4161E5}" type="sibTrans" cxnId="{FBC6AD25-4CE6-462B-A76B-99FD9D89DEF0}">
      <dgm:prSet/>
      <dgm:spPr/>
      <dgm:t>
        <a:bodyPr/>
        <a:lstStyle/>
        <a:p>
          <a:endParaRPr lang="en-US"/>
        </a:p>
      </dgm:t>
    </dgm:pt>
    <dgm:pt modelId="{382FAFDA-6D76-4820-9C48-1FF01E8D8E95}" type="parTrans" cxnId="{FBC6AD25-4CE6-462B-A76B-99FD9D89DEF0}">
      <dgm:prSet/>
      <dgm:spPr/>
      <dgm:t>
        <a:bodyPr/>
        <a:lstStyle/>
        <a:p>
          <a:endParaRPr lang="en-US"/>
        </a:p>
      </dgm:t>
    </dgm:pt>
    <dgm:pt modelId="{F01B7276-87F4-499E-9C08-2507930F6E55}">
      <dgm:prSet/>
      <dgm:spPr/>
      <dgm:t>
        <a:bodyPr/>
        <a:lstStyle/>
        <a:p>
          <a:r>
            <a:rPr lang="en-US" dirty="0" smtClean="0"/>
            <a:t>Measure according to the management plans. </a:t>
          </a:r>
          <a:endParaRPr lang="en-US" dirty="0"/>
        </a:p>
      </dgm:t>
    </dgm:pt>
    <dgm:pt modelId="{0357DA77-B804-4EC8-850E-FC89524180CA}" type="parTrans" cxnId="{6E53FEE6-6A22-42A7-ADAA-F0120BFB51D8}">
      <dgm:prSet/>
      <dgm:spPr/>
      <dgm:t>
        <a:bodyPr/>
        <a:lstStyle/>
        <a:p>
          <a:endParaRPr lang="en-US"/>
        </a:p>
      </dgm:t>
    </dgm:pt>
    <dgm:pt modelId="{CDBE1277-7081-43F6-A725-25951777285F}" type="sibTrans" cxnId="{6E53FEE6-6A22-42A7-ADAA-F0120BFB51D8}">
      <dgm:prSet/>
      <dgm:spPr/>
      <dgm:t>
        <a:bodyPr/>
        <a:lstStyle/>
        <a:p>
          <a:endParaRPr lang="en-US"/>
        </a:p>
      </dgm:t>
    </dgm:pt>
    <dgm:pt modelId="{49A725E1-1C1D-4067-9632-A081B4A7284A}">
      <dgm:prSet/>
      <dgm:spPr/>
      <dgm:t>
        <a:bodyPr/>
        <a:lstStyle/>
        <a:p>
          <a:r>
            <a:rPr lang="en-US" dirty="0" smtClean="0"/>
            <a:t>Determine variances and if they warrant corrective action or a change. </a:t>
          </a:r>
          <a:endParaRPr lang="en-US" dirty="0"/>
        </a:p>
      </dgm:t>
    </dgm:pt>
    <dgm:pt modelId="{B920D019-4922-4C32-BDFF-DD350C58A043}" type="parTrans" cxnId="{9B031A55-4A32-4C3A-9FB8-2A6C4296D494}">
      <dgm:prSet/>
      <dgm:spPr/>
      <dgm:t>
        <a:bodyPr/>
        <a:lstStyle/>
        <a:p>
          <a:endParaRPr lang="en-US"/>
        </a:p>
      </dgm:t>
    </dgm:pt>
    <dgm:pt modelId="{B279DBE3-DBCF-43CE-8B68-E4AC4256831A}" type="sibTrans" cxnId="{9B031A55-4A32-4C3A-9FB8-2A6C4296D494}">
      <dgm:prSet/>
      <dgm:spPr/>
      <dgm:t>
        <a:bodyPr/>
        <a:lstStyle/>
        <a:p>
          <a:endParaRPr lang="en-US"/>
        </a:p>
      </dgm:t>
    </dgm:pt>
    <dgm:pt modelId="{D36C2094-38FC-4871-81ED-02AEB771079E}">
      <dgm:prSet/>
      <dgm:spPr/>
      <dgm:t>
        <a:bodyPr/>
        <a:lstStyle/>
        <a:p>
          <a:r>
            <a:rPr lang="en-US" dirty="0" smtClean="0"/>
            <a:t>Scope verification. </a:t>
          </a:r>
          <a:endParaRPr lang="en-US" dirty="0"/>
        </a:p>
      </dgm:t>
    </dgm:pt>
    <dgm:pt modelId="{0F31F828-5BE6-46A7-8022-525C8C14C06A}" type="parTrans" cxnId="{C9BA9C46-1B5E-4D4E-B731-BE3D48F47863}">
      <dgm:prSet/>
      <dgm:spPr/>
      <dgm:t>
        <a:bodyPr/>
        <a:lstStyle/>
        <a:p>
          <a:endParaRPr lang="en-US"/>
        </a:p>
      </dgm:t>
    </dgm:pt>
    <dgm:pt modelId="{5B28ADBF-3F31-40D0-BFC8-F23DD904733A}" type="sibTrans" cxnId="{C9BA9C46-1B5E-4D4E-B731-BE3D48F47863}">
      <dgm:prSet/>
      <dgm:spPr/>
      <dgm:t>
        <a:bodyPr/>
        <a:lstStyle/>
        <a:p>
          <a:endParaRPr lang="en-US"/>
        </a:p>
      </dgm:t>
    </dgm:pt>
    <dgm:pt modelId="{680906CB-6438-4900-AA17-54FFC824A172}">
      <dgm:prSet/>
      <dgm:spPr/>
      <dgm:t>
        <a:bodyPr/>
        <a:lstStyle/>
        <a:p>
          <a:r>
            <a:rPr lang="en-US" dirty="0" smtClean="0"/>
            <a:t>Configuration management. </a:t>
          </a:r>
          <a:endParaRPr lang="en-US" dirty="0"/>
        </a:p>
      </dgm:t>
    </dgm:pt>
    <dgm:pt modelId="{3E347DF3-C3FE-4501-AC2B-CD698AD0352A}" type="parTrans" cxnId="{6FC5F94E-9CE5-4995-ABF8-3A3813B11748}">
      <dgm:prSet/>
      <dgm:spPr/>
      <dgm:t>
        <a:bodyPr/>
        <a:lstStyle/>
        <a:p>
          <a:endParaRPr lang="en-US"/>
        </a:p>
      </dgm:t>
    </dgm:pt>
    <dgm:pt modelId="{79CDF7E2-82FE-428C-9787-E4F61F7CF316}" type="sibTrans" cxnId="{6FC5F94E-9CE5-4995-ABF8-3A3813B11748}">
      <dgm:prSet/>
      <dgm:spPr/>
      <dgm:t>
        <a:bodyPr/>
        <a:lstStyle/>
        <a:p>
          <a:endParaRPr lang="en-US"/>
        </a:p>
      </dgm:t>
    </dgm:pt>
    <dgm:pt modelId="{7A083A67-B890-4647-AA21-A80325F839A0}">
      <dgm:prSet/>
      <dgm:spPr/>
      <dgm:t>
        <a:bodyPr/>
        <a:lstStyle/>
        <a:p>
          <a:r>
            <a:rPr lang="en-US" dirty="0" smtClean="0"/>
            <a:t>Recommend changes, defect repair, preventive and corrective actions. </a:t>
          </a:r>
          <a:endParaRPr lang="en-US" dirty="0"/>
        </a:p>
      </dgm:t>
    </dgm:pt>
    <dgm:pt modelId="{CDCCDF9B-5698-4416-B1CC-7A62B341C684}" type="parTrans" cxnId="{A5E624D5-E48E-45A3-993E-D0A26F2B4DAF}">
      <dgm:prSet/>
      <dgm:spPr/>
      <dgm:t>
        <a:bodyPr/>
        <a:lstStyle/>
        <a:p>
          <a:endParaRPr lang="en-US"/>
        </a:p>
      </dgm:t>
    </dgm:pt>
    <dgm:pt modelId="{5BCB9BC8-6990-4D2D-ADF5-977D2B0904E9}" type="sibTrans" cxnId="{A5E624D5-E48E-45A3-993E-D0A26F2B4DAF}">
      <dgm:prSet/>
      <dgm:spPr/>
      <dgm:t>
        <a:bodyPr/>
        <a:lstStyle/>
        <a:p>
          <a:endParaRPr lang="en-US"/>
        </a:p>
      </dgm:t>
    </dgm:pt>
    <dgm:pt modelId="{6E32BDD4-016D-4929-B66C-7D8CD13B5E18}">
      <dgm:prSet/>
      <dgm:spPr/>
      <dgm:t>
        <a:bodyPr/>
        <a:lstStyle/>
        <a:p>
          <a:r>
            <a:rPr lang="en-US" dirty="0" smtClean="0"/>
            <a:t>Integrated change control. </a:t>
          </a:r>
          <a:endParaRPr lang="en-US" dirty="0"/>
        </a:p>
      </dgm:t>
    </dgm:pt>
    <dgm:pt modelId="{6A5E1108-9496-4FD8-8FFA-F93A2B242EBC}" type="parTrans" cxnId="{C7357BE9-4E4B-4F2B-879F-B6829E863947}">
      <dgm:prSet/>
      <dgm:spPr/>
      <dgm:t>
        <a:bodyPr/>
        <a:lstStyle/>
        <a:p>
          <a:endParaRPr lang="en-US"/>
        </a:p>
      </dgm:t>
    </dgm:pt>
    <dgm:pt modelId="{2F0EC44A-5E54-4D97-9D66-2BAEA77631DD}" type="sibTrans" cxnId="{C7357BE9-4E4B-4F2B-879F-B6829E863947}">
      <dgm:prSet/>
      <dgm:spPr/>
      <dgm:t>
        <a:bodyPr/>
        <a:lstStyle/>
        <a:p>
          <a:endParaRPr lang="en-US"/>
        </a:p>
      </dgm:t>
    </dgm:pt>
    <dgm:pt modelId="{80BB5C92-6791-41AC-8E11-4BE569839090}">
      <dgm:prSet/>
      <dgm:spPr/>
      <dgm:t>
        <a:bodyPr/>
        <a:lstStyle/>
        <a:p>
          <a:r>
            <a:rPr lang="en-US" dirty="0" smtClean="0"/>
            <a:t>Approve changes, defect repair, preventive and corrective actions. </a:t>
          </a:r>
          <a:endParaRPr lang="en-US" dirty="0"/>
        </a:p>
      </dgm:t>
    </dgm:pt>
    <dgm:pt modelId="{F6484EB6-5C82-4144-A23A-4B49D04AEB91}" type="parTrans" cxnId="{307C9838-3C23-47EA-BC3F-034D44D51494}">
      <dgm:prSet/>
      <dgm:spPr/>
      <dgm:t>
        <a:bodyPr/>
        <a:lstStyle/>
        <a:p>
          <a:endParaRPr lang="en-US"/>
        </a:p>
      </dgm:t>
    </dgm:pt>
    <dgm:pt modelId="{C1DEF097-B1CA-45D8-9FC8-55838C4E35C6}" type="sibTrans" cxnId="{307C9838-3C23-47EA-BC3F-034D44D51494}">
      <dgm:prSet/>
      <dgm:spPr/>
      <dgm:t>
        <a:bodyPr/>
        <a:lstStyle/>
        <a:p>
          <a:endParaRPr lang="en-US"/>
        </a:p>
      </dgm:t>
    </dgm:pt>
    <dgm:pt modelId="{F6263187-6AAB-47B1-9AC9-FC6A19CA19F7}">
      <dgm:prSet/>
      <dgm:spPr/>
      <dgm:t>
        <a:bodyPr/>
        <a:lstStyle/>
        <a:p>
          <a:r>
            <a:rPr lang="en-US" dirty="0" smtClean="0"/>
            <a:t>Risk audits. </a:t>
          </a:r>
          <a:endParaRPr lang="en-US" dirty="0"/>
        </a:p>
      </dgm:t>
    </dgm:pt>
    <dgm:pt modelId="{5CEDE0AB-6EB0-4464-8535-8121B0DED18A}" type="parTrans" cxnId="{740A107E-8F13-4C25-978D-E4C904009FE5}">
      <dgm:prSet/>
      <dgm:spPr/>
      <dgm:t>
        <a:bodyPr/>
        <a:lstStyle/>
        <a:p>
          <a:endParaRPr lang="en-US"/>
        </a:p>
      </dgm:t>
    </dgm:pt>
    <dgm:pt modelId="{6E562705-9129-467E-98B0-948377FD8086}" type="sibTrans" cxnId="{740A107E-8F13-4C25-978D-E4C904009FE5}">
      <dgm:prSet/>
      <dgm:spPr/>
      <dgm:t>
        <a:bodyPr/>
        <a:lstStyle/>
        <a:p>
          <a:endParaRPr lang="en-US"/>
        </a:p>
      </dgm:t>
    </dgm:pt>
    <dgm:pt modelId="{44CDBF57-8A78-409F-A66B-1ED66BCB8953}">
      <dgm:prSet/>
      <dgm:spPr/>
      <dgm:t>
        <a:bodyPr/>
        <a:lstStyle/>
        <a:p>
          <a:r>
            <a:rPr lang="en-US" dirty="0" smtClean="0"/>
            <a:t>Manage reserve. </a:t>
          </a:r>
          <a:endParaRPr lang="en-US" dirty="0"/>
        </a:p>
      </dgm:t>
    </dgm:pt>
    <dgm:pt modelId="{750CCA00-8034-4C06-8D7F-1872D1D3BC29}" type="parTrans" cxnId="{A01F5EF6-38A7-4A55-AEED-7D41D386B913}">
      <dgm:prSet/>
      <dgm:spPr/>
      <dgm:t>
        <a:bodyPr/>
        <a:lstStyle/>
        <a:p>
          <a:endParaRPr lang="en-US"/>
        </a:p>
      </dgm:t>
    </dgm:pt>
    <dgm:pt modelId="{A81CFB3A-14C5-4DA6-B2C7-3665D57A31AD}" type="sibTrans" cxnId="{A01F5EF6-38A7-4A55-AEED-7D41D386B913}">
      <dgm:prSet/>
      <dgm:spPr/>
      <dgm:t>
        <a:bodyPr/>
        <a:lstStyle/>
        <a:p>
          <a:endParaRPr lang="en-US"/>
        </a:p>
      </dgm:t>
    </dgm:pt>
    <dgm:pt modelId="{F5BB8BEA-F30C-4BA5-BEB8-D8B6E072A4C1}">
      <dgm:prSet/>
      <dgm:spPr/>
      <dgm:t>
        <a:bodyPr/>
        <a:lstStyle/>
        <a:p>
          <a:r>
            <a:rPr lang="en-US" dirty="0" smtClean="0"/>
            <a:t>Use issue logs. </a:t>
          </a:r>
          <a:endParaRPr lang="en-US" dirty="0"/>
        </a:p>
      </dgm:t>
    </dgm:pt>
    <dgm:pt modelId="{A8DFE64F-55C0-4140-B3C0-3ED9619ADD58}" type="parTrans" cxnId="{7E21401A-008B-47B6-9336-ED71CAEA96EE}">
      <dgm:prSet/>
      <dgm:spPr/>
      <dgm:t>
        <a:bodyPr/>
        <a:lstStyle/>
        <a:p>
          <a:endParaRPr lang="en-US"/>
        </a:p>
      </dgm:t>
    </dgm:pt>
    <dgm:pt modelId="{2746AB16-4CAD-482A-9D2A-735EA5F3FC68}" type="sibTrans" cxnId="{7E21401A-008B-47B6-9336-ED71CAEA96EE}">
      <dgm:prSet/>
      <dgm:spPr/>
      <dgm:t>
        <a:bodyPr/>
        <a:lstStyle/>
        <a:p>
          <a:endParaRPr lang="en-US"/>
        </a:p>
      </dgm:t>
    </dgm:pt>
    <dgm:pt modelId="{382BCB5F-1A74-406F-BF7A-34A21FB3F0A7}">
      <dgm:prSet/>
      <dgm:spPr/>
      <dgm:t>
        <a:bodyPr/>
        <a:lstStyle/>
        <a:p>
          <a:r>
            <a:rPr lang="en-US" dirty="0" smtClean="0"/>
            <a:t>Facilitate conflict resolution. </a:t>
          </a:r>
          <a:endParaRPr lang="en-US" dirty="0"/>
        </a:p>
      </dgm:t>
    </dgm:pt>
    <dgm:pt modelId="{BF2B6FF1-9B22-41B6-988C-E4ED65BDAA16}" type="parTrans" cxnId="{D05DB10B-5D3F-4E83-B686-EC29FDCA84F1}">
      <dgm:prSet/>
      <dgm:spPr/>
      <dgm:t>
        <a:bodyPr/>
        <a:lstStyle/>
        <a:p>
          <a:endParaRPr lang="en-US"/>
        </a:p>
      </dgm:t>
    </dgm:pt>
    <dgm:pt modelId="{967BCED2-7741-4D52-8F19-8266A7A28046}" type="sibTrans" cxnId="{D05DB10B-5D3F-4E83-B686-EC29FDCA84F1}">
      <dgm:prSet/>
      <dgm:spPr/>
      <dgm:t>
        <a:bodyPr/>
        <a:lstStyle/>
        <a:p>
          <a:endParaRPr lang="en-US"/>
        </a:p>
      </dgm:t>
    </dgm:pt>
    <dgm:pt modelId="{D87F634D-6F7D-4411-A761-951126F314A3}">
      <dgm:prSet/>
      <dgm:spPr/>
      <dgm:t>
        <a:bodyPr/>
        <a:lstStyle/>
        <a:p>
          <a:r>
            <a:rPr lang="en-US" dirty="0" smtClean="0"/>
            <a:t>Measure team member performance. </a:t>
          </a:r>
          <a:endParaRPr lang="en-US" dirty="0"/>
        </a:p>
      </dgm:t>
    </dgm:pt>
    <dgm:pt modelId="{80BBFF93-FF8A-4AE7-AC2C-B974D8F05F59}" type="parTrans" cxnId="{50EF8389-CFC6-40C3-99B4-1F83C7780526}">
      <dgm:prSet/>
      <dgm:spPr/>
      <dgm:t>
        <a:bodyPr/>
        <a:lstStyle/>
        <a:p>
          <a:endParaRPr lang="en-US"/>
        </a:p>
      </dgm:t>
    </dgm:pt>
    <dgm:pt modelId="{412DDF17-D654-4095-A4C1-0D09797BDF69}" type="sibTrans" cxnId="{50EF8389-CFC6-40C3-99B4-1F83C7780526}">
      <dgm:prSet/>
      <dgm:spPr/>
      <dgm:t>
        <a:bodyPr/>
        <a:lstStyle/>
        <a:p>
          <a:endParaRPr lang="en-US"/>
        </a:p>
      </dgm:t>
    </dgm:pt>
    <dgm:pt modelId="{AD26C6E5-703C-4448-823F-427F854AE23B}">
      <dgm:prSet/>
      <dgm:spPr/>
      <dgm:t>
        <a:bodyPr/>
        <a:lstStyle/>
        <a:p>
          <a:r>
            <a:rPr lang="en-US" dirty="0" smtClean="0"/>
            <a:t>Report on performance. </a:t>
          </a:r>
          <a:endParaRPr lang="en-US" dirty="0"/>
        </a:p>
      </dgm:t>
    </dgm:pt>
    <dgm:pt modelId="{0D3F7C11-54AE-4169-AFC7-F0B97D982D20}" type="parTrans" cxnId="{45F1A02F-207A-41E5-BC62-7B2434D71D66}">
      <dgm:prSet/>
      <dgm:spPr/>
      <dgm:t>
        <a:bodyPr/>
        <a:lstStyle/>
        <a:p>
          <a:endParaRPr lang="en-US"/>
        </a:p>
      </dgm:t>
    </dgm:pt>
    <dgm:pt modelId="{4E3E0D85-05EA-4BAA-96BF-B8FF80B62172}" type="sibTrans" cxnId="{45F1A02F-207A-41E5-BC62-7B2434D71D66}">
      <dgm:prSet/>
      <dgm:spPr/>
      <dgm:t>
        <a:bodyPr/>
        <a:lstStyle/>
        <a:p>
          <a:endParaRPr lang="en-US"/>
        </a:p>
      </dgm:t>
    </dgm:pt>
    <dgm:pt modelId="{D1425CBA-8011-494F-9B8D-D9F1439C8479}">
      <dgm:prSet/>
      <dgm:spPr/>
      <dgm:t>
        <a:bodyPr/>
        <a:lstStyle/>
        <a:p>
          <a:r>
            <a:rPr lang="en-US" dirty="0" smtClean="0"/>
            <a:t>Create forecasts. </a:t>
          </a:r>
          <a:endParaRPr lang="en-US" dirty="0"/>
        </a:p>
      </dgm:t>
    </dgm:pt>
    <dgm:pt modelId="{AE3F8286-6826-4D46-8E17-898AD2222D07}" type="parTrans" cxnId="{C9E75EE6-D777-40E0-BE0E-DE9292551142}">
      <dgm:prSet/>
      <dgm:spPr/>
      <dgm:t>
        <a:bodyPr/>
        <a:lstStyle/>
        <a:p>
          <a:endParaRPr lang="en-US"/>
        </a:p>
      </dgm:t>
    </dgm:pt>
    <dgm:pt modelId="{AEE386F4-2ED7-4204-B6BE-92302067495A}" type="sibTrans" cxnId="{C9E75EE6-D777-40E0-BE0E-DE9292551142}">
      <dgm:prSet/>
      <dgm:spPr/>
      <dgm:t>
        <a:bodyPr/>
        <a:lstStyle/>
        <a:p>
          <a:endParaRPr lang="en-US"/>
        </a:p>
      </dgm:t>
    </dgm:pt>
    <dgm:pt modelId="{04D761B2-33AC-4D48-8F40-FBFF2DE523EA}">
      <dgm:prSet/>
      <dgm:spPr/>
      <dgm:t>
        <a:bodyPr/>
        <a:lstStyle/>
        <a:p>
          <a:r>
            <a:rPr lang="en-US" dirty="0" smtClean="0"/>
            <a:t>Administer contracts. </a:t>
          </a:r>
          <a:endParaRPr lang="en-US" dirty="0"/>
        </a:p>
      </dgm:t>
    </dgm:pt>
    <dgm:pt modelId="{CC10BE11-5A59-494A-9E81-F5B95095F7C4}" type="parTrans" cxnId="{267AA078-E450-4D49-B7C5-92322176C864}">
      <dgm:prSet/>
      <dgm:spPr/>
      <dgm:t>
        <a:bodyPr/>
        <a:lstStyle/>
        <a:p>
          <a:endParaRPr lang="en-US"/>
        </a:p>
      </dgm:t>
    </dgm:pt>
    <dgm:pt modelId="{97969953-8BBC-421F-A0A9-66F7E4611BFD}" type="sibTrans" cxnId="{267AA078-E450-4D49-B7C5-92322176C864}">
      <dgm:prSet/>
      <dgm:spPr/>
      <dgm:t>
        <a:bodyPr/>
        <a:lstStyle/>
        <a:p>
          <a:endParaRPr lang="en-US"/>
        </a:p>
      </dgm:t>
    </dgm:pt>
    <dgm:pt modelId="{7C2EC096-D478-4693-A09F-027DD8FECB08}" type="pres">
      <dgm:prSet presAssocID="{961E72E5-75C4-4B03-A804-26DC26D4127F}" presName="Name0" presStyleCnt="0">
        <dgm:presLayoutVars>
          <dgm:dir/>
          <dgm:resizeHandles val="exact"/>
        </dgm:presLayoutVars>
      </dgm:prSet>
      <dgm:spPr/>
      <dgm:t>
        <a:bodyPr/>
        <a:lstStyle/>
        <a:p>
          <a:endParaRPr lang="en-US"/>
        </a:p>
      </dgm:t>
    </dgm:pt>
    <dgm:pt modelId="{415B3C30-75E0-4D86-928E-9B3CB101D7CE}" type="pres">
      <dgm:prSet presAssocID="{0CFEF47F-F54C-4091-93E0-E29A3415305B}" presName="node" presStyleLbl="node1" presStyleIdx="0" presStyleCnt="16" custLinFactNeighborX="2500" custLinFactNeighborY="694">
        <dgm:presLayoutVars>
          <dgm:bulletEnabled val="1"/>
        </dgm:presLayoutVars>
      </dgm:prSet>
      <dgm:spPr/>
      <dgm:t>
        <a:bodyPr/>
        <a:lstStyle/>
        <a:p>
          <a:endParaRPr lang="en-US"/>
        </a:p>
      </dgm:t>
    </dgm:pt>
    <dgm:pt modelId="{DA7B52F4-F7D1-4293-B441-6FAA1582A874}" type="pres">
      <dgm:prSet presAssocID="{3B8BC21B-7BC8-4500-85B0-B3A95F4161E5}" presName="sibTrans" presStyleLbl="sibTrans1D1" presStyleIdx="0" presStyleCnt="15"/>
      <dgm:spPr/>
      <dgm:t>
        <a:bodyPr/>
        <a:lstStyle/>
        <a:p>
          <a:endParaRPr lang="en-US"/>
        </a:p>
      </dgm:t>
    </dgm:pt>
    <dgm:pt modelId="{770D2183-6F0C-46AF-9288-C8CFB6B23B88}" type="pres">
      <dgm:prSet presAssocID="{3B8BC21B-7BC8-4500-85B0-B3A95F4161E5}" presName="connectorText" presStyleLbl="sibTrans1D1" presStyleIdx="0" presStyleCnt="15"/>
      <dgm:spPr/>
      <dgm:t>
        <a:bodyPr/>
        <a:lstStyle/>
        <a:p>
          <a:endParaRPr lang="en-US"/>
        </a:p>
      </dgm:t>
    </dgm:pt>
    <dgm:pt modelId="{16653787-7195-4128-9A80-0D369D29B368}" type="pres">
      <dgm:prSet presAssocID="{F01B7276-87F4-499E-9C08-2507930F6E55}" presName="node" presStyleLbl="node1" presStyleIdx="1" presStyleCnt="16">
        <dgm:presLayoutVars>
          <dgm:bulletEnabled val="1"/>
        </dgm:presLayoutVars>
      </dgm:prSet>
      <dgm:spPr/>
      <dgm:t>
        <a:bodyPr/>
        <a:lstStyle/>
        <a:p>
          <a:endParaRPr lang="en-US"/>
        </a:p>
      </dgm:t>
    </dgm:pt>
    <dgm:pt modelId="{6525B44A-AA60-4489-8982-0F3C080A850D}" type="pres">
      <dgm:prSet presAssocID="{CDBE1277-7081-43F6-A725-25951777285F}" presName="sibTrans" presStyleLbl="sibTrans1D1" presStyleIdx="1" presStyleCnt="15"/>
      <dgm:spPr/>
      <dgm:t>
        <a:bodyPr/>
        <a:lstStyle/>
        <a:p>
          <a:endParaRPr lang="en-US"/>
        </a:p>
      </dgm:t>
    </dgm:pt>
    <dgm:pt modelId="{0E8477D5-4DAC-4D87-B2D1-C98DACDE0BDB}" type="pres">
      <dgm:prSet presAssocID="{CDBE1277-7081-43F6-A725-25951777285F}" presName="connectorText" presStyleLbl="sibTrans1D1" presStyleIdx="1" presStyleCnt="15"/>
      <dgm:spPr/>
      <dgm:t>
        <a:bodyPr/>
        <a:lstStyle/>
        <a:p>
          <a:endParaRPr lang="en-US"/>
        </a:p>
      </dgm:t>
    </dgm:pt>
    <dgm:pt modelId="{F16742F8-4881-4DF1-8E27-AE2B875715C3}" type="pres">
      <dgm:prSet presAssocID="{49A725E1-1C1D-4067-9632-A081B4A7284A}" presName="node" presStyleLbl="node1" presStyleIdx="2" presStyleCnt="16">
        <dgm:presLayoutVars>
          <dgm:bulletEnabled val="1"/>
        </dgm:presLayoutVars>
      </dgm:prSet>
      <dgm:spPr/>
      <dgm:t>
        <a:bodyPr/>
        <a:lstStyle/>
        <a:p>
          <a:endParaRPr lang="en-US"/>
        </a:p>
      </dgm:t>
    </dgm:pt>
    <dgm:pt modelId="{141A347C-6DBC-48C5-8779-5F14BE75975D}" type="pres">
      <dgm:prSet presAssocID="{B279DBE3-DBCF-43CE-8B68-E4AC4256831A}" presName="sibTrans" presStyleLbl="sibTrans1D1" presStyleIdx="2" presStyleCnt="15"/>
      <dgm:spPr/>
      <dgm:t>
        <a:bodyPr/>
        <a:lstStyle/>
        <a:p>
          <a:endParaRPr lang="en-US"/>
        </a:p>
      </dgm:t>
    </dgm:pt>
    <dgm:pt modelId="{8F5482CA-F50E-44E3-BB7C-FDCC1CFFE189}" type="pres">
      <dgm:prSet presAssocID="{B279DBE3-DBCF-43CE-8B68-E4AC4256831A}" presName="connectorText" presStyleLbl="sibTrans1D1" presStyleIdx="2" presStyleCnt="15"/>
      <dgm:spPr/>
      <dgm:t>
        <a:bodyPr/>
        <a:lstStyle/>
        <a:p>
          <a:endParaRPr lang="en-US"/>
        </a:p>
      </dgm:t>
    </dgm:pt>
    <dgm:pt modelId="{330A237D-F63C-44AC-A8C1-5554D8489603}" type="pres">
      <dgm:prSet presAssocID="{D36C2094-38FC-4871-81ED-02AEB771079E}" presName="node" presStyleLbl="node1" presStyleIdx="3" presStyleCnt="16">
        <dgm:presLayoutVars>
          <dgm:bulletEnabled val="1"/>
        </dgm:presLayoutVars>
      </dgm:prSet>
      <dgm:spPr/>
      <dgm:t>
        <a:bodyPr/>
        <a:lstStyle/>
        <a:p>
          <a:endParaRPr lang="en-US"/>
        </a:p>
      </dgm:t>
    </dgm:pt>
    <dgm:pt modelId="{2212A006-37B8-45B2-B86A-A23E77B8C2D2}" type="pres">
      <dgm:prSet presAssocID="{5B28ADBF-3F31-40D0-BFC8-F23DD904733A}" presName="sibTrans" presStyleLbl="sibTrans1D1" presStyleIdx="3" presStyleCnt="15"/>
      <dgm:spPr/>
      <dgm:t>
        <a:bodyPr/>
        <a:lstStyle/>
        <a:p>
          <a:endParaRPr lang="en-US"/>
        </a:p>
      </dgm:t>
    </dgm:pt>
    <dgm:pt modelId="{96EB55B5-D6D7-4863-A485-A0B114A0206F}" type="pres">
      <dgm:prSet presAssocID="{5B28ADBF-3F31-40D0-BFC8-F23DD904733A}" presName="connectorText" presStyleLbl="sibTrans1D1" presStyleIdx="3" presStyleCnt="15"/>
      <dgm:spPr/>
      <dgm:t>
        <a:bodyPr/>
        <a:lstStyle/>
        <a:p>
          <a:endParaRPr lang="en-US"/>
        </a:p>
      </dgm:t>
    </dgm:pt>
    <dgm:pt modelId="{7A5AED31-6A46-4C74-843E-65F9148B15F6}" type="pres">
      <dgm:prSet presAssocID="{680906CB-6438-4900-AA17-54FFC824A172}" presName="node" presStyleLbl="node1" presStyleIdx="4" presStyleCnt="16">
        <dgm:presLayoutVars>
          <dgm:bulletEnabled val="1"/>
        </dgm:presLayoutVars>
      </dgm:prSet>
      <dgm:spPr/>
      <dgm:t>
        <a:bodyPr/>
        <a:lstStyle/>
        <a:p>
          <a:endParaRPr lang="en-US"/>
        </a:p>
      </dgm:t>
    </dgm:pt>
    <dgm:pt modelId="{95878ADF-7C1F-4159-A5BA-04BF507F644F}" type="pres">
      <dgm:prSet presAssocID="{79CDF7E2-82FE-428C-9787-E4F61F7CF316}" presName="sibTrans" presStyleLbl="sibTrans1D1" presStyleIdx="4" presStyleCnt="15"/>
      <dgm:spPr/>
      <dgm:t>
        <a:bodyPr/>
        <a:lstStyle/>
        <a:p>
          <a:endParaRPr lang="en-US"/>
        </a:p>
      </dgm:t>
    </dgm:pt>
    <dgm:pt modelId="{1178D5D5-B6EF-4645-8D59-8EA71D7A9271}" type="pres">
      <dgm:prSet presAssocID="{79CDF7E2-82FE-428C-9787-E4F61F7CF316}" presName="connectorText" presStyleLbl="sibTrans1D1" presStyleIdx="4" presStyleCnt="15"/>
      <dgm:spPr/>
      <dgm:t>
        <a:bodyPr/>
        <a:lstStyle/>
        <a:p>
          <a:endParaRPr lang="en-US"/>
        </a:p>
      </dgm:t>
    </dgm:pt>
    <dgm:pt modelId="{A1247218-4069-4FDD-85A2-6C9100C1750B}" type="pres">
      <dgm:prSet presAssocID="{7A083A67-B890-4647-AA21-A80325F839A0}" presName="node" presStyleLbl="node1" presStyleIdx="5" presStyleCnt="16">
        <dgm:presLayoutVars>
          <dgm:bulletEnabled val="1"/>
        </dgm:presLayoutVars>
      </dgm:prSet>
      <dgm:spPr/>
      <dgm:t>
        <a:bodyPr/>
        <a:lstStyle/>
        <a:p>
          <a:endParaRPr lang="en-US"/>
        </a:p>
      </dgm:t>
    </dgm:pt>
    <dgm:pt modelId="{4F1E6861-EB27-47F0-9B87-7837405864A8}" type="pres">
      <dgm:prSet presAssocID="{5BCB9BC8-6990-4D2D-ADF5-977D2B0904E9}" presName="sibTrans" presStyleLbl="sibTrans1D1" presStyleIdx="5" presStyleCnt="15"/>
      <dgm:spPr/>
      <dgm:t>
        <a:bodyPr/>
        <a:lstStyle/>
        <a:p>
          <a:endParaRPr lang="en-US"/>
        </a:p>
      </dgm:t>
    </dgm:pt>
    <dgm:pt modelId="{436FE792-30F4-47F4-AB17-35FD3BE763BB}" type="pres">
      <dgm:prSet presAssocID="{5BCB9BC8-6990-4D2D-ADF5-977D2B0904E9}" presName="connectorText" presStyleLbl="sibTrans1D1" presStyleIdx="5" presStyleCnt="15"/>
      <dgm:spPr/>
      <dgm:t>
        <a:bodyPr/>
        <a:lstStyle/>
        <a:p>
          <a:endParaRPr lang="en-US"/>
        </a:p>
      </dgm:t>
    </dgm:pt>
    <dgm:pt modelId="{5E7689DF-0280-4E87-BE54-0C68155EB497}" type="pres">
      <dgm:prSet presAssocID="{6E32BDD4-016D-4929-B66C-7D8CD13B5E18}" presName="node" presStyleLbl="node1" presStyleIdx="6" presStyleCnt="16">
        <dgm:presLayoutVars>
          <dgm:bulletEnabled val="1"/>
        </dgm:presLayoutVars>
      </dgm:prSet>
      <dgm:spPr/>
      <dgm:t>
        <a:bodyPr/>
        <a:lstStyle/>
        <a:p>
          <a:endParaRPr lang="en-US"/>
        </a:p>
      </dgm:t>
    </dgm:pt>
    <dgm:pt modelId="{747FE640-4BAE-4A6D-A72D-373BE3F887ED}" type="pres">
      <dgm:prSet presAssocID="{2F0EC44A-5E54-4D97-9D66-2BAEA77631DD}" presName="sibTrans" presStyleLbl="sibTrans1D1" presStyleIdx="6" presStyleCnt="15"/>
      <dgm:spPr/>
      <dgm:t>
        <a:bodyPr/>
        <a:lstStyle/>
        <a:p>
          <a:endParaRPr lang="en-US"/>
        </a:p>
      </dgm:t>
    </dgm:pt>
    <dgm:pt modelId="{1DBFF0DB-8CD6-4C99-B8E1-E5D784340960}" type="pres">
      <dgm:prSet presAssocID="{2F0EC44A-5E54-4D97-9D66-2BAEA77631DD}" presName="connectorText" presStyleLbl="sibTrans1D1" presStyleIdx="6" presStyleCnt="15"/>
      <dgm:spPr/>
      <dgm:t>
        <a:bodyPr/>
        <a:lstStyle/>
        <a:p>
          <a:endParaRPr lang="en-US"/>
        </a:p>
      </dgm:t>
    </dgm:pt>
    <dgm:pt modelId="{F2DA7A23-2E9F-46D9-AC80-DD38B6400A2B}" type="pres">
      <dgm:prSet presAssocID="{80BB5C92-6791-41AC-8E11-4BE569839090}" presName="node" presStyleLbl="node1" presStyleIdx="7" presStyleCnt="16">
        <dgm:presLayoutVars>
          <dgm:bulletEnabled val="1"/>
        </dgm:presLayoutVars>
      </dgm:prSet>
      <dgm:spPr/>
      <dgm:t>
        <a:bodyPr/>
        <a:lstStyle/>
        <a:p>
          <a:endParaRPr lang="en-US"/>
        </a:p>
      </dgm:t>
    </dgm:pt>
    <dgm:pt modelId="{5C4AEF01-1F5A-4971-938E-708E50390280}" type="pres">
      <dgm:prSet presAssocID="{C1DEF097-B1CA-45D8-9FC8-55838C4E35C6}" presName="sibTrans" presStyleLbl="sibTrans1D1" presStyleIdx="7" presStyleCnt="15"/>
      <dgm:spPr/>
      <dgm:t>
        <a:bodyPr/>
        <a:lstStyle/>
        <a:p>
          <a:endParaRPr lang="en-US"/>
        </a:p>
      </dgm:t>
    </dgm:pt>
    <dgm:pt modelId="{7B51790F-1C5F-47DE-88DE-4C57127640B5}" type="pres">
      <dgm:prSet presAssocID="{C1DEF097-B1CA-45D8-9FC8-55838C4E35C6}" presName="connectorText" presStyleLbl="sibTrans1D1" presStyleIdx="7" presStyleCnt="15"/>
      <dgm:spPr/>
      <dgm:t>
        <a:bodyPr/>
        <a:lstStyle/>
        <a:p>
          <a:endParaRPr lang="en-US"/>
        </a:p>
      </dgm:t>
    </dgm:pt>
    <dgm:pt modelId="{FE0EF1EE-2979-4649-B546-DE1D22F2509E}" type="pres">
      <dgm:prSet presAssocID="{F6263187-6AAB-47B1-9AC9-FC6A19CA19F7}" presName="node" presStyleLbl="node1" presStyleIdx="8" presStyleCnt="16">
        <dgm:presLayoutVars>
          <dgm:bulletEnabled val="1"/>
        </dgm:presLayoutVars>
      </dgm:prSet>
      <dgm:spPr/>
      <dgm:t>
        <a:bodyPr/>
        <a:lstStyle/>
        <a:p>
          <a:endParaRPr lang="en-US"/>
        </a:p>
      </dgm:t>
    </dgm:pt>
    <dgm:pt modelId="{073EE454-95AC-4CD3-98A8-A4C5627B0268}" type="pres">
      <dgm:prSet presAssocID="{6E562705-9129-467E-98B0-948377FD8086}" presName="sibTrans" presStyleLbl="sibTrans1D1" presStyleIdx="8" presStyleCnt="15"/>
      <dgm:spPr/>
      <dgm:t>
        <a:bodyPr/>
        <a:lstStyle/>
        <a:p>
          <a:endParaRPr lang="en-US"/>
        </a:p>
      </dgm:t>
    </dgm:pt>
    <dgm:pt modelId="{0761D51C-2255-4BB6-BDE3-5C6C7E2AB4D2}" type="pres">
      <dgm:prSet presAssocID="{6E562705-9129-467E-98B0-948377FD8086}" presName="connectorText" presStyleLbl="sibTrans1D1" presStyleIdx="8" presStyleCnt="15"/>
      <dgm:spPr/>
      <dgm:t>
        <a:bodyPr/>
        <a:lstStyle/>
        <a:p>
          <a:endParaRPr lang="en-US"/>
        </a:p>
      </dgm:t>
    </dgm:pt>
    <dgm:pt modelId="{FCF4CADB-F2F2-43E4-910C-2618FE21E1E7}" type="pres">
      <dgm:prSet presAssocID="{44CDBF57-8A78-409F-A66B-1ED66BCB8953}" presName="node" presStyleLbl="node1" presStyleIdx="9" presStyleCnt="16">
        <dgm:presLayoutVars>
          <dgm:bulletEnabled val="1"/>
        </dgm:presLayoutVars>
      </dgm:prSet>
      <dgm:spPr/>
      <dgm:t>
        <a:bodyPr/>
        <a:lstStyle/>
        <a:p>
          <a:endParaRPr lang="en-US"/>
        </a:p>
      </dgm:t>
    </dgm:pt>
    <dgm:pt modelId="{BFD9BF15-AAE5-4D3D-839A-6C09145111BE}" type="pres">
      <dgm:prSet presAssocID="{A81CFB3A-14C5-4DA6-B2C7-3665D57A31AD}" presName="sibTrans" presStyleLbl="sibTrans1D1" presStyleIdx="9" presStyleCnt="15"/>
      <dgm:spPr/>
      <dgm:t>
        <a:bodyPr/>
        <a:lstStyle/>
        <a:p>
          <a:endParaRPr lang="en-US"/>
        </a:p>
      </dgm:t>
    </dgm:pt>
    <dgm:pt modelId="{28D0FA3E-22CA-4D9D-8853-C35E3B3D0A91}" type="pres">
      <dgm:prSet presAssocID="{A81CFB3A-14C5-4DA6-B2C7-3665D57A31AD}" presName="connectorText" presStyleLbl="sibTrans1D1" presStyleIdx="9" presStyleCnt="15"/>
      <dgm:spPr/>
      <dgm:t>
        <a:bodyPr/>
        <a:lstStyle/>
        <a:p>
          <a:endParaRPr lang="en-US"/>
        </a:p>
      </dgm:t>
    </dgm:pt>
    <dgm:pt modelId="{BDC671B5-0B52-4E98-9F04-372D98EFE328}" type="pres">
      <dgm:prSet presAssocID="{F5BB8BEA-F30C-4BA5-BEB8-D8B6E072A4C1}" presName="node" presStyleLbl="node1" presStyleIdx="10" presStyleCnt="16">
        <dgm:presLayoutVars>
          <dgm:bulletEnabled val="1"/>
        </dgm:presLayoutVars>
      </dgm:prSet>
      <dgm:spPr/>
      <dgm:t>
        <a:bodyPr/>
        <a:lstStyle/>
        <a:p>
          <a:endParaRPr lang="en-US"/>
        </a:p>
      </dgm:t>
    </dgm:pt>
    <dgm:pt modelId="{4DF3CB2D-32CD-4127-8A9A-A7FD012E8BF1}" type="pres">
      <dgm:prSet presAssocID="{2746AB16-4CAD-482A-9D2A-735EA5F3FC68}" presName="sibTrans" presStyleLbl="sibTrans1D1" presStyleIdx="10" presStyleCnt="15"/>
      <dgm:spPr/>
      <dgm:t>
        <a:bodyPr/>
        <a:lstStyle/>
        <a:p>
          <a:endParaRPr lang="en-US"/>
        </a:p>
      </dgm:t>
    </dgm:pt>
    <dgm:pt modelId="{FE0E5C5E-C344-41A3-ACEF-1E4BD78913A5}" type="pres">
      <dgm:prSet presAssocID="{2746AB16-4CAD-482A-9D2A-735EA5F3FC68}" presName="connectorText" presStyleLbl="sibTrans1D1" presStyleIdx="10" presStyleCnt="15"/>
      <dgm:spPr/>
      <dgm:t>
        <a:bodyPr/>
        <a:lstStyle/>
        <a:p>
          <a:endParaRPr lang="en-US"/>
        </a:p>
      </dgm:t>
    </dgm:pt>
    <dgm:pt modelId="{A76555D5-82C6-4801-8225-2112BADE7FBA}" type="pres">
      <dgm:prSet presAssocID="{382BCB5F-1A74-406F-BF7A-34A21FB3F0A7}" presName="node" presStyleLbl="node1" presStyleIdx="11" presStyleCnt="16">
        <dgm:presLayoutVars>
          <dgm:bulletEnabled val="1"/>
        </dgm:presLayoutVars>
      </dgm:prSet>
      <dgm:spPr/>
      <dgm:t>
        <a:bodyPr/>
        <a:lstStyle/>
        <a:p>
          <a:endParaRPr lang="en-US"/>
        </a:p>
      </dgm:t>
    </dgm:pt>
    <dgm:pt modelId="{49361546-B51E-4FAF-B1D3-50FA39F7FD38}" type="pres">
      <dgm:prSet presAssocID="{967BCED2-7741-4D52-8F19-8266A7A28046}" presName="sibTrans" presStyleLbl="sibTrans1D1" presStyleIdx="11" presStyleCnt="15"/>
      <dgm:spPr/>
      <dgm:t>
        <a:bodyPr/>
        <a:lstStyle/>
        <a:p>
          <a:endParaRPr lang="en-US"/>
        </a:p>
      </dgm:t>
    </dgm:pt>
    <dgm:pt modelId="{5C7F861C-D931-4C7A-B01A-9A9D34CED1EB}" type="pres">
      <dgm:prSet presAssocID="{967BCED2-7741-4D52-8F19-8266A7A28046}" presName="connectorText" presStyleLbl="sibTrans1D1" presStyleIdx="11" presStyleCnt="15"/>
      <dgm:spPr/>
      <dgm:t>
        <a:bodyPr/>
        <a:lstStyle/>
        <a:p>
          <a:endParaRPr lang="en-US"/>
        </a:p>
      </dgm:t>
    </dgm:pt>
    <dgm:pt modelId="{FB747CCC-7B03-456B-8752-43376B843560}" type="pres">
      <dgm:prSet presAssocID="{D87F634D-6F7D-4411-A761-951126F314A3}" presName="node" presStyleLbl="node1" presStyleIdx="12" presStyleCnt="16">
        <dgm:presLayoutVars>
          <dgm:bulletEnabled val="1"/>
        </dgm:presLayoutVars>
      </dgm:prSet>
      <dgm:spPr/>
      <dgm:t>
        <a:bodyPr/>
        <a:lstStyle/>
        <a:p>
          <a:endParaRPr lang="en-US"/>
        </a:p>
      </dgm:t>
    </dgm:pt>
    <dgm:pt modelId="{0A125064-45A2-4A7A-9DB2-2DADC99F3B1C}" type="pres">
      <dgm:prSet presAssocID="{412DDF17-D654-4095-A4C1-0D09797BDF69}" presName="sibTrans" presStyleLbl="sibTrans1D1" presStyleIdx="12" presStyleCnt="15"/>
      <dgm:spPr/>
      <dgm:t>
        <a:bodyPr/>
        <a:lstStyle/>
        <a:p>
          <a:endParaRPr lang="en-US"/>
        </a:p>
      </dgm:t>
    </dgm:pt>
    <dgm:pt modelId="{07913D5F-3082-410D-B1A3-4FFA634DE409}" type="pres">
      <dgm:prSet presAssocID="{412DDF17-D654-4095-A4C1-0D09797BDF69}" presName="connectorText" presStyleLbl="sibTrans1D1" presStyleIdx="12" presStyleCnt="15"/>
      <dgm:spPr/>
      <dgm:t>
        <a:bodyPr/>
        <a:lstStyle/>
        <a:p>
          <a:endParaRPr lang="en-US"/>
        </a:p>
      </dgm:t>
    </dgm:pt>
    <dgm:pt modelId="{B43CAAEC-AFF7-42AF-A18D-EFCEFD086237}" type="pres">
      <dgm:prSet presAssocID="{AD26C6E5-703C-4448-823F-427F854AE23B}" presName="node" presStyleLbl="node1" presStyleIdx="13" presStyleCnt="16">
        <dgm:presLayoutVars>
          <dgm:bulletEnabled val="1"/>
        </dgm:presLayoutVars>
      </dgm:prSet>
      <dgm:spPr/>
      <dgm:t>
        <a:bodyPr/>
        <a:lstStyle/>
        <a:p>
          <a:endParaRPr lang="en-US"/>
        </a:p>
      </dgm:t>
    </dgm:pt>
    <dgm:pt modelId="{DBD61D62-5EC6-49E0-93C3-F54FB25A58D7}" type="pres">
      <dgm:prSet presAssocID="{4E3E0D85-05EA-4BAA-96BF-B8FF80B62172}" presName="sibTrans" presStyleLbl="sibTrans1D1" presStyleIdx="13" presStyleCnt="15"/>
      <dgm:spPr/>
      <dgm:t>
        <a:bodyPr/>
        <a:lstStyle/>
        <a:p>
          <a:endParaRPr lang="en-US"/>
        </a:p>
      </dgm:t>
    </dgm:pt>
    <dgm:pt modelId="{94736404-599E-4D80-8343-844F51F19A51}" type="pres">
      <dgm:prSet presAssocID="{4E3E0D85-05EA-4BAA-96BF-B8FF80B62172}" presName="connectorText" presStyleLbl="sibTrans1D1" presStyleIdx="13" presStyleCnt="15"/>
      <dgm:spPr/>
      <dgm:t>
        <a:bodyPr/>
        <a:lstStyle/>
        <a:p>
          <a:endParaRPr lang="en-US"/>
        </a:p>
      </dgm:t>
    </dgm:pt>
    <dgm:pt modelId="{F8716C60-A452-4F53-AEDE-D4A8B5C509B9}" type="pres">
      <dgm:prSet presAssocID="{D1425CBA-8011-494F-9B8D-D9F1439C8479}" presName="node" presStyleLbl="node1" presStyleIdx="14" presStyleCnt="16">
        <dgm:presLayoutVars>
          <dgm:bulletEnabled val="1"/>
        </dgm:presLayoutVars>
      </dgm:prSet>
      <dgm:spPr/>
      <dgm:t>
        <a:bodyPr/>
        <a:lstStyle/>
        <a:p>
          <a:endParaRPr lang="en-US"/>
        </a:p>
      </dgm:t>
    </dgm:pt>
    <dgm:pt modelId="{550B6D5E-4821-4FCA-9AD1-B198207F55D6}" type="pres">
      <dgm:prSet presAssocID="{AEE386F4-2ED7-4204-B6BE-92302067495A}" presName="sibTrans" presStyleLbl="sibTrans1D1" presStyleIdx="14" presStyleCnt="15"/>
      <dgm:spPr/>
      <dgm:t>
        <a:bodyPr/>
        <a:lstStyle/>
        <a:p>
          <a:endParaRPr lang="en-US"/>
        </a:p>
      </dgm:t>
    </dgm:pt>
    <dgm:pt modelId="{1190135D-546B-4437-A62C-FA2ACC62336E}" type="pres">
      <dgm:prSet presAssocID="{AEE386F4-2ED7-4204-B6BE-92302067495A}" presName="connectorText" presStyleLbl="sibTrans1D1" presStyleIdx="14" presStyleCnt="15"/>
      <dgm:spPr/>
      <dgm:t>
        <a:bodyPr/>
        <a:lstStyle/>
        <a:p>
          <a:endParaRPr lang="en-US"/>
        </a:p>
      </dgm:t>
    </dgm:pt>
    <dgm:pt modelId="{B0AC349B-B542-4F80-B7F0-F90699CA7F6C}" type="pres">
      <dgm:prSet presAssocID="{04D761B2-33AC-4D48-8F40-FBFF2DE523EA}" presName="node" presStyleLbl="node1" presStyleIdx="15" presStyleCnt="16">
        <dgm:presLayoutVars>
          <dgm:bulletEnabled val="1"/>
        </dgm:presLayoutVars>
      </dgm:prSet>
      <dgm:spPr/>
      <dgm:t>
        <a:bodyPr/>
        <a:lstStyle/>
        <a:p>
          <a:endParaRPr lang="en-US"/>
        </a:p>
      </dgm:t>
    </dgm:pt>
  </dgm:ptLst>
  <dgm:cxnLst>
    <dgm:cxn modelId="{F78BDCFC-6EAE-4D3C-83C6-D248A08F16D2}" type="presOf" srcId="{C1DEF097-B1CA-45D8-9FC8-55838C4E35C6}" destId="{7B51790F-1C5F-47DE-88DE-4C57127640B5}" srcOrd="1" destOrd="0" presId="urn:microsoft.com/office/officeart/2005/8/layout/bProcess3"/>
    <dgm:cxn modelId="{E8FA7B4D-5C1A-4EC0-80F9-3FB41ABB4B27}" type="presOf" srcId="{4E3E0D85-05EA-4BAA-96BF-B8FF80B62172}" destId="{DBD61D62-5EC6-49E0-93C3-F54FB25A58D7}" srcOrd="0" destOrd="0" presId="urn:microsoft.com/office/officeart/2005/8/layout/bProcess3"/>
    <dgm:cxn modelId="{D7988BCC-45A5-476B-962A-3F85011A77DF}" type="presOf" srcId="{D1425CBA-8011-494F-9B8D-D9F1439C8479}" destId="{F8716C60-A452-4F53-AEDE-D4A8B5C509B9}" srcOrd="0" destOrd="0" presId="urn:microsoft.com/office/officeart/2005/8/layout/bProcess3"/>
    <dgm:cxn modelId="{E3BE23E1-61CA-4B1D-A6B6-03BB0AB71AD4}" type="presOf" srcId="{6E562705-9129-467E-98B0-948377FD8086}" destId="{073EE454-95AC-4CD3-98A8-A4C5627B0268}" srcOrd="0" destOrd="0" presId="urn:microsoft.com/office/officeart/2005/8/layout/bProcess3"/>
    <dgm:cxn modelId="{AAD909E7-8994-48FA-B430-E8F75828EAE7}" type="presOf" srcId="{D36C2094-38FC-4871-81ED-02AEB771079E}" destId="{330A237D-F63C-44AC-A8C1-5554D8489603}" srcOrd="0" destOrd="0" presId="urn:microsoft.com/office/officeart/2005/8/layout/bProcess3"/>
    <dgm:cxn modelId="{7E4C0088-8908-4A7F-ADD5-9EFB5F6A5D7C}" type="presOf" srcId="{5BCB9BC8-6990-4D2D-ADF5-977D2B0904E9}" destId="{4F1E6861-EB27-47F0-9B87-7837405864A8}" srcOrd="0" destOrd="0" presId="urn:microsoft.com/office/officeart/2005/8/layout/bProcess3"/>
    <dgm:cxn modelId="{75E1F9C6-9730-4172-A35D-1B2468A22A07}" type="presOf" srcId="{D87F634D-6F7D-4411-A761-951126F314A3}" destId="{FB747CCC-7B03-456B-8752-43376B843560}" srcOrd="0" destOrd="0" presId="urn:microsoft.com/office/officeart/2005/8/layout/bProcess3"/>
    <dgm:cxn modelId="{413BA780-7F94-4DBD-985B-E2DFE882CAFF}" type="presOf" srcId="{A81CFB3A-14C5-4DA6-B2C7-3665D57A31AD}" destId="{28D0FA3E-22CA-4D9D-8853-C35E3B3D0A91}" srcOrd="1" destOrd="0" presId="urn:microsoft.com/office/officeart/2005/8/layout/bProcess3"/>
    <dgm:cxn modelId="{8973D507-AF46-4053-95DF-4C96EE61DEEF}" type="presOf" srcId="{967BCED2-7741-4D52-8F19-8266A7A28046}" destId="{5C7F861C-D931-4C7A-B01A-9A9D34CED1EB}" srcOrd="1" destOrd="0" presId="urn:microsoft.com/office/officeart/2005/8/layout/bProcess3"/>
    <dgm:cxn modelId="{6E53FEE6-6A22-42A7-ADAA-F0120BFB51D8}" srcId="{961E72E5-75C4-4B03-A804-26DC26D4127F}" destId="{F01B7276-87F4-499E-9C08-2507930F6E55}" srcOrd="1" destOrd="0" parTransId="{0357DA77-B804-4EC8-850E-FC89524180CA}" sibTransId="{CDBE1277-7081-43F6-A725-25951777285F}"/>
    <dgm:cxn modelId="{FBC6AD25-4CE6-462B-A76B-99FD9D89DEF0}" srcId="{961E72E5-75C4-4B03-A804-26DC26D4127F}" destId="{0CFEF47F-F54C-4091-93E0-E29A3415305B}" srcOrd="0" destOrd="0" parTransId="{382FAFDA-6D76-4820-9C48-1FF01E8D8E95}" sibTransId="{3B8BC21B-7BC8-4500-85B0-B3A95F4161E5}"/>
    <dgm:cxn modelId="{9B031A55-4A32-4C3A-9FB8-2A6C4296D494}" srcId="{961E72E5-75C4-4B03-A804-26DC26D4127F}" destId="{49A725E1-1C1D-4067-9632-A081B4A7284A}" srcOrd="2" destOrd="0" parTransId="{B920D019-4922-4C32-BDFF-DD350C58A043}" sibTransId="{B279DBE3-DBCF-43CE-8B68-E4AC4256831A}"/>
    <dgm:cxn modelId="{6A7BC3F5-0E4C-40D6-8BE3-08E5E9F9C7DD}" type="presOf" srcId="{49A725E1-1C1D-4067-9632-A081B4A7284A}" destId="{F16742F8-4881-4DF1-8E27-AE2B875715C3}" srcOrd="0" destOrd="0" presId="urn:microsoft.com/office/officeart/2005/8/layout/bProcess3"/>
    <dgm:cxn modelId="{2DA9B267-33B6-4EA1-A43C-3949A0FDCD58}" type="presOf" srcId="{79CDF7E2-82FE-428C-9787-E4F61F7CF316}" destId="{95878ADF-7C1F-4159-A5BA-04BF507F644F}" srcOrd="0" destOrd="0" presId="urn:microsoft.com/office/officeart/2005/8/layout/bProcess3"/>
    <dgm:cxn modelId="{C87E8AE7-2AA2-44CD-9FA7-2CEDB59862AB}" type="presOf" srcId="{4E3E0D85-05EA-4BAA-96BF-B8FF80B62172}" destId="{94736404-599E-4D80-8343-844F51F19A51}" srcOrd="1" destOrd="0" presId="urn:microsoft.com/office/officeart/2005/8/layout/bProcess3"/>
    <dgm:cxn modelId="{7E21401A-008B-47B6-9336-ED71CAEA96EE}" srcId="{961E72E5-75C4-4B03-A804-26DC26D4127F}" destId="{F5BB8BEA-F30C-4BA5-BEB8-D8B6E072A4C1}" srcOrd="10" destOrd="0" parTransId="{A8DFE64F-55C0-4140-B3C0-3ED9619ADD58}" sibTransId="{2746AB16-4CAD-482A-9D2A-735EA5F3FC68}"/>
    <dgm:cxn modelId="{834AEDD3-86C9-429B-8326-B8C746303E17}" type="presOf" srcId="{5B28ADBF-3F31-40D0-BFC8-F23DD904733A}" destId="{96EB55B5-D6D7-4863-A485-A0B114A0206F}" srcOrd="1" destOrd="0" presId="urn:microsoft.com/office/officeart/2005/8/layout/bProcess3"/>
    <dgm:cxn modelId="{D8BE5D77-28CB-4F8A-90AA-2AF66C031026}" type="presOf" srcId="{AEE386F4-2ED7-4204-B6BE-92302067495A}" destId="{1190135D-546B-4437-A62C-FA2ACC62336E}" srcOrd="1" destOrd="0" presId="urn:microsoft.com/office/officeart/2005/8/layout/bProcess3"/>
    <dgm:cxn modelId="{53DB61F1-C9A0-4F98-A629-D45F7E99A6A2}" type="presOf" srcId="{80BB5C92-6791-41AC-8E11-4BE569839090}" destId="{F2DA7A23-2E9F-46D9-AC80-DD38B6400A2B}" srcOrd="0" destOrd="0" presId="urn:microsoft.com/office/officeart/2005/8/layout/bProcess3"/>
    <dgm:cxn modelId="{740A107E-8F13-4C25-978D-E4C904009FE5}" srcId="{961E72E5-75C4-4B03-A804-26DC26D4127F}" destId="{F6263187-6AAB-47B1-9AC9-FC6A19CA19F7}" srcOrd="8" destOrd="0" parTransId="{5CEDE0AB-6EB0-4464-8535-8121B0DED18A}" sibTransId="{6E562705-9129-467E-98B0-948377FD8086}"/>
    <dgm:cxn modelId="{13ED205B-A006-43C7-886F-CE9644EC2CF8}" type="presOf" srcId="{F6263187-6AAB-47B1-9AC9-FC6A19CA19F7}" destId="{FE0EF1EE-2979-4649-B546-DE1D22F2509E}" srcOrd="0" destOrd="0" presId="urn:microsoft.com/office/officeart/2005/8/layout/bProcess3"/>
    <dgm:cxn modelId="{E24C6D2F-A242-4C10-A01D-7ADE0C610FE1}" type="presOf" srcId="{2F0EC44A-5E54-4D97-9D66-2BAEA77631DD}" destId="{747FE640-4BAE-4A6D-A72D-373BE3F887ED}" srcOrd="0" destOrd="0" presId="urn:microsoft.com/office/officeart/2005/8/layout/bProcess3"/>
    <dgm:cxn modelId="{50EF8389-CFC6-40C3-99B4-1F83C7780526}" srcId="{961E72E5-75C4-4B03-A804-26DC26D4127F}" destId="{D87F634D-6F7D-4411-A761-951126F314A3}" srcOrd="12" destOrd="0" parTransId="{80BBFF93-FF8A-4AE7-AC2C-B974D8F05F59}" sibTransId="{412DDF17-D654-4095-A4C1-0D09797BDF69}"/>
    <dgm:cxn modelId="{46E26874-4FEF-4DEF-A491-64BE65A01FF9}" type="presOf" srcId="{B279DBE3-DBCF-43CE-8B68-E4AC4256831A}" destId="{141A347C-6DBC-48C5-8779-5F14BE75975D}" srcOrd="0" destOrd="0" presId="urn:microsoft.com/office/officeart/2005/8/layout/bProcess3"/>
    <dgm:cxn modelId="{8A31BD44-EB87-40EB-B0B1-DBC395D47939}" type="presOf" srcId="{6E562705-9129-467E-98B0-948377FD8086}" destId="{0761D51C-2255-4BB6-BDE3-5C6C7E2AB4D2}" srcOrd="1" destOrd="0" presId="urn:microsoft.com/office/officeart/2005/8/layout/bProcess3"/>
    <dgm:cxn modelId="{307C9838-3C23-47EA-BC3F-034D44D51494}" srcId="{961E72E5-75C4-4B03-A804-26DC26D4127F}" destId="{80BB5C92-6791-41AC-8E11-4BE569839090}" srcOrd="7" destOrd="0" parTransId="{F6484EB6-5C82-4144-A23A-4B49D04AEB91}" sibTransId="{C1DEF097-B1CA-45D8-9FC8-55838C4E35C6}"/>
    <dgm:cxn modelId="{C9E75EE6-D777-40E0-BE0E-DE9292551142}" srcId="{961E72E5-75C4-4B03-A804-26DC26D4127F}" destId="{D1425CBA-8011-494F-9B8D-D9F1439C8479}" srcOrd="14" destOrd="0" parTransId="{AE3F8286-6826-4D46-8E17-898AD2222D07}" sibTransId="{AEE386F4-2ED7-4204-B6BE-92302067495A}"/>
    <dgm:cxn modelId="{64EC2264-756B-4D51-82FE-35EA6A0CEFE8}" type="presOf" srcId="{7A083A67-B890-4647-AA21-A80325F839A0}" destId="{A1247218-4069-4FDD-85A2-6C9100C1750B}" srcOrd="0" destOrd="0" presId="urn:microsoft.com/office/officeart/2005/8/layout/bProcess3"/>
    <dgm:cxn modelId="{6EA760EB-1C99-4A6C-8D71-554D14E33CC1}" type="presOf" srcId="{3B8BC21B-7BC8-4500-85B0-B3A95F4161E5}" destId="{770D2183-6F0C-46AF-9288-C8CFB6B23B88}" srcOrd="1" destOrd="0" presId="urn:microsoft.com/office/officeart/2005/8/layout/bProcess3"/>
    <dgm:cxn modelId="{19A03A2D-BD98-4875-BD1C-1C67C4EE1846}" type="presOf" srcId="{2746AB16-4CAD-482A-9D2A-735EA5F3FC68}" destId="{4DF3CB2D-32CD-4127-8A9A-A7FD012E8BF1}" srcOrd="0" destOrd="0" presId="urn:microsoft.com/office/officeart/2005/8/layout/bProcess3"/>
    <dgm:cxn modelId="{267AA078-E450-4D49-B7C5-92322176C864}" srcId="{961E72E5-75C4-4B03-A804-26DC26D4127F}" destId="{04D761B2-33AC-4D48-8F40-FBFF2DE523EA}" srcOrd="15" destOrd="0" parTransId="{CC10BE11-5A59-494A-9E81-F5B95095F7C4}" sibTransId="{97969953-8BBC-421F-A0A9-66F7E4611BFD}"/>
    <dgm:cxn modelId="{743C7DE0-4516-4607-B624-032437B7B198}" type="presOf" srcId="{0CFEF47F-F54C-4091-93E0-E29A3415305B}" destId="{415B3C30-75E0-4D86-928E-9B3CB101D7CE}" srcOrd="0" destOrd="0" presId="urn:microsoft.com/office/officeart/2005/8/layout/bProcess3"/>
    <dgm:cxn modelId="{E2FF668A-F781-44ED-AE3B-DB17BE7898C4}" type="presOf" srcId="{44CDBF57-8A78-409F-A66B-1ED66BCB8953}" destId="{FCF4CADB-F2F2-43E4-910C-2618FE21E1E7}" srcOrd="0" destOrd="0" presId="urn:microsoft.com/office/officeart/2005/8/layout/bProcess3"/>
    <dgm:cxn modelId="{C7357BE9-4E4B-4F2B-879F-B6829E863947}" srcId="{961E72E5-75C4-4B03-A804-26DC26D4127F}" destId="{6E32BDD4-016D-4929-B66C-7D8CD13B5E18}" srcOrd="6" destOrd="0" parTransId="{6A5E1108-9496-4FD8-8FFA-F93A2B242EBC}" sibTransId="{2F0EC44A-5E54-4D97-9D66-2BAEA77631DD}"/>
    <dgm:cxn modelId="{7CA6AA66-06B1-4F9F-8E51-E98E7F265B13}" type="presOf" srcId="{F5BB8BEA-F30C-4BA5-BEB8-D8B6E072A4C1}" destId="{BDC671B5-0B52-4E98-9F04-372D98EFE328}" srcOrd="0" destOrd="0" presId="urn:microsoft.com/office/officeart/2005/8/layout/bProcess3"/>
    <dgm:cxn modelId="{1428F744-73EF-4FF1-A47A-E180271FDFA5}" type="presOf" srcId="{AD26C6E5-703C-4448-823F-427F854AE23B}" destId="{B43CAAEC-AFF7-42AF-A18D-EFCEFD086237}" srcOrd="0" destOrd="0" presId="urn:microsoft.com/office/officeart/2005/8/layout/bProcess3"/>
    <dgm:cxn modelId="{255C725E-2D82-42CE-A27A-00F82A71711E}" type="presOf" srcId="{A81CFB3A-14C5-4DA6-B2C7-3665D57A31AD}" destId="{BFD9BF15-AAE5-4D3D-839A-6C09145111BE}" srcOrd="0" destOrd="0" presId="urn:microsoft.com/office/officeart/2005/8/layout/bProcess3"/>
    <dgm:cxn modelId="{2B7CA831-11DF-4E57-90EB-36EB16C35926}" type="presOf" srcId="{5BCB9BC8-6990-4D2D-ADF5-977D2B0904E9}" destId="{436FE792-30F4-47F4-AB17-35FD3BE763BB}" srcOrd="1" destOrd="0" presId="urn:microsoft.com/office/officeart/2005/8/layout/bProcess3"/>
    <dgm:cxn modelId="{F9FF2DF7-D718-459A-A5CA-526C2B2A9CA4}" type="presOf" srcId="{B279DBE3-DBCF-43CE-8B68-E4AC4256831A}" destId="{8F5482CA-F50E-44E3-BB7C-FDCC1CFFE189}" srcOrd="1" destOrd="0" presId="urn:microsoft.com/office/officeart/2005/8/layout/bProcess3"/>
    <dgm:cxn modelId="{91E4A6E1-A0C6-43AA-875A-8E5994D69C3D}" type="presOf" srcId="{F01B7276-87F4-499E-9C08-2507930F6E55}" destId="{16653787-7195-4128-9A80-0D369D29B368}" srcOrd="0" destOrd="0" presId="urn:microsoft.com/office/officeart/2005/8/layout/bProcess3"/>
    <dgm:cxn modelId="{D587034D-E15D-435E-AE60-4DF29F0EFEE6}" type="presOf" srcId="{412DDF17-D654-4095-A4C1-0D09797BDF69}" destId="{0A125064-45A2-4A7A-9DB2-2DADC99F3B1C}" srcOrd="0" destOrd="0" presId="urn:microsoft.com/office/officeart/2005/8/layout/bProcess3"/>
    <dgm:cxn modelId="{8426B986-C30C-475E-B647-2D793EBB976D}" type="presOf" srcId="{961E72E5-75C4-4B03-A804-26DC26D4127F}" destId="{7C2EC096-D478-4693-A09F-027DD8FECB08}" srcOrd="0" destOrd="0" presId="urn:microsoft.com/office/officeart/2005/8/layout/bProcess3"/>
    <dgm:cxn modelId="{16559D6E-4F0F-42CC-9739-68A9A683A5F7}" type="presOf" srcId="{3B8BC21B-7BC8-4500-85B0-B3A95F4161E5}" destId="{DA7B52F4-F7D1-4293-B441-6FAA1582A874}" srcOrd="0" destOrd="0" presId="urn:microsoft.com/office/officeart/2005/8/layout/bProcess3"/>
    <dgm:cxn modelId="{6FC5F94E-9CE5-4995-ABF8-3A3813B11748}" srcId="{961E72E5-75C4-4B03-A804-26DC26D4127F}" destId="{680906CB-6438-4900-AA17-54FFC824A172}" srcOrd="4" destOrd="0" parTransId="{3E347DF3-C3FE-4501-AC2B-CD698AD0352A}" sibTransId="{79CDF7E2-82FE-428C-9787-E4F61F7CF316}"/>
    <dgm:cxn modelId="{66C3CA72-64D9-4117-89F3-9BD4E67AE37F}" type="presOf" srcId="{C1DEF097-B1CA-45D8-9FC8-55838C4E35C6}" destId="{5C4AEF01-1F5A-4971-938E-708E50390280}" srcOrd="0" destOrd="0" presId="urn:microsoft.com/office/officeart/2005/8/layout/bProcess3"/>
    <dgm:cxn modelId="{D05DB10B-5D3F-4E83-B686-EC29FDCA84F1}" srcId="{961E72E5-75C4-4B03-A804-26DC26D4127F}" destId="{382BCB5F-1A74-406F-BF7A-34A21FB3F0A7}" srcOrd="11" destOrd="0" parTransId="{BF2B6FF1-9B22-41B6-988C-E4ED65BDAA16}" sibTransId="{967BCED2-7741-4D52-8F19-8266A7A28046}"/>
    <dgm:cxn modelId="{74003FEF-CD29-4512-8DC2-08ACC6ACD251}" type="presOf" srcId="{382BCB5F-1A74-406F-BF7A-34A21FB3F0A7}" destId="{A76555D5-82C6-4801-8225-2112BADE7FBA}" srcOrd="0" destOrd="0" presId="urn:microsoft.com/office/officeart/2005/8/layout/bProcess3"/>
    <dgm:cxn modelId="{45F1A02F-207A-41E5-BC62-7B2434D71D66}" srcId="{961E72E5-75C4-4B03-A804-26DC26D4127F}" destId="{AD26C6E5-703C-4448-823F-427F854AE23B}" srcOrd="13" destOrd="0" parTransId="{0D3F7C11-54AE-4169-AFC7-F0B97D982D20}" sibTransId="{4E3E0D85-05EA-4BAA-96BF-B8FF80B62172}"/>
    <dgm:cxn modelId="{430E13AF-BFB0-45AF-8B25-AFE3EEB8B764}" type="presOf" srcId="{412DDF17-D654-4095-A4C1-0D09797BDF69}" destId="{07913D5F-3082-410D-B1A3-4FFA634DE409}" srcOrd="1" destOrd="0" presId="urn:microsoft.com/office/officeart/2005/8/layout/bProcess3"/>
    <dgm:cxn modelId="{682616C6-88BC-44E4-ACDB-423984A2778B}" type="presOf" srcId="{5B28ADBF-3F31-40D0-BFC8-F23DD904733A}" destId="{2212A006-37B8-45B2-B86A-A23E77B8C2D2}" srcOrd="0" destOrd="0" presId="urn:microsoft.com/office/officeart/2005/8/layout/bProcess3"/>
    <dgm:cxn modelId="{D8DA09B9-90FB-4A68-9BC5-2C58A9A99F69}" type="presOf" srcId="{CDBE1277-7081-43F6-A725-25951777285F}" destId="{6525B44A-AA60-4489-8982-0F3C080A850D}" srcOrd="0" destOrd="0" presId="urn:microsoft.com/office/officeart/2005/8/layout/bProcess3"/>
    <dgm:cxn modelId="{B32555C2-DFD9-4E04-8AC9-C5AA22234D13}" type="presOf" srcId="{79CDF7E2-82FE-428C-9787-E4F61F7CF316}" destId="{1178D5D5-B6EF-4645-8D59-8EA71D7A9271}" srcOrd="1" destOrd="0" presId="urn:microsoft.com/office/officeart/2005/8/layout/bProcess3"/>
    <dgm:cxn modelId="{A9F6CA0B-849F-401C-9216-4E091EED0C50}" type="presOf" srcId="{967BCED2-7741-4D52-8F19-8266A7A28046}" destId="{49361546-B51E-4FAF-B1D3-50FA39F7FD38}" srcOrd="0" destOrd="0" presId="urn:microsoft.com/office/officeart/2005/8/layout/bProcess3"/>
    <dgm:cxn modelId="{AEFDEF2D-758E-4238-A151-D3749286B99F}" type="presOf" srcId="{6E32BDD4-016D-4929-B66C-7D8CD13B5E18}" destId="{5E7689DF-0280-4E87-BE54-0C68155EB497}" srcOrd="0" destOrd="0" presId="urn:microsoft.com/office/officeart/2005/8/layout/bProcess3"/>
    <dgm:cxn modelId="{E38A8BFF-31EC-4F64-9BF4-3A42AF7E59AB}" type="presOf" srcId="{2746AB16-4CAD-482A-9D2A-735EA5F3FC68}" destId="{FE0E5C5E-C344-41A3-ACEF-1E4BD78913A5}" srcOrd="1" destOrd="0" presId="urn:microsoft.com/office/officeart/2005/8/layout/bProcess3"/>
    <dgm:cxn modelId="{619C3C1B-6FDB-459B-B4BE-39710E103B11}" type="presOf" srcId="{04D761B2-33AC-4D48-8F40-FBFF2DE523EA}" destId="{B0AC349B-B542-4F80-B7F0-F90699CA7F6C}" srcOrd="0" destOrd="0" presId="urn:microsoft.com/office/officeart/2005/8/layout/bProcess3"/>
    <dgm:cxn modelId="{B97CE1E1-B4E4-4965-8908-AE72DA424988}" type="presOf" srcId="{680906CB-6438-4900-AA17-54FFC824A172}" destId="{7A5AED31-6A46-4C74-843E-65F9148B15F6}" srcOrd="0" destOrd="0" presId="urn:microsoft.com/office/officeart/2005/8/layout/bProcess3"/>
    <dgm:cxn modelId="{E26F941E-5227-4676-AD2A-C901DA493E33}" type="presOf" srcId="{AEE386F4-2ED7-4204-B6BE-92302067495A}" destId="{550B6D5E-4821-4FCA-9AD1-B198207F55D6}" srcOrd="0" destOrd="0" presId="urn:microsoft.com/office/officeart/2005/8/layout/bProcess3"/>
    <dgm:cxn modelId="{5B2818A8-D114-4368-AE44-FB5BDE41B8DE}" type="presOf" srcId="{CDBE1277-7081-43F6-A725-25951777285F}" destId="{0E8477D5-4DAC-4D87-B2D1-C98DACDE0BDB}" srcOrd="1" destOrd="0" presId="urn:microsoft.com/office/officeart/2005/8/layout/bProcess3"/>
    <dgm:cxn modelId="{21D771ED-B325-4183-9A10-C3813D8C9EEA}" type="presOf" srcId="{2F0EC44A-5E54-4D97-9D66-2BAEA77631DD}" destId="{1DBFF0DB-8CD6-4C99-B8E1-E5D784340960}" srcOrd="1" destOrd="0" presId="urn:microsoft.com/office/officeart/2005/8/layout/bProcess3"/>
    <dgm:cxn modelId="{A01F5EF6-38A7-4A55-AEED-7D41D386B913}" srcId="{961E72E5-75C4-4B03-A804-26DC26D4127F}" destId="{44CDBF57-8A78-409F-A66B-1ED66BCB8953}" srcOrd="9" destOrd="0" parTransId="{750CCA00-8034-4C06-8D7F-1872D1D3BC29}" sibTransId="{A81CFB3A-14C5-4DA6-B2C7-3665D57A31AD}"/>
    <dgm:cxn modelId="{C9BA9C46-1B5E-4D4E-B731-BE3D48F47863}" srcId="{961E72E5-75C4-4B03-A804-26DC26D4127F}" destId="{D36C2094-38FC-4871-81ED-02AEB771079E}" srcOrd="3" destOrd="0" parTransId="{0F31F828-5BE6-46A7-8022-525C8C14C06A}" sibTransId="{5B28ADBF-3F31-40D0-BFC8-F23DD904733A}"/>
    <dgm:cxn modelId="{A5E624D5-E48E-45A3-993E-D0A26F2B4DAF}" srcId="{961E72E5-75C4-4B03-A804-26DC26D4127F}" destId="{7A083A67-B890-4647-AA21-A80325F839A0}" srcOrd="5" destOrd="0" parTransId="{CDCCDF9B-5698-4416-B1CC-7A62B341C684}" sibTransId="{5BCB9BC8-6990-4D2D-ADF5-977D2B0904E9}"/>
    <dgm:cxn modelId="{35412E38-4829-4834-BD8A-3D181DFB50F8}" type="presParOf" srcId="{7C2EC096-D478-4693-A09F-027DD8FECB08}" destId="{415B3C30-75E0-4D86-928E-9B3CB101D7CE}" srcOrd="0" destOrd="0" presId="urn:microsoft.com/office/officeart/2005/8/layout/bProcess3"/>
    <dgm:cxn modelId="{1E899F1C-4000-4083-AFB4-97B207CEFF6E}" type="presParOf" srcId="{7C2EC096-D478-4693-A09F-027DD8FECB08}" destId="{DA7B52F4-F7D1-4293-B441-6FAA1582A874}" srcOrd="1" destOrd="0" presId="urn:microsoft.com/office/officeart/2005/8/layout/bProcess3"/>
    <dgm:cxn modelId="{908E39E8-B2D0-4450-8842-4707BB50B946}" type="presParOf" srcId="{DA7B52F4-F7D1-4293-B441-6FAA1582A874}" destId="{770D2183-6F0C-46AF-9288-C8CFB6B23B88}" srcOrd="0" destOrd="0" presId="urn:microsoft.com/office/officeart/2005/8/layout/bProcess3"/>
    <dgm:cxn modelId="{AC6D8628-7956-4FA3-B777-38CD21C3BFBD}" type="presParOf" srcId="{7C2EC096-D478-4693-A09F-027DD8FECB08}" destId="{16653787-7195-4128-9A80-0D369D29B368}" srcOrd="2" destOrd="0" presId="urn:microsoft.com/office/officeart/2005/8/layout/bProcess3"/>
    <dgm:cxn modelId="{1ABEDF75-E25F-4B87-82EA-9A2E187B7566}" type="presParOf" srcId="{7C2EC096-D478-4693-A09F-027DD8FECB08}" destId="{6525B44A-AA60-4489-8982-0F3C080A850D}" srcOrd="3" destOrd="0" presId="urn:microsoft.com/office/officeart/2005/8/layout/bProcess3"/>
    <dgm:cxn modelId="{B43F3E90-AB71-4F47-AE5E-74A9C9A438B3}" type="presParOf" srcId="{6525B44A-AA60-4489-8982-0F3C080A850D}" destId="{0E8477D5-4DAC-4D87-B2D1-C98DACDE0BDB}" srcOrd="0" destOrd="0" presId="urn:microsoft.com/office/officeart/2005/8/layout/bProcess3"/>
    <dgm:cxn modelId="{BDC5D4DF-05CA-4A16-B8FC-4954B5768B1C}" type="presParOf" srcId="{7C2EC096-D478-4693-A09F-027DD8FECB08}" destId="{F16742F8-4881-4DF1-8E27-AE2B875715C3}" srcOrd="4" destOrd="0" presId="urn:microsoft.com/office/officeart/2005/8/layout/bProcess3"/>
    <dgm:cxn modelId="{78001E64-33CD-44C1-BE62-A1ECFF802BDD}" type="presParOf" srcId="{7C2EC096-D478-4693-A09F-027DD8FECB08}" destId="{141A347C-6DBC-48C5-8779-5F14BE75975D}" srcOrd="5" destOrd="0" presId="urn:microsoft.com/office/officeart/2005/8/layout/bProcess3"/>
    <dgm:cxn modelId="{793BA139-288D-41D3-A2DB-D04C14A24E11}" type="presParOf" srcId="{141A347C-6DBC-48C5-8779-5F14BE75975D}" destId="{8F5482CA-F50E-44E3-BB7C-FDCC1CFFE189}" srcOrd="0" destOrd="0" presId="urn:microsoft.com/office/officeart/2005/8/layout/bProcess3"/>
    <dgm:cxn modelId="{16DB8F62-625F-4A8B-B652-3519BDDA5EC3}" type="presParOf" srcId="{7C2EC096-D478-4693-A09F-027DD8FECB08}" destId="{330A237D-F63C-44AC-A8C1-5554D8489603}" srcOrd="6" destOrd="0" presId="urn:microsoft.com/office/officeart/2005/8/layout/bProcess3"/>
    <dgm:cxn modelId="{8E987663-75E5-40C4-B60A-7CEB28BE60CF}" type="presParOf" srcId="{7C2EC096-D478-4693-A09F-027DD8FECB08}" destId="{2212A006-37B8-45B2-B86A-A23E77B8C2D2}" srcOrd="7" destOrd="0" presId="urn:microsoft.com/office/officeart/2005/8/layout/bProcess3"/>
    <dgm:cxn modelId="{8D7F4332-6159-4A9C-8195-622A0DDAEABB}" type="presParOf" srcId="{2212A006-37B8-45B2-B86A-A23E77B8C2D2}" destId="{96EB55B5-D6D7-4863-A485-A0B114A0206F}" srcOrd="0" destOrd="0" presId="urn:microsoft.com/office/officeart/2005/8/layout/bProcess3"/>
    <dgm:cxn modelId="{7E9B18BA-1E6E-4F98-AAE9-413EFFB0D7D1}" type="presParOf" srcId="{7C2EC096-D478-4693-A09F-027DD8FECB08}" destId="{7A5AED31-6A46-4C74-843E-65F9148B15F6}" srcOrd="8" destOrd="0" presId="urn:microsoft.com/office/officeart/2005/8/layout/bProcess3"/>
    <dgm:cxn modelId="{487C2C78-8FB9-4048-932D-3B1894113D92}" type="presParOf" srcId="{7C2EC096-D478-4693-A09F-027DD8FECB08}" destId="{95878ADF-7C1F-4159-A5BA-04BF507F644F}" srcOrd="9" destOrd="0" presId="urn:microsoft.com/office/officeart/2005/8/layout/bProcess3"/>
    <dgm:cxn modelId="{BE3B6BB2-955E-4167-843C-EBBC8F34C553}" type="presParOf" srcId="{95878ADF-7C1F-4159-A5BA-04BF507F644F}" destId="{1178D5D5-B6EF-4645-8D59-8EA71D7A9271}" srcOrd="0" destOrd="0" presId="urn:microsoft.com/office/officeart/2005/8/layout/bProcess3"/>
    <dgm:cxn modelId="{F10C95AB-D763-48D4-9BC7-ECBF701964DB}" type="presParOf" srcId="{7C2EC096-D478-4693-A09F-027DD8FECB08}" destId="{A1247218-4069-4FDD-85A2-6C9100C1750B}" srcOrd="10" destOrd="0" presId="urn:microsoft.com/office/officeart/2005/8/layout/bProcess3"/>
    <dgm:cxn modelId="{BC174A79-2F99-4123-BA57-B8C956EB3983}" type="presParOf" srcId="{7C2EC096-D478-4693-A09F-027DD8FECB08}" destId="{4F1E6861-EB27-47F0-9B87-7837405864A8}" srcOrd="11" destOrd="0" presId="urn:microsoft.com/office/officeart/2005/8/layout/bProcess3"/>
    <dgm:cxn modelId="{E60065E4-3619-4069-997B-B35DA7E75808}" type="presParOf" srcId="{4F1E6861-EB27-47F0-9B87-7837405864A8}" destId="{436FE792-30F4-47F4-AB17-35FD3BE763BB}" srcOrd="0" destOrd="0" presId="urn:microsoft.com/office/officeart/2005/8/layout/bProcess3"/>
    <dgm:cxn modelId="{374C0FBC-2946-4ED0-A9EA-D191DFFC2DCF}" type="presParOf" srcId="{7C2EC096-D478-4693-A09F-027DD8FECB08}" destId="{5E7689DF-0280-4E87-BE54-0C68155EB497}" srcOrd="12" destOrd="0" presId="urn:microsoft.com/office/officeart/2005/8/layout/bProcess3"/>
    <dgm:cxn modelId="{E809F97A-AB82-4665-B8A5-7133842E5205}" type="presParOf" srcId="{7C2EC096-D478-4693-A09F-027DD8FECB08}" destId="{747FE640-4BAE-4A6D-A72D-373BE3F887ED}" srcOrd="13" destOrd="0" presId="urn:microsoft.com/office/officeart/2005/8/layout/bProcess3"/>
    <dgm:cxn modelId="{BF483F0B-71AD-4C64-94D4-171459847DAA}" type="presParOf" srcId="{747FE640-4BAE-4A6D-A72D-373BE3F887ED}" destId="{1DBFF0DB-8CD6-4C99-B8E1-E5D784340960}" srcOrd="0" destOrd="0" presId="urn:microsoft.com/office/officeart/2005/8/layout/bProcess3"/>
    <dgm:cxn modelId="{0C03BD75-DE18-43FD-B535-B905EAB224A1}" type="presParOf" srcId="{7C2EC096-D478-4693-A09F-027DD8FECB08}" destId="{F2DA7A23-2E9F-46D9-AC80-DD38B6400A2B}" srcOrd="14" destOrd="0" presId="urn:microsoft.com/office/officeart/2005/8/layout/bProcess3"/>
    <dgm:cxn modelId="{E48BD24A-3518-435A-9985-0F26C439ACCA}" type="presParOf" srcId="{7C2EC096-D478-4693-A09F-027DD8FECB08}" destId="{5C4AEF01-1F5A-4971-938E-708E50390280}" srcOrd="15" destOrd="0" presId="urn:microsoft.com/office/officeart/2005/8/layout/bProcess3"/>
    <dgm:cxn modelId="{A7BFB0FA-A952-46D1-811D-DF845D1BCFD7}" type="presParOf" srcId="{5C4AEF01-1F5A-4971-938E-708E50390280}" destId="{7B51790F-1C5F-47DE-88DE-4C57127640B5}" srcOrd="0" destOrd="0" presId="urn:microsoft.com/office/officeart/2005/8/layout/bProcess3"/>
    <dgm:cxn modelId="{AB5668C4-627F-47A7-9786-5DD1E0E7D35F}" type="presParOf" srcId="{7C2EC096-D478-4693-A09F-027DD8FECB08}" destId="{FE0EF1EE-2979-4649-B546-DE1D22F2509E}" srcOrd="16" destOrd="0" presId="urn:microsoft.com/office/officeart/2005/8/layout/bProcess3"/>
    <dgm:cxn modelId="{25CE474A-019A-49D3-93BE-D97FE980705C}" type="presParOf" srcId="{7C2EC096-D478-4693-A09F-027DD8FECB08}" destId="{073EE454-95AC-4CD3-98A8-A4C5627B0268}" srcOrd="17" destOrd="0" presId="urn:microsoft.com/office/officeart/2005/8/layout/bProcess3"/>
    <dgm:cxn modelId="{3B55F356-4C3A-41CD-8015-1D9BD48FD003}" type="presParOf" srcId="{073EE454-95AC-4CD3-98A8-A4C5627B0268}" destId="{0761D51C-2255-4BB6-BDE3-5C6C7E2AB4D2}" srcOrd="0" destOrd="0" presId="urn:microsoft.com/office/officeart/2005/8/layout/bProcess3"/>
    <dgm:cxn modelId="{37D9FFCF-67F7-4B40-A240-669CB986B738}" type="presParOf" srcId="{7C2EC096-D478-4693-A09F-027DD8FECB08}" destId="{FCF4CADB-F2F2-43E4-910C-2618FE21E1E7}" srcOrd="18" destOrd="0" presId="urn:microsoft.com/office/officeart/2005/8/layout/bProcess3"/>
    <dgm:cxn modelId="{9834F5D2-E03A-4409-9AA1-1264B7AFF8D7}" type="presParOf" srcId="{7C2EC096-D478-4693-A09F-027DD8FECB08}" destId="{BFD9BF15-AAE5-4D3D-839A-6C09145111BE}" srcOrd="19" destOrd="0" presId="urn:microsoft.com/office/officeart/2005/8/layout/bProcess3"/>
    <dgm:cxn modelId="{2546ABFE-8784-43FD-9C74-658C88358CF9}" type="presParOf" srcId="{BFD9BF15-AAE5-4D3D-839A-6C09145111BE}" destId="{28D0FA3E-22CA-4D9D-8853-C35E3B3D0A91}" srcOrd="0" destOrd="0" presId="urn:microsoft.com/office/officeart/2005/8/layout/bProcess3"/>
    <dgm:cxn modelId="{A342A28E-1448-4DEF-B317-FC8CC18EE46C}" type="presParOf" srcId="{7C2EC096-D478-4693-A09F-027DD8FECB08}" destId="{BDC671B5-0B52-4E98-9F04-372D98EFE328}" srcOrd="20" destOrd="0" presId="urn:microsoft.com/office/officeart/2005/8/layout/bProcess3"/>
    <dgm:cxn modelId="{CB92F95E-24D6-40D8-A1D6-C77427A8B78B}" type="presParOf" srcId="{7C2EC096-D478-4693-A09F-027DD8FECB08}" destId="{4DF3CB2D-32CD-4127-8A9A-A7FD012E8BF1}" srcOrd="21" destOrd="0" presId="urn:microsoft.com/office/officeart/2005/8/layout/bProcess3"/>
    <dgm:cxn modelId="{C2510CDB-D26C-4CAD-B8E0-EBB0E1B162F6}" type="presParOf" srcId="{4DF3CB2D-32CD-4127-8A9A-A7FD012E8BF1}" destId="{FE0E5C5E-C344-41A3-ACEF-1E4BD78913A5}" srcOrd="0" destOrd="0" presId="urn:microsoft.com/office/officeart/2005/8/layout/bProcess3"/>
    <dgm:cxn modelId="{585F59AD-2A33-42B5-89FE-DF5FF6A1D59B}" type="presParOf" srcId="{7C2EC096-D478-4693-A09F-027DD8FECB08}" destId="{A76555D5-82C6-4801-8225-2112BADE7FBA}" srcOrd="22" destOrd="0" presId="urn:microsoft.com/office/officeart/2005/8/layout/bProcess3"/>
    <dgm:cxn modelId="{12E74F23-0689-460B-9C38-40FEA432D7A6}" type="presParOf" srcId="{7C2EC096-D478-4693-A09F-027DD8FECB08}" destId="{49361546-B51E-4FAF-B1D3-50FA39F7FD38}" srcOrd="23" destOrd="0" presId="urn:microsoft.com/office/officeart/2005/8/layout/bProcess3"/>
    <dgm:cxn modelId="{8FE529A6-73EC-433A-9B97-2D8414E85233}" type="presParOf" srcId="{49361546-B51E-4FAF-B1D3-50FA39F7FD38}" destId="{5C7F861C-D931-4C7A-B01A-9A9D34CED1EB}" srcOrd="0" destOrd="0" presId="urn:microsoft.com/office/officeart/2005/8/layout/bProcess3"/>
    <dgm:cxn modelId="{5FE27831-346D-4215-9B58-2BA4CCC71177}" type="presParOf" srcId="{7C2EC096-D478-4693-A09F-027DD8FECB08}" destId="{FB747CCC-7B03-456B-8752-43376B843560}" srcOrd="24" destOrd="0" presId="urn:microsoft.com/office/officeart/2005/8/layout/bProcess3"/>
    <dgm:cxn modelId="{CB5E3948-A8F8-428C-849C-3A7A2004FF13}" type="presParOf" srcId="{7C2EC096-D478-4693-A09F-027DD8FECB08}" destId="{0A125064-45A2-4A7A-9DB2-2DADC99F3B1C}" srcOrd="25" destOrd="0" presId="urn:microsoft.com/office/officeart/2005/8/layout/bProcess3"/>
    <dgm:cxn modelId="{06A043D5-4672-47F9-B147-1B13A1A10839}" type="presParOf" srcId="{0A125064-45A2-4A7A-9DB2-2DADC99F3B1C}" destId="{07913D5F-3082-410D-B1A3-4FFA634DE409}" srcOrd="0" destOrd="0" presId="urn:microsoft.com/office/officeart/2005/8/layout/bProcess3"/>
    <dgm:cxn modelId="{E0E715FE-86C1-4581-AB81-4938593D8565}" type="presParOf" srcId="{7C2EC096-D478-4693-A09F-027DD8FECB08}" destId="{B43CAAEC-AFF7-42AF-A18D-EFCEFD086237}" srcOrd="26" destOrd="0" presId="urn:microsoft.com/office/officeart/2005/8/layout/bProcess3"/>
    <dgm:cxn modelId="{7C2E7A98-70DD-4DC3-A4A9-5B739C33C391}" type="presParOf" srcId="{7C2EC096-D478-4693-A09F-027DD8FECB08}" destId="{DBD61D62-5EC6-49E0-93C3-F54FB25A58D7}" srcOrd="27" destOrd="0" presId="urn:microsoft.com/office/officeart/2005/8/layout/bProcess3"/>
    <dgm:cxn modelId="{88453629-96D7-44AB-87C7-B4636DC6F7CB}" type="presParOf" srcId="{DBD61D62-5EC6-49E0-93C3-F54FB25A58D7}" destId="{94736404-599E-4D80-8343-844F51F19A51}" srcOrd="0" destOrd="0" presId="urn:microsoft.com/office/officeart/2005/8/layout/bProcess3"/>
    <dgm:cxn modelId="{4AA5B1DE-A8D9-4A74-BACF-5238E1312D47}" type="presParOf" srcId="{7C2EC096-D478-4693-A09F-027DD8FECB08}" destId="{F8716C60-A452-4F53-AEDE-D4A8B5C509B9}" srcOrd="28" destOrd="0" presId="urn:microsoft.com/office/officeart/2005/8/layout/bProcess3"/>
    <dgm:cxn modelId="{959B82C6-F074-457B-A819-815A20BA379F}" type="presParOf" srcId="{7C2EC096-D478-4693-A09F-027DD8FECB08}" destId="{550B6D5E-4821-4FCA-9AD1-B198207F55D6}" srcOrd="29" destOrd="0" presId="urn:microsoft.com/office/officeart/2005/8/layout/bProcess3"/>
    <dgm:cxn modelId="{1156004D-00BD-4402-A31C-03E49AC05082}" type="presParOf" srcId="{550B6D5E-4821-4FCA-9AD1-B198207F55D6}" destId="{1190135D-546B-4437-A62C-FA2ACC62336E}" srcOrd="0" destOrd="0" presId="urn:microsoft.com/office/officeart/2005/8/layout/bProcess3"/>
    <dgm:cxn modelId="{4579B46F-EF8C-4E3C-BBE4-80DE86CA6EA8}" type="presParOf" srcId="{7C2EC096-D478-4693-A09F-027DD8FECB08}" destId="{B0AC349B-B542-4F80-B7F0-F90699CA7F6C}" srcOrd="30"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61E72E5-75C4-4B03-A804-26DC26D4127F}" type="doc">
      <dgm:prSet loTypeId="urn:microsoft.com/office/officeart/2005/8/layout/bProcess3" loCatId="process" qsTypeId="urn:microsoft.com/office/officeart/2005/8/quickstyle/3d1" qsCatId="3D" csTypeId="urn:microsoft.com/office/officeart/2005/8/colors/accent1_2" csCatId="accent1" phldr="1"/>
      <dgm:spPr/>
      <dgm:t>
        <a:bodyPr/>
        <a:lstStyle/>
        <a:p>
          <a:endParaRPr lang="en-US"/>
        </a:p>
      </dgm:t>
    </dgm:pt>
    <dgm:pt modelId="{0CFEF47F-F54C-4091-93E0-E29A3415305B}">
      <dgm:prSet phldrT="[Text]" custT="1"/>
      <dgm:spPr/>
      <dgm:t>
        <a:bodyPr/>
        <a:lstStyle/>
        <a:p>
          <a:r>
            <a:rPr lang="en-US" sz="2000" smtClean="0"/>
            <a:t>Develop closure procedures. </a:t>
          </a:r>
          <a:endParaRPr lang="en-US" sz="2000" dirty="0"/>
        </a:p>
      </dgm:t>
    </dgm:pt>
    <dgm:pt modelId="{3B8BC21B-7BC8-4500-85B0-B3A95F4161E5}" type="sibTrans" cxnId="{FBC6AD25-4CE6-462B-A76B-99FD9D89DEF0}">
      <dgm:prSet/>
      <dgm:spPr/>
      <dgm:t>
        <a:bodyPr/>
        <a:lstStyle/>
        <a:p>
          <a:endParaRPr lang="en-US"/>
        </a:p>
      </dgm:t>
    </dgm:pt>
    <dgm:pt modelId="{382FAFDA-6D76-4820-9C48-1FF01E8D8E95}" type="parTrans" cxnId="{FBC6AD25-4CE6-462B-A76B-99FD9D89DEF0}">
      <dgm:prSet/>
      <dgm:spPr/>
      <dgm:t>
        <a:bodyPr/>
        <a:lstStyle/>
        <a:p>
          <a:endParaRPr lang="en-US"/>
        </a:p>
      </dgm:t>
    </dgm:pt>
    <dgm:pt modelId="{4F9EAF5D-BE38-4059-BFAD-F2CF7BF2A906}">
      <dgm:prSet/>
      <dgm:spPr/>
      <dgm:t>
        <a:bodyPr/>
        <a:lstStyle/>
        <a:p>
          <a:r>
            <a:rPr lang="en-US" smtClean="0"/>
            <a:t>Complete contract closure. </a:t>
          </a:r>
          <a:endParaRPr lang="en-US"/>
        </a:p>
      </dgm:t>
    </dgm:pt>
    <dgm:pt modelId="{0E09F49A-09D8-4591-8567-806D4C920E0E}" type="parTrans" cxnId="{4B11DDFB-4F66-4C05-B57B-0C46CAE6D0C9}">
      <dgm:prSet/>
      <dgm:spPr/>
      <dgm:t>
        <a:bodyPr/>
        <a:lstStyle/>
        <a:p>
          <a:endParaRPr lang="en-US"/>
        </a:p>
      </dgm:t>
    </dgm:pt>
    <dgm:pt modelId="{66BC37B6-A10D-4137-9564-720232AC4CC0}" type="sibTrans" cxnId="{4B11DDFB-4F66-4C05-B57B-0C46CAE6D0C9}">
      <dgm:prSet/>
      <dgm:spPr/>
      <dgm:t>
        <a:bodyPr/>
        <a:lstStyle/>
        <a:p>
          <a:endParaRPr lang="en-US"/>
        </a:p>
      </dgm:t>
    </dgm:pt>
    <dgm:pt modelId="{D3A08340-25AD-4E68-AAF0-B066D4955751}">
      <dgm:prSet/>
      <dgm:spPr/>
      <dgm:t>
        <a:bodyPr/>
        <a:lstStyle/>
        <a:p>
          <a:r>
            <a:rPr lang="en-US" smtClean="0"/>
            <a:t>Confirm work is done to requirement. </a:t>
          </a:r>
          <a:endParaRPr lang="en-US"/>
        </a:p>
      </dgm:t>
    </dgm:pt>
    <dgm:pt modelId="{6EFA0B2B-B734-40DE-B5C2-2F276049C001}" type="parTrans" cxnId="{115C2B0D-C4FD-4ED2-9AF2-8D01B951999E}">
      <dgm:prSet/>
      <dgm:spPr/>
      <dgm:t>
        <a:bodyPr/>
        <a:lstStyle/>
        <a:p>
          <a:endParaRPr lang="en-US"/>
        </a:p>
      </dgm:t>
    </dgm:pt>
    <dgm:pt modelId="{160E5750-2B5F-4500-BE42-4D27D8076784}" type="sibTrans" cxnId="{115C2B0D-C4FD-4ED2-9AF2-8D01B951999E}">
      <dgm:prSet/>
      <dgm:spPr/>
      <dgm:t>
        <a:bodyPr/>
        <a:lstStyle/>
        <a:p>
          <a:endParaRPr lang="en-US"/>
        </a:p>
      </dgm:t>
    </dgm:pt>
    <dgm:pt modelId="{2B485F93-3A2E-4127-A39C-EF09155B2E66}">
      <dgm:prSet/>
      <dgm:spPr/>
      <dgm:t>
        <a:bodyPr/>
        <a:lstStyle/>
        <a:p>
          <a:r>
            <a:rPr lang="en-US" smtClean="0"/>
            <a:t>Gain formal acceptance of the product. </a:t>
          </a:r>
          <a:endParaRPr lang="en-US"/>
        </a:p>
      </dgm:t>
    </dgm:pt>
    <dgm:pt modelId="{3997A0D0-6413-4367-A4B0-4C1F5B1FB417}" type="parTrans" cxnId="{ABEA1627-957F-423B-94A7-7D628456E4CE}">
      <dgm:prSet/>
      <dgm:spPr/>
      <dgm:t>
        <a:bodyPr/>
        <a:lstStyle/>
        <a:p>
          <a:endParaRPr lang="en-US"/>
        </a:p>
      </dgm:t>
    </dgm:pt>
    <dgm:pt modelId="{1DE82D28-DD86-4527-B515-A90CA3B500B3}" type="sibTrans" cxnId="{ABEA1627-957F-423B-94A7-7D628456E4CE}">
      <dgm:prSet/>
      <dgm:spPr/>
      <dgm:t>
        <a:bodyPr/>
        <a:lstStyle/>
        <a:p>
          <a:endParaRPr lang="en-US"/>
        </a:p>
      </dgm:t>
    </dgm:pt>
    <dgm:pt modelId="{0FD1123B-9E66-4443-A5DE-6DB81943785D}">
      <dgm:prSet/>
      <dgm:spPr/>
      <dgm:t>
        <a:bodyPr/>
        <a:lstStyle/>
        <a:p>
          <a:r>
            <a:rPr lang="en-US" smtClean="0"/>
            <a:t>Final performance reporting. </a:t>
          </a:r>
          <a:endParaRPr lang="en-US"/>
        </a:p>
      </dgm:t>
    </dgm:pt>
    <dgm:pt modelId="{1C36815F-1555-408D-AB4E-0F9BE7D37D6F}" type="parTrans" cxnId="{CAEC7CAB-DBB2-487C-9323-2AA2AB1AB89F}">
      <dgm:prSet/>
      <dgm:spPr/>
      <dgm:t>
        <a:bodyPr/>
        <a:lstStyle/>
        <a:p>
          <a:endParaRPr lang="en-US"/>
        </a:p>
      </dgm:t>
    </dgm:pt>
    <dgm:pt modelId="{B8539BD1-5374-4E17-9FD5-20150C1C154C}" type="sibTrans" cxnId="{CAEC7CAB-DBB2-487C-9323-2AA2AB1AB89F}">
      <dgm:prSet/>
      <dgm:spPr/>
      <dgm:t>
        <a:bodyPr/>
        <a:lstStyle/>
        <a:p>
          <a:endParaRPr lang="en-US"/>
        </a:p>
      </dgm:t>
    </dgm:pt>
    <dgm:pt modelId="{4D26D429-A93D-44B2-B70E-5C66320B94EC}">
      <dgm:prSet/>
      <dgm:spPr/>
      <dgm:t>
        <a:bodyPr/>
        <a:lstStyle/>
        <a:p>
          <a:r>
            <a:rPr lang="en-US" smtClean="0"/>
            <a:t>Index and archive records. </a:t>
          </a:r>
          <a:endParaRPr lang="en-US"/>
        </a:p>
      </dgm:t>
    </dgm:pt>
    <dgm:pt modelId="{D7742DEC-953B-470C-B5DE-AB13C2163FAE}" type="parTrans" cxnId="{5F602FAE-1815-44A3-9643-3E53E2AF7C39}">
      <dgm:prSet/>
      <dgm:spPr/>
      <dgm:t>
        <a:bodyPr/>
        <a:lstStyle/>
        <a:p>
          <a:endParaRPr lang="en-US"/>
        </a:p>
      </dgm:t>
    </dgm:pt>
    <dgm:pt modelId="{85F04173-696C-47C8-A67D-D0A566E0258E}" type="sibTrans" cxnId="{5F602FAE-1815-44A3-9643-3E53E2AF7C39}">
      <dgm:prSet/>
      <dgm:spPr/>
      <dgm:t>
        <a:bodyPr/>
        <a:lstStyle/>
        <a:p>
          <a:endParaRPr lang="en-US"/>
        </a:p>
      </dgm:t>
    </dgm:pt>
    <dgm:pt modelId="{5B483490-2EFA-4170-9CD5-10A27598F663}">
      <dgm:prSet/>
      <dgm:spPr/>
      <dgm:t>
        <a:bodyPr/>
        <a:lstStyle/>
        <a:p>
          <a:r>
            <a:rPr lang="en-US" smtClean="0"/>
            <a:t>Update, lessons learned and knowledge base. </a:t>
          </a:r>
          <a:endParaRPr lang="en-US"/>
        </a:p>
      </dgm:t>
    </dgm:pt>
    <dgm:pt modelId="{83C8A2A2-8043-4717-A8F6-E78497FFE1B1}" type="parTrans" cxnId="{E287C7D2-F183-46D5-AF4A-DAC212031E47}">
      <dgm:prSet/>
      <dgm:spPr/>
      <dgm:t>
        <a:bodyPr/>
        <a:lstStyle/>
        <a:p>
          <a:endParaRPr lang="en-US"/>
        </a:p>
      </dgm:t>
    </dgm:pt>
    <dgm:pt modelId="{C73D2A1E-71C2-4885-A002-C21F27E66189}" type="sibTrans" cxnId="{E287C7D2-F183-46D5-AF4A-DAC212031E47}">
      <dgm:prSet/>
      <dgm:spPr/>
      <dgm:t>
        <a:bodyPr/>
        <a:lstStyle/>
        <a:p>
          <a:endParaRPr lang="en-US"/>
        </a:p>
      </dgm:t>
    </dgm:pt>
    <dgm:pt modelId="{AB8DC990-822F-4C8D-9126-E10C334F5EDE}">
      <dgm:prSet/>
      <dgm:spPr/>
      <dgm:t>
        <a:bodyPr/>
        <a:lstStyle/>
        <a:p>
          <a:r>
            <a:rPr lang="en-US" smtClean="0"/>
            <a:t>Hand off completed product. </a:t>
          </a:r>
          <a:endParaRPr lang="en-US"/>
        </a:p>
      </dgm:t>
    </dgm:pt>
    <dgm:pt modelId="{15BF4811-43F2-4B8C-9B0F-8520CA2032D2}" type="parTrans" cxnId="{75FAAABF-B79F-41AE-83F7-B70A959D1F45}">
      <dgm:prSet/>
      <dgm:spPr/>
      <dgm:t>
        <a:bodyPr/>
        <a:lstStyle/>
        <a:p>
          <a:endParaRPr lang="en-US"/>
        </a:p>
      </dgm:t>
    </dgm:pt>
    <dgm:pt modelId="{A688500E-CFC3-4690-8C1D-E0B63764D0BF}" type="sibTrans" cxnId="{75FAAABF-B79F-41AE-83F7-B70A959D1F45}">
      <dgm:prSet/>
      <dgm:spPr/>
      <dgm:t>
        <a:bodyPr/>
        <a:lstStyle/>
        <a:p>
          <a:endParaRPr lang="en-US"/>
        </a:p>
      </dgm:t>
    </dgm:pt>
    <dgm:pt modelId="{1750D39B-F2C8-4E18-B94C-A04C8630AA27}">
      <dgm:prSet/>
      <dgm:spPr/>
      <dgm:t>
        <a:bodyPr/>
        <a:lstStyle/>
        <a:p>
          <a:r>
            <a:rPr lang="en-US" smtClean="0"/>
            <a:t>Release resources. </a:t>
          </a:r>
          <a:endParaRPr lang="en-US"/>
        </a:p>
      </dgm:t>
    </dgm:pt>
    <dgm:pt modelId="{7845ADC5-65F7-4CB4-BC5A-B92006EDE5CD}" type="parTrans" cxnId="{1E203FBE-4F75-46EA-A545-25B0162070F5}">
      <dgm:prSet/>
      <dgm:spPr/>
      <dgm:t>
        <a:bodyPr/>
        <a:lstStyle/>
        <a:p>
          <a:endParaRPr lang="en-US"/>
        </a:p>
      </dgm:t>
    </dgm:pt>
    <dgm:pt modelId="{61335105-C431-4A50-986E-D0DCC0FE1354}" type="sibTrans" cxnId="{1E203FBE-4F75-46EA-A545-25B0162070F5}">
      <dgm:prSet/>
      <dgm:spPr/>
      <dgm:t>
        <a:bodyPr/>
        <a:lstStyle/>
        <a:p>
          <a:endParaRPr lang="en-US"/>
        </a:p>
      </dgm:t>
    </dgm:pt>
    <dgm:pt modelId="{7C2EC096-D478-4693-A09F-027DD8FECB08}" type="pres">
      <dgm:prSet presAssocID="{961E72E5-75C4-4B03-A804-26DC26D4127F}" presName="Name0" presStyleCnt="0">
        <dgm:presLayoutVars>
          <dgm:dir/>
          <dgm:resizeHandles val="exact"/>
        </dgm:presLayoutVars>
      </dgm:prSet>
      <dgm:spPr/>
      <dgm:t>
        <a:bodyPr/>
        <a:lstStyle/>
        <a:p>
          <a:endParaRPr lang="en-US"/>
        </a:p>
      </dgm:t>
    </dgm:pt>
    <dgm:pt modelId="{415B3C30-75E0-4D86-928E-9B3CB101D7CE}" type="pres">
      <dgm:prSet presAssocID="{0CFEF47F-F54C-4091-93E0-E29A3415305B}" presName="node" presStyleLbl="node1" presStyleIdx="0" presStyleCnt="9" custLinFactNeighborX="2500" custLinFactNeighborY="694">
        <dgm:presLayoutVars>
          <dgm:bulletEnabled val="1"/>
        </dgm:presLayoutVars>
      </dgm:prSet>
      <dgm:spPr/>
      <dgm:t>
        <a:bodyPr/>
        <a:lstStyle/>
        <a:p>
          <a:endParaRPr lang="en-US"/>
        </a:p>
      </dgm:t>
    </dgm:pt>
    <dgm:pt modelId="{DA7B52F4-F7D1-4293-B441-6FAA1582A874}" type="pres">
      <dgm:prSet presAssocID="{3B8BC21B-7BC8-4500-85B0-B3A95F4161E5}" presName="sibTrans" presStyleLbl="sibTrans1D1" presStyleIdx="0" presStyleCnt="8"/>
      <dgm:spPr/>
      <dgm:t>
        <a:bodyPr/>
        <a:lstStyle/>
        <a:p>
          <a:endParaRPr lang="en-US"/>
        </a:p>
      </dgm:t>
    </dgm:pt>
    <dgm:pt modelId="{770D2183-6F0C-46AF-9288-C8CFB6B23B88}" type="pres">
      <dgm:prSet presAssocID="{3B8BC21B-7BC8-4500-85B0-B3A95F4161E5}" presName="connectorText" presStyleLbl="sibTrans1D1" presStyleIdx="0" presStyleCnt="8"/>
      <dgm:spPr/>
      <dgm:t>
        <a:bodyPr/>
        <a:lstStyle/>
        <a:p>
          <a:endParaRPr lang="en-US"/>
        </a:p>
      </dgm:t>
    </dgm:pt>
    <dgm:pt modelId="{170C96EE-C7F3-4A4B-9318-FD01576819B8}" type="pres">
      <dgm:prSet presAssocID="{4F9EAF5D-BE38-4059-BFAD-F2CF7BF2A906}" presName="node" presStyleLbl="node1" presStyleIdx="1" presStyleCnt="9">
        <dgm:presLayoutVars>
          <dgm:bulletEnabled val="1"/>
        </dgm:presLayoutVars>
      </dgm:prSet>
      <dgm:spPr/>
      <dgm:t>
        <a:bodyPr/>
        <a:lstStyle/>
        <a:p>
          <a:endParaRPr lang="en-US"/>
        </a:p>
      </dgm:t>
    </dgm:pt>
    <dgm:pt modelId="{24E4C66A-F3CB-4175-945A-3546DFA4DFDE}" type="pres">
      <dgm:prSet presAssocID="{66BC37B6-A10D-4137-9564-720232AC4CC0}" presName="sibTrans" presStyleLbl="sibTrans1D1" presStyleIdx="1" presStyleCnt="8"/>
      <dgm:spPr/>
      <dgm:t>
        <a:bodyPr/>
        <a:lstStyle/>
        <a:p>
          <a:endParaRPr lang="en-US"/>
        </a:p>
      </dgm:t>
    </dgm:pt>
    <dgm:pt modelId="{AF283AA7-9B3A-4E11-BC3C-D4DD590F1430}" type="pres">
      <dgm:prSet presAssocID="{66BC37B6-A10D-4137-9564-720232AC4CC0}" presName="connectorText" presStyleLbl="sibTrans1D1" presStyleIdx="1" presStyleCnt="8"/>
      <dgm:spPr/>
      <dgm:t>
        <a:bodyPr/>
        <a:lstStyle/>
        <a:p>
          <a:endParaRPr lang="en-US"/>
        </a:p>
      </dgm:t>
    </dgm:pt>
    <dgm:pt modelId="{879CB8F2-28EF-462F-87FB-A266136DAE27}" type="pres">
      <dgm:prSet presAssocID="{D3A08340-25AD-4E68-AAF0-B066D4955751}" presName="node" presStyleLbl="node1" presStyleIdx="2" presStyleCnt="9">
        <dgm:presLayoutVars>
          <dgm:bulletEnabled val="1"/>
        </dgm:presLayoutVars>
      </dgm:prSet>
      <dgm:spPr/>
      <dgm:t>
        <a:bodyPr/>
        <a:lstStyle/>
        <a:p>
          <a:endParaRPr lang="en-US"/>
        </a:p>
      </dgm:t>
    </dgm:pt>
    <dgm:pt modelId="{FBF04B70-1E4F-43A9-82A7-D5F024DCF216}" type="pres">
      <dgm:prSet presAssocID="{160E5750-2B5F-4500-BE42-4D27D8076784}" presName="sibTrans" presStyleLbl="sibTrans1D1" presStyleIdx="2" presStyleCnt="8"/>
      <dgm:spPr/>
      <dgm:t>
        <a:bodyPr/>
        <a:lstStyle/>
        <a:p>
          <a:endParaRPr lang="en-US"/>
        </a:p>
      </dgm:t>
    </dgm:pt>
    <dgm:pt modelId="{63CC4A48-C8D0-4069-9245-1FDB7D13D4BE}" type="pres">
      <dgm:prSet presAssocID="{160E5750-2B5F-4500-BE42-4D27D8076784}" presName="connectorText" presStyleLbl="sibTrans1D1" presStyleIdx="2" presStyleCnt="8"/>
      <dgm:spPr/>
      <dgm:t>
        <a:bodyPr/>
        <a:lstStyle/>
        <a:p>
          <a:endParaRPr lang="en-US"/>
        </a:p>
      </dgm:t>
    </dgm:pt>
    <dgm:pt modelId="{92203324-B338-4E60-A1AC-387BDA27FEC1}" type="pres">
      <dgm:prSet presAssocID="{2B485F93-3A2E-4127-A39C-EF09155B2E66}" presName="node" presStyleLbl="node1" presStyleIdx="3" presStyleCnt="9">
        <dgm:presLayoutVars>
          <dgm:bulletEnabled val="1"/>
        </dgm:presLayoutVars>
      </dgm:prSet>
      <dgm:spPr/>
      <dgm:t>
        <a:bodyPr/>
        <a:lstStyle/>
        <a:p>
          <a:endParaRPr lang="en-US"/>
        </a:p>
      </dgm:t>
    </dgm:pt>
    <dgm:pt modelId="{285035B5-964B-4533-9624-519CF15404CA}" type="pres">
      <dgm:prSet presAssocID="{1DE82D28-DD86-4527-B515-A90CA3B500B3}" presName="sibTrans" presStyleLbl="sibTrans1D1" presStyleIdx="3" presStyleCnt="8"/>
      <dgm:spPr/>
      <dgm:t>
        <a:bodyPr/>
        <a:lstStyle/>
        <a:p>
          <a:endParaRPr lang="en-US"/>
        </a:p>
      </dgm:t>
    </dgm:pt>
    <dgm:pt modelId="{E26967B0-66A2-4FC0-A860-9EF52842A92F}" type="pres">
      <dgm:prSet presAssocID="{1DE82D28-DD86-4527-B515-A90CA3B500B3}" presName="connectorText" presStyleLbl="sibTrans1D1" presStyleIdx="3" presStyleCnt="8"/>
      <dgm:spPr/>
      <dgm:t>
        <a:bodyPr/>
        <a:lstStyle/>
        <a:p>
          <a:endParaRPr lang="en-US"/>
        </a:p>
      </dgm:t>
    </dgm:pt>
    <dgm:pt modelId="{C0BD506C-D733-4BA3-A92F-C042A600A913}" type="pres">
      <dgm:prSet presAssocID="{0FD1123B-9E66-4443-A5DE-6DB81943785D}" presName="node" presStyleLbl="node1" presStyleIdx="4" presStyleCnt="9">
        <dgm:presLayoutVars>
          <dgm:bulletEnabled val="1"/>
        </dgm:presLayoutVars>
      </dgm:prSet>
      <dgm:spPr/>
      <dgm:t>
        <a:bodyPr/>
        <a:lstStyle/>
        <a:p>
          <a:endParaRPr lang="en-US"/>
        </a:p>
      </dgm:t>
    </dgm:pt>
    <dgm:pt modelId="{96704561-A763-4615-B7C6-8844CC40E0F6}" type="pres">
      <dgm:prSet presAssocID="{B8539BD1-5374-4E17-9FD5-20150C1C154C}" presName="sibTrans" presStyleLbl="sibTrans1D1" presStyleIdx="4" presStyleCnt="8"/>
      <dgm:spPr/>
      <dgm:t>
        <a:bodyPr/>
        <a:lstStyle/>
        <a:p>
          <a:endParaRPr lang="en-US"/>
        </a:p>
      </dgm:t>
    </dgm:pt>
    <dgm:pt modelId="{F022703B-DCB7-49DE-9EB6-2F8E5363CDAF}" type="pres">
      <dgm:prSet presAssocID="{B8539BD1-5374-4E17-9FD5-20150C1C154C}" presName="connectorText" presStyleLbl="sibTrans1D1" presStyleIdx="4" presStyleCnt="8"/>
      <dgm:spPr/>
      <dgm:t>
        <a:bodyPr/>
        <a:lstStyle/>
        <a:p>
          <a:endParaRPr lang="en-US"/>
        </a:p>
      </dgm:t>
    </dgm:pt>
    <dgm:pt modelId="{14B8020A-FCCC-44B4-B5CD-A8A0B566279D}" type="pres">
      <dgm:prSet presAssocID="{4D26D429-A93D-44B2-B70E-5C66320B94EC}" presName="node" presStyleLbl="node1" presStyleIdx="5" presStyleCnt="9">
        <dgm:presLayoutVars>
          <dgm:bulletEnabled val="1"/>
        </dgm:presLayoutVars>
      </dgm:prSet>
      <dgm:spPr/>
      <dgm:t>
        <a:bodyPr/>
        <a:lstStyle/>
        <a:p>
          <a:endParaRPr lang="en-US"/>
        </a:p>
      </dgm:t>
    </dgm:pt>
    <dgm:pt modelId="{5CF3E0F5-179A-470F-BAD4-F9088067F09A}" type="pres">
      <dgm:prSet presAssocID="{85F04173-696C-47C8-A67D-D0A566E0258E}" presName="sibTrans" presStyleLbl="sibTrans1D1" presStyleIdx="5" presStyleCnt="8"/>
      <dgm:spPr/>
      <dgm:t>
        <a:bodyPr/>
        <a:lstStyle/>
        <a:p>
          <a:endParaRPr lang="en-US"/>
        </a:p>
      </dgm:t>
    </dgm:pt>
    <dgm:pt modelId="{965EC487-7C7A-47AA-96DA-C997A8AD1145}" type="pres">
      <dgm:prSet presAssocID="{85F04173-696C-47C8-A67D-D0A566E0258E}" presName="connectorText" presStyleLbl="sibTrans1D1" presStyleIdx="5" presStyleCnt="8"/>
      <dgm:spPr/>
      <dgm:t>
        <a:bodyPr/>
        <a:lstStyle/>
        <a:p>
          <a:endParaRPr lang="en-US"/>
        </a:p>
      </dgm:t>
    </dgm:pt>
    <dgm:pt modelId="{FD30465B-C110-4D23-BB44-D1F50F4D8D43}" type="pres">
      <dgm:prSet presAssocID="{5B483490-2EFA-4170-9CD5-10A27598F663}" presName="node" presStyleLbl="node1" presStyleIdx="6" presStyleCnt="9">
        <dgm:presLayoutVars>
          <dgm:bulletEnabled val="1"/>
        </dgm:presLayoutVars>
      </dgm:prSet>
      <dgm:spPr/>
      <dgm:t>
        <a:bodyPr/>
        <a:lstStyle/>
        <a:p>
          <a:endParaRPr lang="en-US"/>
        </a:p>
      </dgm:t>
    </dgm:pt>
    <dgm:pt modelId="{160D5466-D60D-46E6-8AC3-83F21F920B0F}" type="pres">
      <dgm:prSet presAssocID="{C73D2A1E-71C2-4885-A002-C21F27E66189}" presName="sibTrans" presStyleLbl="sibTrans1D1" presStyleIdx="6" presStyleCnt="8"/>
      <dgm:spPr/>
      <dgm:t>
        <a:bodyPr/>
        <a:lstStyle/>
        <a:p>
          <a:endParaRPr lang="en-US"/>
        </a:p>
      </dgm:t>
    </dgm:pt>
    <dgm:pt modelId="{A5CD1D69-C579-4527-BCF9-F8CEC7DDF07C}" type="pres">
      <dgm:prSet presAssocID="{C73D2A1E-71C2-4885-A002-C21F27E66189}" presName="connectorText" presStyleLbl="sibTrans1D1" presStyleIdx="6" presStyleCnt="8"/>
      <dgm:spPr/>
      <dgm:t>
        <a:bodyPr/>
        <a:lstStyle/>
        <a:p>
          <a:endParaRPr lang="en-US"/>
        </a:p>
      </dgm:t>
    </dgm:pt>
    <dgm:pt modelId="{F142EEEB-2326-4508-9C24-65C1F72CDE60}" type="pres">
      <dgm:prSet presAssocID="{AB8DC990-822F-4C8D-9126-E10C334F5EDE}" presName="node" presStyleLbl="node1" presStyleIdx="7" presStyleCnt="9">
        <dgm:presLayoutVars>
          <dgm:bulletEnabled val="1"/>
        </dgm:presLayoutVars>
      </dgm:prSet>
      <dgm:spPr/>
      <dgm:t>
        <a:bodyPr/>
        <a:lstStyle/>
        <a:p>
          <a:endParaRPr lang="en-US"/>
        </a:p>
      </dgm:t>
    </dgm:pt>
    <dgm:pt modelId="{9DD24B44-CFD6-4423-99A8-24F4B496494B}" type="pres">
      <dgm:prSet presAssocID="{A688500E-CFC3-4690-8C1D-E0B63764D0BF}" presName="sibTrans" presStyleLbl="sibTrans1D1" presStyleIdx="7" presStyleCnt="8"/>
      <dgm:spPr/>
      <dgm:t>
        <a:bodyPr/>
        <a:lstStyle/>
        <a:p>
          <a:endParaRPr lang="en-US"/>
        </a:p>
      </dgm:t>
    </dgm:pt>
    <dgm:pt modelId="{120463B9-A341-4F73-8C3D-A04B7B6D6594}" type="pres">
      <dgm:prSet presAssocID="{A688500E-CFC3-4690-8C1D-E0B63764D0BF}" presName="connectorText" presStyleLbl="sibTrans1D1" presStyleIdx="7" presStyleCnt="8"/>
      <dgm:spPr/>
      <dgm:t>
        <a:bodyPr/>
        <a:lstStyle/>
        <a:p>
          <a:endParaRPr lang="en-US"/>
        </a:p>
      </dgm:t>
    </dgm:pt>
    <dgm:pt modelId="{B81FEA66-3380-4081-94BA-C1590CC8C80D}" type="pres">
      <dgm:prSet presAssocID="{1750D39B-F2C8-4E18-B94C-A04C8630AA27}" presName="node" presStyleLbl="node1" presStyleIdx="8" presStyleCnt="9">
        <dgm:presLayoutVars>
          <dgm:bulletEnabled val="1"/>
        </dgm:presLayoutVars>
      </dgm:prSet>
      <dgm:spPr/>
      <dgm:t>
        <a:bodyPr/>
        <a:lstStyle/>
        <a:p>
          <a:endParaRPr lang="en-US"/>
        </a:p>
      </dgm:t>
    </dgm:pt>
  </dgm:ptLst>
  <dgm:cxnLst>
    <dgm:cxn modelId="{CAEC7CAB-DBB2-487C-9323-2AA2AB1AB89F}" srcId="{961E72E5-75C4-4B03-A804-26DC26D4127F}" destId="{0FD1123B-9E66-4443-A5DE-6DB81943785D}" srcOrd="4" destOrd="0" parTransId="{1C36815F-1555-408D-AB4E-0F9BE7D37D6F}" sibTransId="{B8539BD1-5374-4E17-9FD5-20150C1C154C}"/>
    <dgm:cxn modelId="{ABEA1627-957F-423B-94A7-7D628456E4CE}" srcId="{961E72E5-75C4-4B03-A804-26DC26D4127F}" destId="{2B485F93-3A2E-4127-A39C-EF09155B2E66}" srcOrd="3" destOrd="0" parTransId="{3997A0D0-6413-4367-A4B0-4C1F5B1FB417}" sibTransId="{1DE82D28-DD86-4527-B515-A90CA3B500B3}"/>
    <dgm:cxn modelId="{A8A27088-30E1-484F-BB06-13940BCD87FF}" type="presOf" srcId="{B8539BD1-5374-4E17-9FD5-20150C1C154C}" destId="{96704561-A763-4615-B7C6-8844CC40E0F6}" srcOrd="0" destOrd="0" presId="urn:microsoft.com/office/officeart/2005/8/layout/bProcess3"/>
    <dgm:cxn modelId="{DF37FAA3-DD76-48D6-961E-6FC43D44CC19}" type="presOf" srcId="{1DE82D28-DD86-4527-B515-A90CA3B500B3}" destId="{E26967B0-66A2-4FC0-A860-9EF52842A92F}" srcOrd="1" destOrd="0" presId="urn:microsoft.com/office/officeart/2005/8/layout/bProcess3"/>
    <dgm:cxn modelId="{9729F05C-2665-4B81-B482-5AB3E45C5F00}" type="presOf" srcId="{B8539BD1-5374-4E17-9FD5-20150C1C154C}" destId="{F022703B-DCB7-49DE-9EB6-2F8E5363CDAF}" srcOrd="1" destOrd="0" presId="urn:microsoft.com/office/officeart/2005/8/layout/bProcess3"/>
    <dgm:cxn modelId="{75FAAABF-B79F-41AE-83F7-B70A959D1F45}" srcId="{961E72E5-75C4-4B03-A804-26DC26D4127F}" destId="{AB8DC990-822F-4C8D-9126-E10C334F5EDE}" srcOrd="7" destOrd="0" parTransId="{15BF4811-43F2-4B8C-9B0F-8520CA2032D2}" sibTransId="{A688500E-CFC3-4690-8C1D-E0B63764D0BF}"/>
    <dgm:cxn modelId="{AF712121-49C0-4763-981F-A996D24B2E5D}" type="presOf" srcId="{66BC37B6-A10D-4137-9564-720232AC4CC0}" destId="{AF283AA7-9B3A-4E11-BC3C-D4DD590F1430}" srcOrd="1" destOrd="0" presId="urn:microsoft.com/office/officeart/2005/8/layout/bProcess3"/>
    <dgm:cxn modelId="{F2CB4F00-5740-4329-AEBC-E1E28A95F15C}" type="presOf" srcId="{1DE82D28-DD86-4527-B515-A90CA3B500B3}" destId="{285035B5-964B-4533-9624-519CF15404CA}" srcOrd="0" destOrd="0" presId="urn:microsoft.com/office/officeart/2005/8/layout/bProcess3"/>
    <dgm:cxn modelId="{4B11DDFB-4F66-4C05-B57B-0C46CAE6D0C9}" srcId="{961E72E5-75C4-4B03-A804-26DC26D4127F}" destId="{4F9EAF5D-BE38-4059-BFAD-F2CF7BF2A906}" srcOrd="1" destOrd="0" parTransId="{0E09F49A-09D8-4591-8567-806D4C920E0E}" sibTransId="{66BC37B6-A10D-4137-9564-720232AC4CC0}"/>
    <dgm:cxn modelId="{3F4D1184-EB82-4D05-BA2D-D4AD0168C1EB}" type="presOf" srcId="{A688500E-CFC3-4690-8C1D-E0B63764D0BF}" destId="{9DD24B44-CFD6-4423-99A8-24F4B496494B}" srcOrd="0" destOrd="0" presId="urn:microsoft.com/office/officeart/2005/8/layout/bProcess3"/>
    <dgm:cxn modelId="{6BF55E1E-F915-4270-947A-32B4A9B29AD8}" type="presOf" srcId="{2B485F93-3A2E-4127-A39C-EF09155B2E66}" destId="{92203324-B338-4E60-A1AC-387BDA27FEC1}" srcOrd="0" destOrd="0" presId="urn:microsoft.com/office/officeart/2005/8/layout/bProcess3"/>
    <dgm:cxn modelId="{33FDE6DC-1D25-482D-8BF1-0E567EB68EB8}" type="presOf" srcId="{0FD1123B-9E66-4443-A5DE-6DB81943785D}" destId="{C0BD506C-D733-4BA3-A92F-C042A600A913}" srcOrd="0" destOrd="0" presId="urn:microsoft.com/office/officeart/2005/8/layout/bProcess3"/>
    <dgm:cxn modelId="{C79D9761-46AF-4FB1-8A6F-51DB3145D345}" type="presOf" srcId="{A688500E-CFC3-4690-8C1D-E0B63764D0BF}" destId="{120463B9-A341-4F73-8C3D-A04B7B6D6594}" srcOrd="1" destOrd="0" presId="urn:microsoft.com/office/officeart/2005/8/layout/bProcess3"/>
    <dgm:cxn modelId="{26433D7F-C465-4C59-B02C-F62C5F1B49A7}" type="presOf" srcId="{961E72E5-75C4-4B03-A804-26DC26D4127F}" destId="{7C2EC096-D478-4693-A09F-027DD8FECB08}" srcOrd="0" destOrd="0" presId="urn:microsoft.com/office/officeart/2005/8/layout/bProcess3"/>
    <dgm:cxn modelId="{8CB130CB-5464-44F6-BF62-25DDA3243560}" type="presOf" srcId="{4F9EAF5D-BE38-4059-BFAD-F2CF7BF2A906}" destId="{170C96EE-C7F3-4A4B-9318-FD01576819B8}" srcOrd="0" destOrd="0" presId="urn:microsoft.com/office/officeart/2005/8/layout/bProcess3"/>
    <dgm:cxn modelId="{EC0C35B6-800E-49A2-B772-E195D80B89F8}" type="presOf" srcId="{5B483490-2EFA-4170-9CD5-10A27598F663}" destId="{FD30465B-C110-4D23-BB44-D1F50F4D8D43}" srcOrd="0" destOrd="0" presId="urn:microsoft.com/office/officeart/2005/8/layout/bProcess3"/>
    <dgm:cxn modelId="{07459107-85EC-4945-9CE4-BDA30D9ACD33}" type="presOf" srcId="{D3A08340-25AD-4E68-AAF0-B066D4955751}" destId="{879CB8F2-28EF-462F-87FB-A266136DAE27}" srcOrd="0" destOrd="0" presId="urn:microsoft.com/office/officeart/2005/8/layout/bProcess3"/>
    <dgm:cxn modelId="{1E203FBE-4F75-46EA-A545-25B0162070F5}" srcId="{961E72E5-75C4-4B03-A804-26DC26D4127F}" destId="{1750D39B-F2C8-4E18-B94C-A04C8630AA27}" srcOrd="8" destOrd="0" parTransId="{7845ADC5-65F7-4CB4-BC5A-B92006EDE5CD}" sibTransId="{61335105-C431-4A50-986E-D0DCC0FE1354}"/>
    <dgm:cxn modelId="{F9192CAA-612F-4DBD-B1BD-8DEB2E188F99}" type="presOf" srcId="{85F04173-696C-47C8-A67D-D0A566E0258E}" destId="{965EC487-7C7A-47AA-96DA-C997A8AD1145}" srcOrd="1" destOrd="0" presId="urn:microsoft.com/office/officeart/2005/8/layout/bProcess3"/>
    <dgm:cxn modelId="{56EB0BA4-E820-4980-A5CE-98DD95D465C0}" type="presOf" srcId="{1750D39B-F2C8-4E18-B94C-A04C8630AA27}" destId="{B81FEA66-3380-4081-94BA-C1590CC8C80D}" srcOrd="0" destOrd="0" presId="urn:microsoft.com/office/officeart/2005/8/layout/bProcess3"/>
    <dgm:cxn modelId="{0E28850B-C46B-4B7A-A240-0B761B974ADF}" type="presOf" srcId="{3B8BC21B-7BC8-4500-85B0-B3A95F4161E5}" destId="{770D2183-6F0C-46AF-9288-C8CFB6B23B88}" srcOrd="1" destOrd="0" presId="urn:microsoft.com/office/officeart/2005/8/layout/bProcess3"/>
    <dgm:cxn modelId="{EB6EF6C7-1DD3-41AD-A910-3388DCCDD659}" type="presOf" srcId="{3B8BC21B-7BC8-4500-85B0-B3A95F4161E5}" destId="{DA7B52F4-F7D1-4293-B441-6FAA1582A874}" srcOrd="0" destOrd="0" presId="urn:microsoft.com/office/officeart/2005/8/layout/bProcess3"/>
    <dgm:cxn modelId="{B2363089-8AA9-4804-9235-F766C3682411}" type="presOf" srcId="{160E5750-2B5F-4500-BE42-4D27D8076784}" destId="{63CC4A48-C8D0-4069-9245-1FDB7D13D4BE}" srcOrd="1" destOrd="0" presId="urn:microsoft.com/office/officeart/2005/8/layout/bProcess3"/>
    <dgm:cxn modelId="{D3844683-EF1A-45F1-A9C7-7E7818127C78}" type="presOf" srcId="{85F04173-696C-47C8-A67D-D0A566E0258E}" destId="{5CF3E0F5-179A-470F-BAD4-F9088067F09A}" srcOrd="0" destOrd="0" presId="urn:microsoft.com/office/officeart/2005/8/layout/bProcess3"/>
    <dgm:cxn modelId="{E287C7D2-F183-46D5-AF4A-DAC212031E47}" srcId="{961E72E5-75C4-4B03-A804-26DC26D4127F}" destId="{5B483490-2EFA-4170-9CD5-10A27598F663}" srcOrd="6" destOrd="0" parTransId="{83C8A2A2-8043-4717-A8F6-E78497FFE1B1}" sibTransId="{C73D2A1E-71C2-4885-A002-C21F27E66189}"/>
    <dgm:cxn modelId="{AF6F36A4-A3E8-4B46-B5A6-A8A0F2EC9749}" type="presOf" srcId="{4D26D429-A93D-44B2-B70E-5C66320B94EC}" destId="{14B8020A-FCCC-44B4-B5CD-A8A0B566279D}" srcOrd="0" destOrd="0" presId="urn:microsoft.com/office/officeart/2005/8/layout/bProcess3"/>
    <dgm:cxn modelId="{5A304F8D-9B7B-45F3-BF03-4E57BF5D47E9}" type="presOf" srcId="{AB8DC990-822F-4C8D-9126-E10C334F5EDE}" destId="{F142EEEB-2326-4508-9C24-65C1F72CDE60}" srcOrd="0" destOrd="0" presId="urn:microsoft.com/office/officeart/2005/8/layout/bProcess3"/>
    <dgm:cxn modelId="{3594027F-3476-4EBB-B119-1C1DA5A61E0B}" type="presOf" srcId="{66BC37B6-A10D-4137-9564-720232AC4CC0}" destId="{24E4C66A-F3CB-4175-945A-3546DFA4DFDE}" srcOrd="0" destOrd="0" presId="urn:microsoft.com/office/officeart/2005/8/layout/bProcess3"/>
    <dgm:cxn modelId="{FBC6AD25-4CE6-462B-A76B-99FD9D89DEF0}" srcId="{961E72E5-75C4-4B03-A804-26DC26D4127F}" destId="{0CFEF47F-F54C-4091-93E0-E29A3415305B}" srcOrd="0" destOrd="0" parTransId="{382FAFDA-6D76-4820-9C48-1FF01E8D8E95}" sibTransId="{3B8BC21B-7BC8-4500-85B0-B3A95F4161E5}"/>
    <dgm:cxn modelId="{115C2B0D-C4FD-4ED2-9AF2-8D01B951999E}" srcId="{961E72E5-75C4-4B03-A804-26DC26D4127F}" destId="{D3A08340-25AD-4E68-AAF0-B066D4955751}" srcOrd="2" destOrd="0" parTransId="{6EFA0B2B-B734-40DE-B5C2-2F276049C001}" sibTransId="{160E5750-2B5F-4500-BE42-4D27D8076784}"/>
    <dgm:cxn modelId="{C786C1DA-04AC-4F1C-87E4-790CF1D0B23D}" type="presOf" srcId="{0CFEF47F-F54C-4091-93E0-E29A3415305B}" destId="{415B3C30-75E0-4D86-928E-9B3CB101D7CE}" srcOrd="0" destOrd="0" presId="urn:microsoft.com/office/officeart/2005/8/layout/bProcess3"/>
    <dgm:cxn modelId="{4B57704B-26CD-4CFC-BA8D-6D209CC7A48D}" type="presOf" srcId="{C73D2A1E-71C2-4885-A002-C21F27E66189}" destId="{A5CD1D69-C579-4527-BCF9-F8CEC7DDF07C}" srcOrd="1" destOrd="0" presId="urn:microsoft.com/office/officeart/2005/8/layout/bProcess3"/>
    <dgm:cxn modelId="{B96F04EC-4952-43A1-B318-3F8156FF483D}" type="presOf" srcId="{C73D2A1E-71C2-4885-A002-C21F27E66189}" destId="{160D5466-D60D-46E6-8AC3-83F21F920B0F}" srcOrd="0" destOrd="0" presId="urn:microsoft.com/office/officeart/2005/8/layout/bProcess3"/>
    <dgm:cxn modelId="{5F602FAE-1815-44A3-9643-3E53E2AF7C39}" srcId="{961E72E5-75C4-4B03-A804-26DC26D4127F}" destId="{4D26D429-A93D-44B2-B70E-5C66320B94EC}" srcOrd="5" destOrd="0" parTransId="{D7742DEC-953B-470C-B5DE-AB13C2163FAE}" sibTransId="{85F04173-696C-47C8-A67D-D0A566E0258E}"/>
    <dgm:cxn modelId="{992F022C-7A65-48A5-924D-D22A66DD6724}" type="presOf" srcId="{160E5750-2B5F-4500-BE42-4D27D8076784}" destId="{FBF04B70-1E4F-43A9-82A7-D5F024DCF216}" srcOrd="0" destOrd="0" presId="urn:microsoft.com/office/officeart/2005/8/layout/bProcess3"/>
    <dgm:cxn modelId="{296E7936-70AE-4F35-94A7-D04C954F5DBB}" type="presParOf" srcId="{7C2EC096-D478-4693-A09F-027DD8FECB08}" destId="{415B3C30-75E0-4D86-928E-9B3CB101D7CE}" srcOrd="0" destOrd="0" presId="urn:microsoft.com/office/officeart/2005/8/layout/bProcess3"/>
    <dgm:cxn modelId="{41FF93DD-0915-4932-A75E-08C16CAA9C68}" type="presParOf" srcId="{7C2EC096-D478-4693-A09F-027DD8FECB08}" destId="{DA7B52F4-F7D1-4293-B441-6FAA1582A874}" srcOrd="1" destOrd="0" presId="urn:microsoft.com/office/officeart/2005/8/layout/bProcess3"/>
    <dgm:cxn modelId="{C04CF506-9713-4E48-83DC-53CA16F8CCFE}" type="presParOf" srcId="{DA7B52F4-F7D1-4293-B441-6FAA1582A874}" destId="{770D2183-6F0C-46AF-9288-C8CFB6B23B88}" srcOrd="0" destOrd="0" presId="urn:microsoft.com/office/officeart/2005/8/layout/bProcess3"/>
    <dgm:cxn modelId="{D721C021-2E05-4202-BCEE-B233CA0AE032}" type="presParOf" srcId="{7C2EC096-D478-4693-A09F-027DD8FECB08}" destId="{170C96EE-C7F3-4A4B-9318-FD01576819B8}" srcOrd="2" destOrd="0" presId="urn:microsoft.com/office/officeart/2005/8/layout/bProcess3"/>
    <dgm:cxn modelId="{CBA68F3C-6507-41A9-87CF-5DEAD573C3D0}" type="presParOf" srcId="{7C2EC096-D478-4693-A09F-027DD8FECB08}" destId="{24E4C66A-F3CB-4175-945A-3546DFA4DFDE}" srcOrd="3" destOrd="0" presId="urn:microsoft.com/office/officeart/2005/8/layout/bProcess3"/>
    <dgm:cxn modelId="{FE8E9076-89D1-46BF-91EB-83B0B35BA603}" type="presParOf" srcId="{24E4C66A-F3CB-4175-945A-3546DFA4DFDE}" destId="{AF283AA7-9B3A-4E11-BC3C-D4DD590F1430}" srcOrd="0" destOrd="0" presId="urn:microsoft.com/office/officeart/2005/8/layout/bProcess3"/>
    <dgm:cxn modelId="{8FE6888E-7621-4965-AFE9-E2BDD29087ED}" type="presParOf" srcId="{7C2EC096-D478-4693-A09F-027DD8FECB08}" destId="{879CB8F2-28EF-462F-87FB-A266136DAE27}" srcOrd="4" destOrd="0" presId="urn:microsoft.com/office/officeart/2005/8/layout/bProcess3"/>
    <dgm:cxn modelId="{20A6264F-E8D6-42B2-90AB-0015AB370C50}" type="presParOf" srcId="{7C2EC096-D478-4693-A09F-027DD8FECB08}" destId="{FBF04B70-1E4F-43A9-82A7-D5F024DCF216}" srcOrd="5" destOrd="0" presId="urn:microsoft.com/office/officeart/2005/8/layout/bProcess3"/>
    <dgm:cxn modelId="{141CEAE8-D989-4381-A973-855C1187AEDA}" type="presParOf" srcId="{FBF04B70-1E4F-43A9-82A7-D5F024DCF216}" destId="{63CC4A48-C8D0-4069-9245-1FDB7D13D4BE}" srcOrd="0" destOrd="0" presId="urn:microsoft.com/office/officeart/2005/8/layout/bProcess3"/>
    <dgm:cxn modelId="{5C06982B-43FA-4446-AEF1-3D88AE3882C3}" type="presParOf" srcId="{7C2EC096-D478-4693-A09F-027DD8FECB08}" destId="{92203324-B338-4E60-A1AC-387BDA27FEC1}" srcOrd="6" destOrd="0" presId="urn:microsoft.com/office/officeart/2005/8/layout/bProcess3"/>
    <dgm:cxn modelId="{5747D127-DDD7-4E44-A5B4-906D0E342B04}" type="presParOf" srcId="{7C2EC096-D478-4693-A09F-027DD8FECB08}" destId="{285035B5-964B-4533-9624-519CF15404CA}" srcOrd="7" destOrd="0" presId="urn:microsoft.com/office/officeart/2005/8/layout/bProcess3"/>
    <dgm:cxn modelId="{73D4281B-7462-40EB-9C86-50325FBF4C10}" type="presParOf" srcId="{285035B5-964B-4533-9624-519CF15404CA}" destId="{E26967B0-66A2-4FC0-A860-9EF52842A92F}" srcOrd="0" destOrd="0" presId="urn:microsoft.com/office/officeart/2005/8/layout/bProcess3"/>
    <dgm:cxn modelId="{AE7F0471-E8B9-4C4C-A4F3-6FF61B19A7CB}" type="presParOf" srcId="{7C2EC096-D478-4693-A09F-027DD8FECB08}" destId="{C0BD506C-D733-4BA3-A92F-C042A600A913}" srcOrd="8" destOrd="0" presId="urn:microsoft.com/office/officeart/2005/8/layout/bProcess3"/>
    <dgm:cxn modelId="{446E68CE-368F-4329-83A7-991CAE7E54CE}" type="presParOf" srcId="{7C2EC096-D478-4693-A09F-027DD8FECB08}" destId="{96704561-A763-4615-B7C6-8844CC40E0F6}" srcOrd="9" destOrd="0" presId="urn:microsoft.com/office/officeart/2005/8/layout/bProcess3"/>
    <dgm:cxn modelId="{52E16A45-8B13-4C17-91F5-C6D8402EE655}" type="presParOf" srcId="{96704561-A763-4615-B7C6-8844CC40E0F6}" destId="{F022703B-DCB7-49DE-9EB6-2F8E5363CDAF}" srcOrd="0" destOrd="0" presId="urn:microsoft.com/office/officeart/2005/8/layout/bProcess3"/>
    <dgm:cxn modelId="{E5DFF3BE-935A-4290-882C-2AD993A7207D}" type="presParOf" srcId="{7C2EC096-D478-4693-A09F-027DD8FECB08}" destId="{14B8020A-FCCC-44B4-B5CD-A8A0B566279D}" srcOrd="10" destOrd="0" presId="urn:microsoft.com/office/officeart/2005/8/layout/bProcess3"/>
    <dgm:cxn modelId="{A0649CF5-1A1C-4D6D-A689-798E8A07B01A}" type="presParOf" srcId="{7C2EC096-D478-4693-A09F-027DD8FECB08}" destId="{5CF3E0F5-179A-470F-BAD4-F9088067F09A}" srcOrd="11" destOrd="0" presId="urn:microsoft.com/office/officeart/2005/8/layout/bProcess3"/>
    <dgm:cxn modelId="{CBB7F291-AE07-457F-AAC7-04979B85B63D}" type="presParOf" srcId="{5CF3E0F5-179A-470F-BAD4-F9088067F09A}" destId="{965EC487-7C7A-47AA-96DA-C997A8AD1145}" srcOrd="0" destOrd="0" presId="urn:microsoft.com/office/officeart/2005/8/layout/bProcess3"/>
    <dgm:cxn modelId="{42F6D5F6-2717-4ED7-B918-29E535B9EA44}" type="presParOf" srcId="{7C2EC096-D478-4693-A09F-027DD8FECB08}" destId="{FD30465B-C110-4D23-BB44-D1F50F4D8D43}" srcOrd="12" destOrd="0" presId="urn:microsoft.com/office/officeart/2005/8/layout/bProcess3"/>
    <dgm:cxn modelId="{BEC59279-984B-4CB7-AF65-A671C5D9546A}" type="presParOf" srcId="{7C2EC096-D478-4693-A09F-027DD8FECB08}" destId="{160D5466-D60D-46E6-8AC3-83F21F920B0F}" srcOrd="13" destOrd="0" presId="urn:microsoft.com/office/officeart/2005/8/layout/bProcess3"/>
    <dgm:cxn modelId="{EDA7A6F4-5C90-4A9C-B1E9-D041662ACF86}" type="presParOf" srcId="{160D5466-D60D-46E6-8AC3-83F21F920B0F}" destId="{A5CD1D69-C579-4527-BCF9-F8CEC7DDF07C}" srcOrd="0" destOrd="0" presId="urn:microsoft.com/office/officeart/2005/8/layout/bProcess3"/>
    <dgm:cxn modelId="{49FF3EC2-ACDF-402A-9F2D-7567EB1FF45F}" type="presParOf" srcId="{7C2EC096-D478-4693-A09F-027DD8FECB08}" destId="{F142EEEB-2326-4508-9C24-65C1F72CDE60}" srcOrd="14" destOrd="0" presId="urn:microsoft.com/office/officeart/2005/8/layout/bProcess3"/>
    <dgm:cxn modelId="{8A601520-AFED-4913-A928-EF2722DB8F29}" type="presParOf" srcId="{7C2EC096-D478-4693-A09F-027DD8FECB08}" destId="{9DD24B44-CFD6-4423-99A8-24F4B496494B}" srcOrd="15" destOrd="0" presId="urn:microsoft.com/office/officeart/2005/8/layout/bProcess3"/>
    <dgm:cxn modelId="{C315EB04-FD83-4915-B992-84050E39305A}" type="presParOf" srcId="{9DD24B44-CFD6-4423-99A8-24F4B496494B}" destId="{120463B9-A341-4F73-8C3D-A04B7B6D6594}" srcOrd="0" destOrd="0" presId="urn:microsoft.com/office/officeart/2005/8/layout/bProcess3"/>
    <dgm:cxn modelId="{5CCD6FF7-6FF4-4F83-92F9-60B27841D08B}" type="presParOf" srcId="{7C2EC096-D478-4693-A09F-027DD8FECB08}" destId="{B81FEA66-3380-4081-94BA-C1590CC8C80D}" srcOrd="16"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2E0452-6114-4669-8FAE-5D6438A0771E}">
      <dsp:nvSpPr>
        <dsp:cNvPr id="0" name=""/>
        <dsp:cNvSpPr/>
      </dsp:nvSpPr>
      <dsp:spPr>
        <a:xfrm>
          <a:off x="0" y="0"/>
          <a:ext cx="4800599" cy="4800599"/>
        </a:xfrm>
        <a:prstGeom prst="pie">
          <a:avLst>
            <a:gd name="adj1" fmla="val 5400000"/>
            <a:gd name="adj2" fmla="val 16200000"/>
          </a:avLst>
        </a:prstGeom>
        <a:solidFill>
          <a:srgbClr val="C0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sp>
    <dsp:sp modelId="{BB4C6E65-F3EC-4E66-BF51-43F4049F4478}">
      <dsp:nvSpPr>
        <dsp:cNvPr id="0" name=""/>
        <dsp:cNvSpPr/>
      </dsp:nvSpPr>
      <dsp:spPr>
        <a:xfrm>
          <a:off x="2400299" y="0"/>
          <a:ext cx="6134100" cy="48005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rgbClr val="C00000"/>
              </a:solidFill>
            </a:rPr>
            <a:t>Initiation</a:t>
          </a:r>
          <a:endParaRPr lang="en-US" sz="2800" b="1" kern="1200" dirty="0">
            <a:solidFill>
              <a:srgbClr val="C00000"/>
            </a:solidFill>
          </a:endParaRPr>
        </a:p>
      </dsp:txBody>
      <dsp:txXfrm>
        <a:off x="2400299" y="0"/>
        <a:ext cx="6134100" cy="480059"/>
      </dsp:txXfrm>
    </dsp:sp>
    <dsp:sp modelId="{258F0616-1B25-4CF5-8078-ED6E8CC39A91}">
      <dsp:nvSpPr>
        <dsp:cNvPr id="0" name=""/>
        <dsp:cNvSpPr/>
      </dsp:nvSpPr>
      <dsp:spPr>
        <a:xfrm>
          <a:off x="360044" y="480059"/>
          <a:ext cx="4080510" cy="4080510"/>
        </a:xfrm>
        <a:prstGeom prst="pie">
          <a:avLst>
            <a:gd name="adj1" fmla="val 5400000"/>
            <a:gd name="adj2" fmla="val 1620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5"/>
        </a:lnRef>
        <a:fillRef idx="3">
          <a:schemeClr val="accent5"/>
        </a:fillRef>
        <a:effectRef idx="3">
          <a:schemeClr val="accent5"/>
        </a:effectRef>
        <a:fontRef idx="minor">
          <a:schemeClr val="lt1"/>
        </a:fontRef>
      </dsp:style>
    </dsp:sp>
    <dsp:sp modelId="{B384F491-2B9B-4E1C-B340-3DB77A11C459}">
      <dsp:nvSpPr>
        <dsp:cNvPr id="0" name=""/>
        <dsp:cNvSpPr/>
      </dsp:nvSpPr>
      <dsp:spPr>
        <a:xfrm>
          <a:off x="2400299" y="480059"/>
          <a:ext cx="6134100" cy="408051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rgbClr val="00B0F0"/>
              </a:solidFill>
            </a:rPr>
            <a:t>Planning</a:t>
          </a:r>
          <a:endParaRPr lang="en-US" sz="2800" b="1" kern="1200" dirty="0">
            <a:solidFill>
              <a:srgbClr val="00B0F0"/>
            </a:solidFill>
          </a:endParaRPr>
        </a:p>
      </dsp:txBody>
      <dsp:txXfrm>
        <a:off x="2400299" y="480059"/>
        <a:ext cx="6134100" cy="480059"/>
      </dsp:txXfrm>
    </dsp:sp>
    <dsp:sp modelId="{72DBF5C1-9F91-48F4-B4A1-9477BDCEBD37}">
      <dsp:nvSpPr>
        <dsp:cNvPr id="0" name=""/>
        <dsp:cNvSpPr/>
      </dsp:nvSpPr>
      <dsp:spPr>
        <a:xfrm>
          <a:off x="720089" y="960118"/>
          <a:ext cx="3360421" cy="3360421"/>
        </a:xfrm>
        <a:prstGeom prst="pie">
          <a:avLst>
            <a:gd name="adj1" fmla="val 5400000"/>
            <a:gd name="adj2" fmla="val 16200000"/>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sp>
    <dsp:sp modelId="{D015F712-052E-44FF-8A93-5EE7C0C4B2B0}">
      <dsp:nvSpPr>
        <dsp:cNvPr id="0" name=""/>
        <dsp:cNvSpPr/>
      </dsp:nvSpPr>
      <dsp:spPr>
        <a:xfrm>
          <a:off x="2400299" y="960118"/>
          <a:ext cx="6134100" cy="3360421"/>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rgbClr val="7030A0"/>
              </a:solidFill>
            </a:rPr>
            <a:t>Execution</a:t>
          </a:r>
          <a:endParaRPr lang="en-US" sz="2800" b="1" kern="1200" dirty="0">
            <a:solidFill>
              <a:srgbClr val="7030A0"/>
            </a:solidFill>
          </a:endParaRPr>
        </a:p>
      </dsp:txBody>
      <dsp:txXfrm>
        <a:off x="2400299" y="960118"/>
        <a:ext cx="6134100" cy="480059"/>
      </dsp:txXfrm>
    </dsp:sp>
    <dsp:sp modelId="{1E3FE7D1-9932-4A07-A145-7E196B3444EA}">
      <dsp:nvSpPr>
        <dsp:cNvPr id="0" name=""/>
        <dsp:cNvSpPr/>
      </dsp:nvSpPr>
      <dsp:spPr>
        <a:xfrm>
          <a:off x="1080133" y="1440177"/>
          <a:ext cx="2640332" cy="2640332"/>
        </a:xfrm>
        <a:prstGeom prst="pie">
          <a:avLst>
            <a:gd name="adj1" fmla="val 5400000"/>
            <a:gd name="adj2" fmla="val 1620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sp>
    <dsp:sp modelId="{BBD92D29-1502-4863-BA2A-636423D3D90B}">
      <dsp:nvSpPr>
        <dsp:cNvPr id="0" name=""/>
        <dsp:cNvSpPr/>
      </dsp:nvSpPr>
      <dsp:spPr>
        <a:xfrm>
          <a:off x="2400299" y="1440177"/>
          <a:ext cx="6134100" cy="264033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rgbClr val="92D050"/>
              </a:solidFill>
            </a:rPr>
            <a:t>Monitoring &amp; Controlling</a:t>
          </a:r>
          <a:endParaRPr lang="en-US" sz="2800" b="1" kern="1200" dirty="0">
            <a:solidFill>
              <a:srgbClr val="92D050"/>
            </a:solidFill>
          </a:endParaRPr>
        </a:p>
      </dsp:txBody>
      <dsp:txXfrm>
        <a:off x="2400299" y="1440177"/>
        <a:ext cx="6134100" cy="480064"/>
      </dsp:txXfrm>
    </dsp:sp>
    <dsp:sp modelId="{12B4881E-2355-49F0-AE91-989E6D5FACFB}">
      <dsp:nvSpPr>
        <dsp:cNvPr id="0" name=""/>
        <dsp:cNvSpPr/>
      </dsp:nvSpPr>
      <dsp:spPr>
        <a:xfrm>
          <a:off x="1440181" y="1920242"/>
          <a:ext cx="1920237" cy="1920237"/>
        </a:xfrm>
        <a:prstGeom prst="pie">
          <a:avLst>
            <a:gd name="adj1" fmla="val 5400000"/>
            <a:gd name="adj2" fmla="val 1620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sp>
    <dsp:sp modelId="{FA7234E7-9856-4F2E-B01F-05E14CA58560}">
      <dsp:nvSpPr>
        <dsp:cNvPr id="0" name=""/>
        <dsp:cNvSpPr/>
      </dsp:nvSpPr>
      <dsp:spPr>
        <a:xfrm>
          <a:off x="2400299" y="1990254"/>
          <a:ext cx="6134100" cy="192023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rgbClr val="FF0000"/>
              </a:solidFill>
            </a:rPr>
            <a:t>Closing</a:t>
          </a:r>
        </a:p>
      </dsp:txBody>
      <dsp:txXfrm>
        <a:off x="2400299" y="1990254"/>
        <a:ext cx="6134100" cy="480059"/>
      </dsp:txXfrm>
    </dsp:sp>
    <dsp:sp modelId="{B3643D51-BB43-4CB6-ACD7-119F27E2D5AE}">
      <dsp:nvSpPr>
        <dsp:cNvPr id="0" name=""/>
        <dsp:cNvSpPr/>
      </dsp:nvSpPr>
      <dsp:spPr>
        <a:xfrm>
          <a:off x="1830109" y="2395692"/>
          <a:ext cx="1200148" cy="1200148"/>
        </a:xfrm>
        <a:prstGeom prst="pie">
          <a:avLst>
            <a:gd name="adj1" fmla="val 5400000"/>
            <a:gd name="adj2" fmla="val 1620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sp>
    <dsp:sp modelId="{466E137B-74D5-48C6-AE70-D057014B4594}">
      <dsp:nvSpPr>
        <dsp:cNvPr id="0" name=""/>
        <dsp:cNvSpPr/>
      </dsp:nvSpPr>
      <dsp:spPr>
        <a:xfrm>
          <a:off x="2400299" y="2444058"/>
          <a:ext cx="6134100" cy="1200148"/>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tx2">
                  <a:lumMod val="60000"/>
                  <a:lumOff val="40000"/>
                </a:schemeClr>
              </a:solidFill>
            </a:rPr>
            <a:t>Summary &amp; Sources</a:t>
          </a:r>
          <a:endParaRPr lang="en-US" sz="2800" b="1" u="none" kern="1200" dirty="0">
            <a:solidFill>
              <a:schemeClr val="tx2">
                <a:lumMod val="60000"/>
                <a:lumOff val="40000"/>
              </a:schemeClr>
            </a:solidFill>
          </a:endParaRPr>
        </a:p>
      </dsp:txBody>
      <dsp:txXfrm>
        <a:off x="2400299" y="2444058"/>
        <a:ext cx="6134100" cy="480059"/>
      </dsp:txXfrm>
    </dsp:sp>
    <dsp:sp modelId="{C66B3901-D161-4C90-8E11-FF1AAA047E48}">
      <dsp:nvSpPr>
        <dsp:cNvPr id="0" name=""/>
        <dsp:cNvSpPr/>
      </dsp:nvSpPr>
      <dsp:spPr>
        <a:xfrm>
          <a:off x="2160270" y="2880360"/>
          <a:ext cx="480059" cy="480059"/>
        </a:xfrm>
        <a:prstGeom prst="pie">
          <a:avLst>
            <a:gd name="adj1" fmla="val 5400000"/>
            <a:gd name="adj2" fmla="val 16200000"/>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sp>
    <dsp:sp modelId="{0CA8041D-52FC-4DD7-AB9C-D0E555232791}">
      <dsp:nvSpPr>
        <dsp:cNvPr id="0" name=""/>
        <dsp:cNvSpPr/>
      </dsp:nvSpPr>
      <dsp:spPr>
        <a:xfrm>
          <a:off x="2400299" y="2880360"/>
          <a:ext cx="6134100" cy="48005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u="none" kern="1200" dirty="0" smtClean="0">
              <a:solidFill>
                <a:srgbClr val="FFC000"/>
              </a:solidFill>
            </a:rPr>
            <a:t>Questions &amp; Answers</a:t>
          </a:r>
          <a:endParaRPr lang="en-US" sz="2800" b="1" u="none" kern="1200" dirty="0">
            <a:solidFill>
              <a:srgbClr val="FFC000"/>
            </a:solidFill>
          </a:endParaRPr>
        </a:p>
      </dsp:txBody>
      <dsp:txXfrm>
        <a:off x="2400299" y="2880360"/>
        <a:ext cx="6134100" cy="4800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F85039-BB8A-4D48-816D-B5E1DD25D272}">
      <dsp:nvSpPr>
        <dsp:cNvPr id="0" name=""/>
        <dsp:cNvSpPr/>
      </dsp:nvSpPr>
      <dsp:spPr>
        <a:xfrm>
          <a:off x="548639" y="0"/>
          <a:ext cx="6217920" cy="2514599"/>
        </a:xfrm>
        <a:prstGeom prst="rightArrow">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6F09ACD1-F9FF-433D-880D-B5B399D245F6}">
      <dsp:nvSpPr>
        <dsp:cNvPr id="0" name=""/>
        <dsp:cNvSpPr/>
      </dsp:nvSpPr>
      <dsp:spPr>
        <a:xfrm>
          <a:off x="3061" y="754379"/>
          <a:ext cx="1396307" cy="100584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Initiation</a:t>
          </a:r>
          <a:endParaRPr lang="en-US" sz="1700" kern="1200" dirty="0"/>
        </a:p>
      </dsp:txBody>
      <dsp:txXfrm>
        <a:off x="52162" y="803480"/>
        <a:ext cx="1298105" cy="907638"/>
      </dsp:txXfrm>
    </dsp:sp>
    <dsp:sp modelId="{2471B6F4-B342-4767-BE64-71C87316B3FB}">
      <dsp:nvSpPr>
        <dsp:cNvPr id="0" name=""/>
        <dsp:cNvSpPr/>
      </dsp:nvSpPr>
      <dsp:spPr>
        <a:xfrm>
          <a:off x="1481254" y="754379"/>
          <a:ext cx="1396307" cy="100584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Planning or development</a:t>
          </a:r>
          <a:endParaRPr lang="en-US" sz="1700" kern="1200" dirty="0"/>
        </a:p>
      </dsp:txBody>
      <dsp:txXfrm>
        <a:off x="1530355" y="803480"/>
        <a:ext cx="1298105" cy="907638"/>
      </dsp:txXfrm>
    </dsp:sp>
    <dsp:sp modelId="{D76B468C-5BB1-47BE-AA87-1EBBA7FEEDDB}">
      <dsp:nvSpPr>
        <dsp:cNvPr id="0" name=""/>
        <dsp:cNvSpPr/>
      </dsp:nvSpPr>
      <dsp:spPr>
        <a:xfrm>
          <a:off x="2959446" y="754379"/>
          <a:ext cx="1396307" cy="100584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Production or execution</a:t>
          </a:r>
          <a:endParaRPr lang="en-US" sz="1700" kern="1200" dirty="0"/>
        </a:p>
      </dsp:txBody>
      <dsp:txXfrm>
        <a:off x="3008547" y="803480"/>
        <a:ext cx="1298105" cy="907638"/>
      </dsp:txXfrm>
    </dsp:sp>
    <dsp:sp modelId="{B8F078A8-E6FF-471D-9029-B4A413EC16BE}">
      <dsp:nvSpPr>
        <dsp:cNvPr id="0" name=""/>
        <dsp:cNvSpPr/>
      </dsp:nvSpPr>
      <dsp:spPr>
        <a:xfrm>
          <a:off x="4437638" y="754379"/>
          <a:ext cx="1396307" cy="100584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Monitoring and controlling </a:t>
          </a:r>
          <a:endParaRPr lang="en-US" sz="1700" kern="1200" dirty="0"/>
        </a:p>
      </dsp:txBody>
      <dsp:txXfrm>
        <a:off x="4486739" y="803480"/>
        <a:ext cx="1298105" cy="907638"/>
      </dsp:txXfrm>
    </dsp:sp>
    <dsp:sp modelId="{9C68C822-0161-4C57-BD86-ACDEFEB85E48}">
      <dsp:nvSpPr>
        <dsp:cNvPr id="0" name=""/>
        <dsp:cNvSpPr/>
      </dsp:nvSpPr>
      <dsp:spPr>
        <a:xfrm>
          <a:off x="5915831" y="754379"/>
          <a:ext cx="1396307" cy="100584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smtClean="0"/>
            <a:t>Closing</a:t>
          </a:r>
          <a:endParaRPr lang="en-US" sz="1700" kern="1200" dirty="0"/>
        </a:p>
      </dsp:txBody>
      <dsp:txXfrm>
        <a:off x="5964932" y="803480"/>
        <a:ext cx="1298105" cy="9076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7B52F4-F7D1-4293-B441-6FAA1582A874}">
      <dsp:nvSpPr>
        <dsp:cNvPr id="0" name=""/>
        <dsp:cNvSpPr/>
      </dsp:nvSpPr>
      <dsp:spPr>
        <a:xfrm>
          <a:off x="1930998" y="867109"/>
          <a:ext cx="355607" cy="91440"/>
        </a:xfrm>
        <a:custGeom>
          <a:avLst/>
          <a:gdLst/>
          <a:ahLst/>
          <a:cxnLst/>
          <a:rect l="0" t="0" r="0" b="0"/>
          <a:pathLst>
            <a:path>
              <a:moveTo>
                <a:pt x="0" y="53564"/>
              </a:moveTo>
              <a:lnTo>
                <a:pt x="194903" y="53564"/>
              </a:lnTo>
              <a:lnTo>
                <a:pt x="194903" y="45720"/>
              </a:lnTo>
              <a:lnTo>
                <a:pt x="355607"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099144" y="910662"/>
        <a:ext cx="19314" cy="4333"/>
      </dsp:txXfrm>
    </dsp:sp>
    <dsp:sp modelId="{415B3C30-75E0-4D86-928E-9B3CB101D7CE}">
      <dsp:nvSpPr>
        <dsp:cNvPr id="0" name=""/>
        <dsp:cNvSpPr/>
      </dsp:nvSpPr>
      <dsp:spPr>
        <a:xfrm>
          <a:off x="48857" y="355491"/>
          <a:ext cx="1883940" cy="113036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Select Project Manager. </a:t>
          </a:r>
          <a:endParaRPr lang="en-US" sz="1600" kern="1200" dirty="0"/>
        </a:p>
      </dsp:txBody>
      <dsp:txXfrm>
        <a:off x="48857" y="355491"/>
        <a:ext cx="1883940" cy="1130364"/>
      </dsp:txXfrm>
    </dsp:sp>
    <dsp:sp modelId="{14043190-E339-4808-A039-6C0A1929C884}">
      <dsp:nvSpPr>
        <dsp:cNvPr id="0" name=""/>
        <dsp:cNvSpPr/>
      </dsp:nvSpPr>
      <dsp:spPr>
        <a:xfrm>
          <a:off x="4201146" y="867109"/>
          <a:ext cx="402706" cy="91440"/>
        </a:xfrm>
        <a:custGeom>
          <a:avLst/>
          <a:gdLst/>
          <a:ahLst/>
          <a:cxnLst/>
          <a:rect l="0" t="0" r="0" b="0"/>
          <a:pathLst>
            <a:path>
              <a:moveTo>
                <a:pt x="0" y="45720"/>
              </a:moveTo>
              <a:lnTo>
                <a:pt x="40270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91667" y="910662"/>
        <a:ext cx="21665" cy="4333"/>
      </dsp:txXfrm>
    </dsp:sp>
    <dsp:sp modelId="{69B25180-35C5-41BD-BB73-4FD81CF0DD41}">
      <dsp:nvSpPr>
        <dsp:cNvPr id="0" name=""/>
        <dsp:cNvSpPr/>
      </dsp:nvSpPr>
      <dsp:spPr>
        <a:xfrm>
          <a:off x="2319005" y="347646"/>
          <a:ext cx="1883940" cy="113036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Determine company culture and existing systems. </a:t>
          </a:r>
          <a:endParaRPr lang="en-US" sz="1600" kern="1200" dirty="0"/>
        </a:p>
      </dsp:txBody>
      <dsp:txXfrm>
        <a:off x="2319005" y="347646"/>
        <a:ext cx="1883940" cy="1130364"/>
      </dsp:txXfrm>
    </dsp:sp>
    <dsp:sp modelId="{0A2A87E9-38E8-4505-A3D9-3B67FACED687}">
      <dsp:nvSpPr>
        <dsp:cNvPr id="0" name=""/>
        <dsp:cNvSpPr/>
      </dsp:nvSpPr>
      <dsp:spPr>
        <a:xfrm>
          <a:off x="6518394" y="867109"/>
          <a:ext cx="402706" cy="91440"/>
        </a:xfrm>
        <a:custGeom>
          <a:avLst/>
          <a:gdLst/>
          <a:ahLst/>
          <a:cxnLst/>
          <a:rect l="0" t="0" r="0" b="0"/>
          <a:pathLst>
            <a:path>
              <a:moveTo>
                <a:pt x="0" y="45720"/>
              </a:moveTo>
              <a:lnTo>
                <a:pt x="40270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708914" y="910662"/>
        <a:ext cx="21665" cy="4333"/>
      </dsp:txXfrm>
    </dsp:sp>
    <dsp:sp modelId="{041EB540-02BF-43ED-B330-F362B060F4B1}">
      <dsp:nvSpPr>
        <dsp:cNvPr id="0" name=""/>
        <dsp:cNvSpPr/>
      </dsp:nvSpPr>
      <dsp:spPr>
        <a:xfrm>
          <a:off x="4636253" y="347646"/>
          <a:ext cx="1883940" cy="113036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Collect processes, procedures and historical information. </a:t>
          </a:r>
          <a:endParaRPr lang="en-US" sz="1600" kern="1200" dirty="0"/>
        </a:p>
      </dsp:txBody>
      <dsp:txXfrm>
        <a:off x="4636253" y="347646"/>
        <a:ext cx="1883940" cy="1130364"/>
      </dsp:txXfrm>
    </dsp:sp>
    <dsp:sp modelId="{0E571DE9-C20D-4859-AD6D-C385A0F35EE5}">
      <dsp:nvSpPr>
        <dsp:cNvPr id="0" name=""/>
        <dsp:cNvSpPr/>
      </dsp:nvSpPr>
      <dsp:spPr>
        <a:xfrm>
          <a:off x="943729" y="1476211"/>
          <a:ext cx="6951741" cy="402706"/>
        </a:xfrm>
        <a:custGeom>
          <a:avLst/>
          <a:gdLst/>
          <a:ahLst/>
          <a:cxnLst/>
          <a:rect l="0" t="0" r="0" b="0"/>
          <a:pathLst>
            <a:path>
              <a:moveTo>
                <a:pt x="6951741" y="0"/>
              </a:moveTo>
              <a:lnTo>
                <a:pt x="6951741" y="218453"/>
              </a:lnTo>
              <a:lnTo>
                <a:pt x="0" y="218453"/>
              </a:lnTo>
              <a:lnTo>
                <a:pt x="0" y="402706"/>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45469" y="1675398"/>
        <a:ext cx="348261" cy="4333"/>
      </dsp:txXfrm>
    </dsp:sp>
    <dsp:sp modelId="{7F8ED20E-8ED5-43BB-A9FA-870FFC49D007}">
      <dsp:nvSpPr>
        <dsp:cNvPr id="0" name=""/>
        <dsp:cNvSpPr/>
      </dsp:nvSpPr>
      <dsp:spPr>
        <a:xfrm>
          <a:off x="6953500" y="347646"/>
          <a:ext cx="1883940" cy="113036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Divide large projects into phases. </a:t>
          </a:r>
          <a:endParaRPr lang="en-US" sz="1600" kern="1200" dirty="0"/>
        </a:p>
      </dsp:txBody>
      <dsp:txXfrm>
        <a:off x="6953500" y="347646"/>
        <a:ext cx="1883940" cy="1130364"/>
      </dsp:txXfrm>
    </dsp:sp>
    <dsp:sp modelId="{92A5D353-3A84-4BC1-A4C4-4B0B1E47E5AF}">
      <dsp:nvSpPr>
        <dsp:cNvPr id="0" name=""/>
        <dsp:cNvSpPr/>
      </dsp:nvSpPr>
      <dsp:spPr>
        <a:xfrm>
          <a:off x="1883899" y="2430779"/>
          <a:ext cx="402706" cy="91440"/>
        </a:xfrm>
        <a:custGeom>
          <a:avLst/>
          <a:gdLst/>
          <a:ahLst/>
          <a:cxnLst/>
          <a:rect l="0" t="0" r="0" b="0"/>
          <a:pathLst>
            <a:path>
              <a:moveTo>
                <a:pt x="0" y="45720"/>
              </a:moveTo>
              <a:lnTo>
                <a:pt x="40270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074420" y="2474333"/>
        <a:ext cx="21665" cy="4333"/>
      </dsp:txXfrm>
    </dsp:sp>
    <dsp:sp modelId="{D92B9169-FDD1-4641-A3A9-67B47384F35F}">
      <dsp:nvSpPr>
        <dsp:cNvPr id="0" name=""/>
        <dsp:cNvSpPr/>
      </dsp:nvSpPr>
      <dsp:spPr>
        <a:xfrm>
          <a:off x="1758" y="1911317"/>
          <a:ext cx="1883940" cy="113036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Identify stake-holders. </a:t>
          </a:r>
          <a:endParaRPr lang="en-US" sz="1600" kern="1200" dirty="0"/>
        </a:p>
      </dsp:txBody>
      <dsp:txXfrm>
        <a:off x="1758" y="1911317"/>
        <a:ext cx="1883940" cy="1130364"/>
      </dsp:txXfrm>
    </dsp:sp>
    <dsp:sp modelId="{7FA1467A-5A9D-4D4C-9813-E25B9C8DE80B}">
      <dsp:nvSpPr>
        <dsp:cNvPr id="0" name=""/>
        <dsp:cNvSpPr/>
      </dsp:nvSpPr>
      <dsp:spPr>
        <a:xfrm>
          <a:off x="4201146" y="2430779"/>
          <a:ext cx="402706" cy="91440"/>
        </a:xfrm>
        <a:custGeom>
          <a:avLst/>
          <a:gdLst/>
          <a:ahLst/>
          <a:cxnLst/>
          <a:rect l="0" t="0" r="0" b="0"/>
          <a:pathLst>
            <a:path>
              <a:moveTo>
                <a:pt x="0" y="45720"/>
              </a:moveTo>
              <a:lnTo>
                <a:pt x="40270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91667" y="2474333"/>
        <a:ext cx="21665" cy="4333"/>
      </dsp:txXfrm>
    </dsp:sp>
    <dsp:sp modelId="{943F0EA9-2017-45F5-A994-6161E39117FA}">
      <dsp:nvSpPr>
        <dsp:cNvPr id="0" name=""/>
        <dsp:cNvSpPr/>
      </dsp:nvSpPr>
      <dsp:spPr>
        <a:xfrm>
          <a:off x="2319005" y="1911317"/>
          <a:ext cx="1883940" cy="113036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Document business need. </a:t>
          </a:r>
          <a:endParaRPr lang="en-US" sz="1600" kern="1200" dirty="0"/>
        </a:p>
      </dsp:txBody>
      <dsp:txXfrm>
        <a:off x="2319005" y="1911317"/>
        <a:ext cx="1883940" cy="1130364"/>
      </dsp:txXfrm>
    </dsp:sp>
    <dsp:sp modelId="{6B33AC77-BC58-4F4E-914C-02F09A07C340}">
      <dsp:nvSpPr>
        <dsp:cNvPr id="0" name=""/>
        <dsp:cNvSpPr/>
      </dsp:nvSpPr>
      <dsp:spPr>
        <a:xfrm>
          <a:off x="6518394" y="2430779"/>
          <a:ext cx="402706" cy="91440"/>
        </a:xfrm>
        <a:custGeom>
          <a:avLst/>
          <a:gdLst/>
          <a:ahLst/>
          <a:cxnLst/>
          <a:rect l="0" t="0" r="0" b="0"/>
          <a:pathLst>
            <a:path>
              <a:moveTo>
                <a:pt x="0" y="45720"/>
              </a:moveTo>
              <a:lnTo>
                <a:pt x="40270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708914" y="2474333"/>
        <a:ext cx="21665" cy="4333"/>
      </dsp:txXfrm>
    </dsp:sp>
    <dsp:sp modelId="{A975DFE0-E195-4722-A74D-86590F28D39C}">
      <dsp:nvSpPr>
        <dsp:cNvPr id="0" name=""/>
        <dsp:cNvSpPr/>
      </dsp:nvSpPr>
      <dsp:spPr>
        <a:xfrm>
          <a:off x="4636253" y="1911317"/>
          <a:ext cx="1883940" cy="113036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Determine project objectives. </a:t>
          </a:r>
          <a:endParaRPr lang="en-US" sz="1600" kern="1200" dirty="0"/>
        </a:p>
      </dsp:txBody>
      <dsp:txXfrm>
        <a:off x="4636253" y="1911317"/>
        <a:ext cx="1883940" cy="1130364"/>
      </dsp:txXfrm>
    </dsp:sp>
    <dsp:sp modelId="{434A8478-DDD8-4862-BA7C-04548C290824}">
      <dsp:nvSpPr>
        <dsp:cNvPr id="0" name=""/>
        <dsp:cNvSpPr/>
      </dsp:nvSpPr>
      <dsp:spPr>
        <a:xfrm>
          <a:off x="943729" y="3039882"/>
          <a:ext cx="6951741" cy="402706"/>
        </a:xfrm>
        <a:custGeom>
          <a:avLst/>
          <a:gdLst/>
          <a:ahLst/>
          <a:cxnLst/>
          <a:rect l="0" t="0" r="0" b="0"/>
          <a:pathLst>
            <a:path>
              <a:moveTo>
                <a:pt x="6951741" y="0"/>
              </a:moveTo>
              <a:lnTo>
                <a:pt x="6951741" y="218453"/>
              </a:lnTo>
              <a:lnTo>
                <a:pt x="0" y="218453"/>
              </a:lnTo>
              <a:lnTo>
                <a:pt x="0" y="402706"/>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45469" y="3239068"/>
        <a:ext cx="348261" cy="4333"/>
      </dsp:txXfrm>
    </dsp:sp>
    <dsp:sp modelId="{E1EFE467-4472-44C6-AC3A-9F3173557E73}">
      <dsp:nvSpPr>
        <dsp:cNvPr id="0" name=""/>
        <dsp:cNvSpPr/>
      </dsp:nvSpPr>
      <dsp:spPr>
        <a:xfrm>
          <a:off x="6953500" y="1911317"/>
          <a:ext cx="1883940" cy="113036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Document assumptions and constraints. </a:t>
          </a:r>
          <a:endParaRPr lang="en-US" sz="1600" kern="1200" dirty="0"/>
        </a:p>
      </dsp:txBody>
      <dsp:txXfrm>
        <a:off x="6953500" y="1911317"/>
        <a:ext cx="1883940" cy="1130364"/>
      </dsp:txXfrm>
    </dsp:sp>
    <dsp:sp modelId="{761E565A-9041-4304-9BAF-B4B35D5C71B3}">
      <dsp:nvSpPr>
        <dsp:cNvPr id="0" name=""/>
        <dsp:cNvSpPr/>
      </dsp:nvSpPr>
      <dsp:spPr>
        <a:xfrm>
          <a:off x="1883899" y="3994450"/>
          <a:ext cx="402706" cy="91440"/>
        </a:xfrm>
        <a:custGeom>
          <a:avLst/>
          <a:gdLst/>
          <a:ahLst/>
          <a:cxnLst/>
          <a:rect l="0" t="0" r="0" b="0"/>
          <a:pathLst>
            <a:path>
              <a:moveTo>
                <a:pt x="0" y="45720"/>
              </a:moveTo>
              <a:lnTo>
                <a:pt x="40270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074420" y="4038004"/>
        <a:ext cx="21665" cy="4333"/>
      </dsp:txXfrm>
    </dsp:sp>
    <dsp:sp modelId="{22BFB171-FA9A-4581-AC54-50DEAB3DB425}">
      <dsp:nvSpPr>
        <dsp:cNvPr id="0" name=""/>
        <dsp:cNvSpPr/>
      </dsp:nvSpPr>
      <dsp:spPr>
        <a:xfrm>
          <a:off x="1758" y="3474988"/>
          <a:ext cx="1883940" cy="113036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Develop project charter. </a:t>
          </a:r>
          <a:endParaRPr lang="en-US" sz="1600" kern="1200" dirty="0"/>
        </a:p>
      </dsp:txBody>
      <dsp:txXfrm>
        <a:off x="1758" y="3474988"/>
        <a:ext cx="1883940" cy="1130364"/>
      </dsp:txXfrm>
    </dsp:sp>
    <dsp:sp modelId="{47B2ED97-66C6-4B39-BAA1-B9AF9AA59FA1}">
      <dsp:nvSpPr>
        <dsp:cNvPr id="0" name=""/>
        <dsp:cNvSpPr/>
      </dsp:nvSpPr>
      <dsp:spPr>
        <a:xfrm>
          <a:off x="2319005" y="3474988"/>
          <a:ext cx="1883940" cy="113036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Develop preliminary project scope statement.</a:t>
          </a:r>
          <a:endParaRPr lang="en-US" sz="1600" kern="1200" dirty="0"/>
        </a:p>
      </dsp:txBody>
      <dsp:txXfrm>
        <a:off x="2319005" y="3474988"/>
        <a:ext cx="1883940" cy="11303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7B52F4-F7D1-4293-B441-6FAA1582A874}">
      <dsp:nvSpPr>
        <dsp:cNvPr id="0" name=""/>
        <dsp:cNvSpPr/>
      </dsp:nvSpPr>
      <dsp:spPr>
        <a:xfrm>
          <a:off x="1977374" y="337185"/>
          <a:ext cx="227946" cy="91440"/>
        </a:xfrm>
        <a:custGeom>
          <a:avLst/>
          <a:gdLst/>
          <a:ahLst/>
          <a:cxnLst/>
          <a:rect l="0" t="0" r="0" b="0"/>
          <a:pathLst>
            <a:path>
              <a:moveTo>
                <a:pt x="0" y="50971"/>
              </a:moveTo>
              <a:lnTo>
                <a:pt x="131073" y="50971"/>
              </a:lnTo>
              <a:lnTo>
                <a:pt x="131073" y="45720"/>
              </a:lnTo>
              <a:lnTo>
                <a:pt x="22794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084882" y="381453"/>
        <a:ext cx="12929" cy="2903"/>
      </dsp:txXfrm>
    </dsp:sp>
    <dsp:sp modelId="{415B3C30-75E0-4D86-928E-9B3CB101D7CE}">
      <dsp:nvSpPr>
        <dsp:cNvPr id="0" name=""/>
        <dsp:cNvSpPr/>
      </dsp:nvSpPr>
      <dsp:spPr>
        <a:xfrm>
          <a:off x="717972" y="9796"/>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Determine how you will do planning – part of management plans. </a:t>
          </a:r>
          <a:endParaRPr lang="en-US" sz="1050" kern="1200" dirty="0"/>
        </a:p>
      </dsp:txBody>
      <dsp:txXfrm>
        <a:off x="717972" y="9796"/>
        <a:ext cx="1261201" cy="756721"/>
      </dsp:txXfrm>
    </dsp:sp>
    <dsp:sp modelId="{39CE3EDF-6AA5-4D3B-853E-3ADFA1673BE6}">
      <dsp:nvSpPr>
        <dsp:cNvPr id="0" name=""/>
        <dsp:cNvSpPr/>
      </dsp:nvSpPr>
      <dsp:spPr>
        <a:xfrm>
          <a:off x="3497122" y="337185"/>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619609" y="381453"/>
        <a:ext cx="14503" cy="2903"/>
      </dsp:txXfrm>
    </dsp:sp>
    <dsp:sp modelId="{55A291AB-2047-4E9E-862F-73334DA0339A}">
      <dsp:nvSpPr>
        <dsp:cNvPr id="0" name=""/>
        <dsp:cNvSpPr/>
      </dsp:nvSpPr>
      <dsp:spPr>
        <a:xfrm>
          <a:off x="2237721" y="4544"/>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Create project scope statement. </a:t>
          </a:r>
          <a:endParaRPr lang="en-US" sz="1050" kern="1200" dirty="0"/>
        </a:p>
      </dsp:txBody>
      <dsp:txXfrm>
        <a:off x="2237721" y="4544"/>
        <a:ext cx="1261201" cy="756721"/>
      </dsp:txXfrm>
    </dsp:sp>
    <dsp:sp modelId="{E2915C4F-DC44-49BE-BEF8-A88E48EAC84C}">
      <dsp:nvSpPr>
        <dsp:cNvPr id="0" name=""/>
        <dsp:cNvSpPr/>
      </dsp:nvSpPr>
      <dsp:spPr>
        <a:xfrm>
          <a:off x="5048400" y="337185"/>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170887" y="381453"/>
        <a:ext cx="14503" cy="2903"/>
      </dsp:txXfrm>
    </dsp:sp>
    <dsp:sp modelId="{547E9413-8FF5-4A07-B6B0-A00D5EDBD9BF}">
      <dsp:nvSpPr>
        <dsp:cNvPr id="0" name=""/>
        <dsp:cNvSpPr/>
      </dsp:nvSpPr>
      <dsp:spPr>
        <a:xfrm>
          <a:off x="3788999" y="4544"/>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Determine team. </a:t>
          </a:r>
          <a:endParaRPr lang="en-US" sz="1050" kern="1200" dirty="0"/>
        </a:p>
      </dsp:txBody>
      <dsp:txXfrm>
        <a:off x="3788999" y="4544"/>
        <a:ext cx="1261201" cy="756721"/>
      </dsp:txXfrm>
    </dsp:sp>
    <dsp:sp modelId="{EA660DF7-6FBD-44CA-B50E-B377A3328C2A}">
      <dsp:nvSpPr>
        <dsp:cNvPr id="0" name=""/>
        <dsp:cNvSpPr/>
      </dsp:nvSpPr>
      <dsp:spPr>
        <a:xfrm>
          <a:off x="6599678" y="337185"/>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722165" y="381453"/>
        <a:ext cx="14503" cy="2903"/>
      </dsp:txXfrm>
    </dsp:sp>
    <dsp:sp modelId="{AA112586-72E7-4DB1-A65A-157C08E620DB}">
      <dsp:nvSpPr>
        <dsp:cNvPr id="0" name=""/>
        <dsp:cNvSpPr/>
      </dsp:nvSpPr>
      <dsp:spPr>
        <a:xfrm>
          <a:off x="5340277" y="4544"/>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Create WBS and WBS dictionary. </a:t>
          </a:r>
          <a:endParaRPr lang="en-US" sz="1050" kern="1200" dirty="0"/>
        </a:p>
      </dsp:txBody>
      <dsp:txXfrm>
        <a:off x="5340277" y="4544"/>
        <a:ext cx="1261201" cy="756721"/>
      </dsp:txXfrm>
    </dsp:sp>
    <dsp:sp modelId="{D35F29E1-3C6F-49C8-A6A9-04D2BD95A96D}">
      <dsp:nvSpPr>
        <dsp:cNvPr id="0" name=""/>
        <dsp:cNvSpPr/>
      </dsp:nvSpPr>
      <dsp:spPr>
        <a:xfrm>
          <a:off x="1317043" y="759465"/>
          <a:ext cx="6205112" cy="259476"/>
        </a:xfrm>
        <a:custGeom>
          <a:avLst/>
          <a:gdLst/>
          <a:ahLst/>
          <a:cxnLst/>
          <a:rect l="0" t="0" r="0" b="0"/>
          <a:pathLst>
            <a:path>
              <a:moveTo>
                <a:pt x="6205112" y="0"/>
              </a:moveTo>
              <a:lnTo>
                <a:pt x="6205112" y="146838"/>
              </a:lnTo>
              <a:lnTo>
                <a:pt x="0" y="146838"/>
              </a:lnTo>
              <a:lnTo>
                <a:pt x="0" y="259476"/>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64302" y="887752"/>
        <a:ext cx="310594" cy="2903"/>
      </dsp:txXfrm>
    </dsp:sp>
    <dsp:sp modelId="{DA88101A-D7D6-4594-8202-5EDD5CD9E2BB}">
      <dsp:nvSpPr>
        <dsp:cNvPr id="0" name=""/>
        <dsp:cNvSpPr/>
      </dsp:nvSpPr>
      <dsp:spPr>
        <a:xfrm>
          <a:off x="6891555" y="4544"/>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Create activity list. </a:t>
          </a:r>
          <a:endParaRPr lang="en-US" sz="1050" kern="1200" dirty="0"/>
        </a:p>
      </dsp:txBody>
      <dsp:txXfrm>
        <a:off x="6891555" y="4544"/>
        <a:ext cx="1261201" cy="756721"/>
      </dsp:txXfrm>
    </dsp:sp>
    <dsp:sp modelId="{4CFD0E31-49AE-46E7-9ED5-166BD6BC40B6}">
      <dsp:nvSpPr>
        <dsp:cNvPr id="0" name=""/>
        <dsp:cNvSpPr/>
      </dsp:nvSpPr>
      <dsp:spPr>
        <a:xfrm>
          <a:off x="1945844" y="1383982"/>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068330" y="1428250"/>
        <a:ext cx="14503" cy="2903"/>
      </dsp:txXfrm>
    </dsp:sp>
    <dsp:sp modelId="{74959078-0394-4789-8B7D-E153DEC829CF}">
      <dsp:nvSpPr>
        <dsp:cNvPr id="0" name=""/>
        <dsp:cNvSpPr/>
      </dsp:nvSpPr>
      <dsp:spPr>
        <a:xfrm>
          <a:off x="686442" y="1051342"/>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Create network diagram. </a:t>
          </a:r>
          <a:endParaRPr lang="en-US" sz="1050" kern="1200" dirty="0"/>
        </a:p>
      </dsp:txBody>
      <dsp:txXfrm>
        <a:off x="686442" y="1051342"/>
        <a:ext cx="1261201" cy="756721"/>
      </dsp:txXfrm>
    </dsp:sp>
    <dsp:sp modelId="{5AAF409F-1E91-438D-A3F2-775869183B7A}">
      <dsp:nvSpPr>
        <dsp:cNvPr id="0" name=""/>
        <dsp:cNvSpPr/>
      </dsp:nvSpPr>
      <dsp:spPr>
        <a:xfrm>
          <a:off x="3497122" y="1383982"/>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619609" y="1428250"/>
        <a:ext cx="14503" cy="2903"/>
      </dsp:txXfrm>
    </dsp:sp>
    <dsp:sp modelId="{61589326-D0F2-45AB-83F4-896CE1C527C6}">
      <dsp:nvSpPr>
        <dsp:cNvPr id="0" name=""/>
        <dsp:cNvSpPr/>
      </dsp:nvSpPr>
      <dsp:spPr>
        <a:xfrm>
          <a:off x="2237721" y="1051342"/>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r>
            <a:rPr lang="en-US" sz="900" kern="1200" dirty="0" smtClean="0"/>
            <a:t>Estimate </a:t>
          </a:r>
          <a:r>
            <a:rPr lang="en-US" sz="1050" kern="1200" dirty="0" smtClean="0"/>
            <a:t>resource</a:t>
          </a:r>
          <a:r>
            <a:rPr lang="en-US" sz="900" kern="1200" dirty="0" smtClean="0"/>
            <a:t> requirements. </a:t>
          </a:r>
          <a:endParaRPr lang="en-US" sz="900" kern="1200" dirty="0"/>
        </a:p>
      </dsp:txBody>
      <dsp:txXfrm>
        <a:off x="2237721" y="1051342"/>
        <a:ext cx="1261201" cy="756721"/>
      </dsp:txXfrm>
    </dsp:sp>
    <dsp:sp modelId="{50C08D7C-A5CC-4A5C-A1E3-C2FDF621915A}">
      <dsp:nvSpPr>
        <dsp:cNvPr id="0" name=""/>
        <dsp:cNvSpPr/>
      </dsp:nvSpPr>
      <dsp:spPr>
        <a:xfrm>
          <a:off x="5048400" y="1383982"/>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170887" y="1428250"/>
        <a:ext cx="14503" cy="2903"/>
      </dsp:txXfrm>
    </dsp:sp>
    <dsp:sp modelId="{DDA0C6E0-0C5D-404C-97AB-79669D7B1693}">
      <dsp:nvSpPr>
        <dsp:cNvPr id="0" name=""/>
        <dsp:cNvSpPr/>
      </dsp:nvSpPr>
      <dsp:spPr>
        <a:xfrm>
          <a:off x="3788999" y="1051342"/>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Estimate time and cost. </a:t>
          </a:r>
          <a:endParaRPr lang="en-US" sz="1050" kern="1200" dirty="0"/>
        </a:p>
      </dsp:txBody>
      <dsp:txXfrm>
        <a:off x="3788999" y="1051342"/>
        <a:ext cx="1261201" cy="756721"/>
      </dsp:txXfrm>
    </dsp:sp>
    <dsp:sp modelId="{51E0B8D1-551C-497B-8A7E-5A3E74F12208}">
      <dsp:nvSpPr>
        <dsp:cNvPr id="0" name=""/>
        <dsp:cNvSpPr/>
      </dsp:nvSpPr>
      <dsp:spPr>
        <a:xfrm>
          <a:off x="6599678" y="1383982"/>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722165" y="1428250"/>
        <a:ext cx="14503" cy="2903"/>
      </dsp:txXfrm>
    </dsp:sp>
    <dsp:sp modelId="{1F74FB28-BD11-48C3-8E05-BF0950EB52DC}">
      <dsp:nvSpPr>
        <dsp:cNvPr id="0" name=""/>
        <dsp:cNvSpPr/>
      </dsp:nvSpPr>
      <dsp:spPr>
        <a:xfrm>
          <a:off x="5340277" y="1051342"/>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Determine critical path. </a:t>
          </a:r>
          <a:endParaRPr lang="en-US" sz="1050" kern="1200" dirty="0"/>
        </a:p>
      </dsp:txBody>
      <dsp:txXfrm>
        <a:off x="5340277" y="1051342"/>
        <a:ext cx="1261201" cy="756721"/>
      </dsp:txXfrm>
    </dsp:sp>
    <dsp:sp modelId="{88588DC9-D657-449F-9FA2-3070CF804240}">
      <dsp:nvSpPr>
        <dsp:cNvPr id="0" name=""/>
        <dsp:cNvSpPr/>
      </dsp:nvSpPr>
      <dsp:spPr>
        <a:xfrm>
          <a:off x="1317043" y="1806263"/>
          <a:ext cx="6205112" cy="259476"/>
        </a:xfrm>
        <a:custGeom>
          <a:avLst/>
          <a:gdLst/>
          <a:ahLst/>
          <a:cxnLst/>
          <a:rect l="0" t="0" r="0" b="0"/>
          <a:pathLst>
            <a:path>
              <a:moveTo>
                <a:pt x="6205112" y="0"/>
              </a:moveTo>
              <a:lnTo>
                <a:pt x="6205112" y="146838"/>
              </a:lnTo>
              <a:lnTo>
                <a:pt x="0" y="146838"/>
              </a:lnTo>
              <a:lnTo>
                <a:pt x="0" y="259476"/>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64302" y="1934549"/>
        <a:ext cx="310594" cy="2903"/>
      </dsp:txXfrm>
    </dsp:sp>
    <dsp:sp modelId="{B1E7300D-9059-45DD-B7FF-5452F117E2E2}">
      <dsp:nvSpPr>
        <dsp:cNvPr id="0" name=""/>
        <dsp:cNvSpPr/>
      </dsp:nvSpPr>
      <dsp:spPr>
        <a:xfrm>
          <a:off x="6891555" y="1051342"/>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Develop Schedule. </a:t>
          </a:r>
          <a:endParaRPr lang="en-US" sz="1050" kern="1200" dirty="0"/>
        </a:p>
      </dsp:txBody>
      <dsp:txXfrm>
        <a:off x="6891555" y="1051342"/>
        <a:ext cx="1261201" cy="756721"/>
      </dsp:txXfrm>
    </dsp:sp>
    <dsp:sp modelId="{D21712FA-5CA0-4EC0-B51C-D27F68E6468B}">
      <dsp:nvSpPr>
        <dsp:cNvPr id="0" name=""/>
        <dsp:cNvSpPr/>
      </dsp:nvSpPr>
      <dsp:spPr>
        <a:xfrm>
          <a:off x="1945844" y="2430780"/>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068330" y="2475048"/>
        <a:ext cx="14503" cy="2903"/>
      </dsp:txXfrm>
    </dsp:sp>
    <dsp:sp modelId="{5A37126B-FE03-4E48-BE7F-EE3AEA20D2C6}">
      <dsp:nvSpPr>
        <dsp:cNvPr id="0" name=""/>
        <dsp:cNvSpPr/>
      </dsp:nvSpPr>
      <dsp:spPr>
        <a:xfrm>
          <a:off x="686442" y="2098139"/>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Developer budget. </a:t>
          </a:r>
          <a:endParaRPr lang="en-US" sz="1050" kern="1200" dirty="0"/>
        </a:p>
      </dsp:txBody>
      <dsp:txXfrm>
        <a:off x="686442" y="2098139"/>
        <a:ext cx="1261201" cy="756721"/>
      </dsp:txXfrm>
    </dsp:sp>
    <dsp:sp modelId="{1625CA79-4E15-4EBB-9CF7-208BC5FE85E6}">
      <dsp:nvSpPr>
        <dsp:cNvPr id="0" name=""/>
        <dsp:cNvSpPr/>
      </dsp:nvSpPr>
      <dsp:spPr>
        <a:xfrm>
          <a:off x="3497122" y="2430780"/>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619609" y="2475048"/>
        <a:ext cx="14503" cy="2903"/>
      </dsp:txXfrm>
    </dsp:sp>
    <dsp:sp modelId="{8BFB4B44-ACFB-43C8-A86E-2EE96D6C4C42}">
      <dsp:nvSpPr>
        <dsp:cNvPr id="0" name=""/>
        <dsp:cNvSpPr/>
      </dsp:nvSpPr>
      <dsp:spPr>
        <a:xfrm>
          <a:off x="2237721" y="2098139"/>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008" tIns="64008" rIns="64008" bIns="64008" numCol="1" spcCol="1270" anchor="ctr" anchorCtr="0">
          <a:noAutofit/>
        </a:bodyPr>
        <a:lstStyle/>
        <a:p>
          <a:pPr lvl="0" algn="ctr" defTabSz="400050">
            <a:lnSpc>
              <a:spcPct val="90000"/>
            </a:lnSpc>
            <a:spcBef>
              <a:spcPct val="0"/>
            </a:spcBef>
            <a:spcAft>
              <a:spcPct val="35000"/>
            </a:spcAft>
          </a:pPr>
          <a:r>
            <a:rPr lang="en-US" sz="900" kern="1200" dirty="0" smtClean="0"/>
            <a:t>Determine </a:t>
          </a:r>
          <a:r>
            <a:rPr lang="en-US" sz="1050" kern="1200" dirty="0" smtClean="0"/>
            <a:t>quality</a:t>
          </a:r>
          <a:r>
            <a:rPr lang="en-US" sz="900" kern="1200" dirty="0" smtClean="0"/>
            <a:t> standards, processes and metrics. </a:t>
          </a:r>
          <a:endParaRPr lang="en-US" sz="900" kern="1200" dirty="0"/>
        </a:p>
      </dsp:txBody>
      <dsp:txXfrm>
        <a:off x="2237721" y="2098139"/>
        <a:ext cx="1261201" cy="756721"/>
      </dsp:txXfrm>
    </dsp:sp>
    <dsp:sp modelId="{522B701C-373C-4328-87B4-DC4E85A167EA}">
      <dsp:nvSpPr>
        <dsp:cNvPr id="0" name=""/>
        <dsp:cNvSpPr/>
      </dsp:nvSpPr>
      <dsp:spPr>
        <a:xfrm>
          <a:off x="5048400" y="2430780"/>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170887" y="2475048"/>
        <a:ext cx="14503" cy="2903"/>
      </dsp:txXfrm>
    </dsp:sp>
    <dsp:sp modelId="{7C7D6A37-4AD2-4D3C-84FB-2095BE69473A}">
      <dsp:nvSpPr>
        <dsp:cNvPr id="0" name=""/>
        <dsp:cNvSpPr/>
      </dsp:nvSpPr>
      <dsp:spPr>
        <a:xfrm>
          <a:off x="3788999" y="2098139"/>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Determine roles and responsibilities. </a:t>
          </a:r>
          <a:endParaRPr lang="en-US" sz="1050" kern="1200" dirty="0"/>
        </a:p>
      </dsp:txBody>
      <dsp:txXfrm>
        <a:off x="3788999" y="2098139"/>
        <a:ext cx="1261201" cy="756721"/>
      </dsp:txXfrm>
    </dsp:sp>
    <dsp:sp modelId="{EA154848-CA95-4A74-A72B-01F7485215B2}">
      <dsp:nvSpPr>
        <dsp:cNvPr id="0" name=""/>
        <dsp:cNvSpPr/>
      </dsp:nvSpPr>
      <dsp:spPr>
        <a:xfrm>
          <a:off x="6599678" y="2430780"/>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722165" y="2475048"/>
        <a:ext cx="14503" cy="2903"/>
      </dsp:txXfrm>
    </dsp:sp>
    <dsp:sp modelId="{5A941968-641B-4C97-B374-A1F982DC2AB6}">
      <dsp:nvSpPr>
        <dsp:cNvPr id="0" name=""/>
        <dsp:cNvSpPr/>
      </dsp:nvSpPr>
      <dsp:spPr>
        <a:xfrm>
          <a:off x="5340277" y="2098139"/>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Determine communications requirements. </a:t>
          </a:r>
          <a:endParaRPr lang="en-US" sz="1050" kern="1200" dirty="0"/>
        </a:p>
      </dsp:txBody>
      <dsp:txXfrm>
        <a:off x="5340277" y="2098139"/>
        <a:ext cx="1261201" cy="756721"/>
      </dsp:txXfrm>
    </dsp:sp>
    <dsp:sp modelId="{82278F12-EC1F-4CD3-AACD-C0EAC66E8754}">
      <dsp:nvSpPr>
        <dsp:cNvPr id="0" name=""/>
        <dsp:cNvSpPr/>
      </dsp:nvSpPr>
      <dsp:spPr>
        <a:xfrm>
          <a:off x="1317043" y="2853060"/>
          <a:ext cx="6205112" cy="259476"/>
        </a:xfrm>
        <a:custGeom>
          <a:avLst/>
          <a:gdLst/>
          <a:ahLst/>
          <a:cxnLst/>
          <a:rect l="0" t="0" r="0" b="0"/>
          <a:pathLst>
            <a:path>
              <a:moveTo>
                <a:pt x="6205112" y="0"/>
              </a:moveTo>
              <a:lnTo>
                <a:pt x="6205112" y="146838"/>
              </a:lnTo>
              <a:lnTo>
                <a:pt x="0" y="146838"/>
              </a:lnTo>
              <a:lnTo>
                <a:pt x="0" y="259476"/>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64302" y="2981346"/>
        <a:ext cx="310594" cy="2903"/>
      </dsp:txXfrm>
    </dsp:sp>
    <dsp:sp modelId="{225D573D-B71F-44CB-BF23-DBB1C21265B6}">
      <dsp:nvSpPr>
        <dsp:cNvPr id="0" name=""/>
        <dsp:cNvSpPr/>
      </dsp:nvSpPr>
      <dsp:spPr>
        <a:xfrm>
          <a:off x="6891555" y="2098139"/>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Risk identification, qualitative and quantitative risk analysis and response planning. </a:t>
          </a:r>
          <a:endParaRPr lang="en-US" sz="1050" kern="1200" dirty="0"/>
        </a:p>
      </dsp:txBody>
      <dsp:txXfrm>
        <a:off x="6891555" y="2098139"/>
        <a:ext cx="1261201" cy="756721"/>
      </dsp:txXfrm>
    </dsp:sp>
    <dsp:sp modelId="{877C9DA9-51D8-465B-AEDD-95962804F18B}">
      <dsp:nvSpPr>
        <dsp:cNvPr id="0" name=""/>
        <dsp:cNvSpPr/>
      </dsp:nvSpPr>
      <dsp:spPr>
        <a:xfrm>
          <a:off x="1945844" y="3477577"/>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068330" y="3521845"/>
        <a:ext cx="14503" cy="2903"/>
      </dsp:txXfrm>
    </dsp:sp>
    <dsp:sp modelId="{F1E4D607-B11C-4BBC-ADDD-8BAC8998E671}">
      <dsp:nvSpPr>
        <dsp:cNvPr id="0" name=""/>
        <dsp:cNvSpPr/>
      </dsp:nvSpPr>
      <dsp:spPr>
        <a:xfrm>
          <a:off x="686442" y="3144936"/>
          <a:ext cx="1261201" cy="756721"/>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bg1"/>
              </a:solidFill>
            </a:rPr>
            <a:t>(items before this lime will need Iterations ). </a:t>
          </a:r>
          <a:endParaRPr lang="en-US" sz="1200" b="1" kern="1200" dirty="0">
            <a:solidFill>
              <a:schemeClr val="bg1"/>
            </a:solidFill>
          </a:endParaRPr>
        </a:p>
      </dsp:txBody>
      <dsp:txXfrm>
        <a:off x="686442" y="3144936"/>
        <a:ext cx="1261201" cy="756721"/>
      </dsp:txXfrm>
    </dsp:sp>
    <dsp:sp modelId="{8389592F-7B0A-4D69-9F6D-5CA0DEFB9191}">
      <dsp:nvSpPr>
        <dsp:cNvPr id="0" name=""/>
        <dsp:cNvSpPr/>
      </dsp:nvSpPr>
      <dsp:spPr>
        <a:xfrm>
          <a:off x="3497122" y="3477577"/>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619609" y="3521845"/>
        <a:ext cx="14503" cy="2903"/>
      </dsp:txXfrm>
    </dsp:sp>
    <dsp:sp modelId="{F8B4CD0F-A946-40A9-BC29-F3D2B5114095}">
      <dsp:nvSpPr>
        <dsp:cNvPr id="0" name=""/>
        <dsp:cNvSpPr/>
      </dsp:nvSpPr>
      <dsp:spPr>
        <a:xfrm>
          <a:off x="2237721" y="3144936"/>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Determine what to purchase. </a:t>
          </a:r>
          <a:endParaRPr lang="en-US" sz="1050" kern="1200" dirty="0"/>
        </a:p>
      </dsp:txBody>
      <dsp:txXfrm>
        <a:off x="2237721" y="3144936"/>
        <a:ext cx="1261201" cy="756721"/>
      </dsp:txXfrm>
    </dsp:sp>
    <dsp:sp modelId="{C43C184E-9830-4072-82C6-4B16722CB2D8}">
      <dsp:nvSpPr>
        <dsp:cNvPr id="0" name=""/>
        <dsp:cNvSpPr/>
      </dsp:nvSpPr>
      <dsp:spPr>
        <a:xfrm>
          <a:off x="5048400" y="3477577"/>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170887" y="3521845"/>
        <a:ext cx="14503" cy="2903"/>
      </dsp:txXfrm>
    </dsp:sp>
    <dsp:sp modelId="{54889682-8FC8-4DE2-9491-A5A65F7B8A57}">
      <dsp:nvSpPr>
        <dsp:cNvPr id="0" name=""/>
        <dsp:cNvSpPr/>
      </dsp:nvSpPr>
      <dsp:spPr>
        <a:xfrm>
          <a:off x="3788999" y="3144936"/>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Prepare procurement documents. </a:t>
          </a:r>
          <a:endParaRPr lang="en-US" sz="1050" kern="1200" dirty="0"/>
        </a:p>
      </dsp:txBody>
      <dsp:txXfrm>
        <a:off x="3788999" y="3144936"/>
        <a:ext cx="1261201" cy="756721"/>
      </dsp:txXfrm>
    </dsp:sp>
    <dsp:sp modelId="{EB5CB428-C111-48C8-AAE2-9C6B88D68497}">
      <dsp:nvSpPr>
        <dsp:cNvPr id="0" name=""/>
        <dsp:cNvSpPr/>
      </dsp:nvSpPr>
      <dsp:spPr>
        <a:xfrm>
          <a:off x="6599678" y="3477577"/>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722165" y="3521845"/>
        <a:ext cx="14503" cy="2903"/>
      </dsp:txXfrm>
    </dsp:sp>
    <dsp:sp modelId="{D234FC62-E9A5-4281-927D-CFBB5E2D164B}">
      <dsp:nvSpPr>
        <dsp:cNvPr id="0" name=""/>
        <dsp:cNvSpPr/>
      </dsp:nvSpPr>
      <dsp:spPr>
        <a:xfrm>
          <a:off x="5340277" y="3144936"/>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Finalize the “how to execute and control” aspects of all management plans. </a:t>
          </a:r>
          <a:endParaRPr lang="en-US" sz="1050" kern="1200" dirty="0"/>
        </a:p>
      </dsp:txBody>
      <dsp:txXfrm>
        <a:off x="5340277" y="3144936"/>
        <a:ext cx="1261201" cy="756721"/>
      </dsp:txXfrm>
    </dsp:sp>
    <dsp:sp modelId="{0BA15840-6BE6-4DE4-A3E8-B71D3ED963F2}">
      <dsp:nvSpPr>
        <dsp:cNvPr id="0" name=""/>
        <dsp:cNvSpPr/>
      </dsp:nvSpPr>
      <dsp:spPr>
        <a:xfrm>
          <a:off x="1317043" y="3899857"/>
          <a:ext cx="6205112" cy="259476"/>
        </a:xfrm>
        <a:custGeom>
          <a:avLst/>
          <a:gdLst/>
          <a:ahLst/>
          <a:cxnLst/>
          <a:rect l="0" t="0" r="0" b="0"/>
          <a:pathLst>
            <a:path>
              <a:moveTo>
                <a:pt x="6205112" y="0"/>
              </a:moveTo>
              <a:lnTo>
                <a:pt x="6205112" y="146838"/>
              </a:lnTo>
              <a:lnTo>
                <a:pt x="0" y="146838"/>
              </a:lnTo>
              <a:lnTo>
                <a:pt x="0" y="259476"/>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64302" y="4028144"/>
        <a:ext cx="310594" cy="2903"/>
      </dsp:txXfrm>
    </dsp:sp>
    <dsp:sp modelId="{410B095B-7746-4A98-97FB-D231FD7C88D8}">
      <dsp:nvSpPr>
        <dsp:cNvPr id="0" name=""/>
        <dsp:cNvSpPr/>
      </dsp:nvSpPr>
      <dsp:spPr>
        <a:xfrm>
          <a:off x="6891555" y="3144936"/>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Create process improvement plan. </a:t>
          </a:r>
          <a:endParaRPr lang="en-US" sz="1050" kern="1200" dirty="0"/>
        </a:p>
      </dsp:txBody>
      <dsp:txXfrm>
        <a:off x="6891555" y="3144936"/>
        <a:ext cx="1261201" cy="756721"/>
      </dsp:txXfrm>
    </dsp:sp>
    <dsp:sp modelId="{3D22C0EE-FDCC-47F7-A182-923DE5F307B9}">
      <dsp:nvSpPr>
        <dsp:cNvPr id="0" name=""/>
        <dsp:cNvSpPr/>
      </dsp:nvSpPr>
      <dsp:spPr>
        <a:xfrm>
          <a:off x="1945844" y="4524374"/>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068330" y="4568643"/>
        <a:ext cx="14503" cy="2903"/>
      </dsp:txXfrm>
    </dsp:sp>
    <dsp:sp modelId="{AF693419-4D8B-435A-8C10-64E7E3E165A9}">
      <dsp:nvSpPr>
        <dsp:cNvPr id="0" name=""/>
        <dsp:cNvSpPr/>
      </dsp:nvSpPr>
      <dsp:spPr>
        <a:xfrm>
          <a:off x="686442" y="4191734"/>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Develop final PM plan and performance measurement baselines. </a:t>
          </a:r>
          <a:endParaRPr lang="en-US" sz="1050" kern="1200" dirty="0"/>
        </a:p>
      </dsp:txBody>
      <dsp:txXfrm>
        <a:off x="686442" y="4191734"/>
        <a:ext cx="1261201" cy="756721"/>
      </dsp:txXfrm>
    </dsp:sp>
    <dsp:sp modelId="{AAB57D64-F356-4332-8330-637A8323D050}">
      <dsp:nvSpPr>
        <dsp:cNvPr id="0" name=""/>
        <dsp:cNvSpPr/>
      </dsp:nvSpPr>
      <dsp:spPr>
        <a:xfrm>
          <a:off x="3497122" y="4524374"/>
          <a:ext cx="259476" cy="91440"/>
        </a:xfrm>
        <a:custGeom>
          <a:avLst/>
          <a:gdLst/>
          <a:ahLst/>
          <a:cxnLst/>
          <a:rect l="0" t="0" r="0" b="0"/>
          <a:pathLst>
            <a:path>
              <a:moveTo>
                <a:pt x="0" y="45720"/>
              </a:moveTo>
              <a:lnTo>
                <a:pt x="25947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619609" y="4568643"/>
        <a:ext cx="14503" cy="2903"/>
      </dsp:txXfrm>
    </dsp:sp>
    <dsp:sp modelId="{3ADD81C7-84CE-4D2B-AC34-2E22766C166A}">
      <dsp:nvSpPr>
        <dsp:cNvPr id="0" name=""/>
        <dsp:cNvSpPr/>
      </dsp:nvSpPr>
      <dsp:spPr>
        <a:xfrm>
          <a:off x="2237721" y="4191734"/>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Gain formal approval. </a:t>
          </a:r>
          <a:endParaRPr lang="en-US" sz="1050" kern="1200" dirty="0"/>
        </a:p>
      </dsp:txBody>
      <dsp:txXfrm>
        <a:off x="2237721" y="4191734"/>
        <a:ext cx="1261201" cy="756721"/>
      </dsp:txXfrm>
    </dsp:sp>
    <dsp:sp modelId="{245EBB26-ECA2-4FA5-943A-716C028F0E2C}">
      <dsp:nvSpPr>
        <dsp:cNvPr id="0" name=""/>
        <dsp:cNvSpPr/>
      </dsp:nvSpPr>
      <dsp:spPr>
        <a:xfrm>
          <a:off x="3788999" y="4191734"/>
          <a:ext cx="1261201" cy="75672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Hold kick-off meeting. </a:t>
          </a:r>
          <a:endParaRPr lang="en-US" sz="1050" kern="1200" dirty="0"/>
        </a:p>
      </dsp:txBody>
      <dsp:txXfrm>
        <a:off x="3788999" y="4191734"/>
        <a:ext cx="1261201" cy="7567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7B52F4-F7D1-4293-B441-6FAA1582A874}">
      <dsp:nvSpPr>
        <dsp:cNvPr id="0" name=""/>
        <dsp:cNvSpPr/>
      </dsp:nvSpPr>
      <dsp:spPr>
        <a:xfrm>
          <a:off x="2304160" y="437233"/>
          <a:ext cx="297654" cy="91440"/>
        </a:xfrm>
        <a:custGeom>
          <a:avLst/>
          <a:gdLst/>
          <a:ahLst/>
          <a:cxnLst/>
          <a:rect l="0" t="0" r="0" b="0"/>
          <a:pathLst>
            <a:path>
              <a:moveTo>
                <a:pt x="0" y="52387"/>
              </a:moveTo>
              <a:lnTo>
                <a:pt x="165927" y="52387"/>
              </a:lnTo>
              <a:lnTo>
                <a:pt x="165927" y="45720"/>
              </a:lnTo>
              <a:lnTo>
                <a:pt x="297654"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444780" y="481112"/>
        <a:ext cx="16416" cy="3682"/>
      </dsp:txXfrm>
    </dsp:sp>
    <dsp:sp modelId="{415B3C30-75E0-4D86-928E-9B3CB101D7CE}">
      <dsp:nvSpPr>
        <dsp:cNvPr id="0" name=""/>
        <dsp:cNvSpPr/>
      </dsp:nvSpPr>
      <dsp:spPr>
        <a:xfrm>
          <a:off x="704719" y="9248"/>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Acquire final team. </a:t>
          </a:r>
          <a:endParaRPr lang="en-US" sz="1050" kern="1200" dirty="0"/>
        </a:p>
      </dsp:txBody>
      <dsp:txXfrm>
        <a:off x="704719" y="9248"/>
        <a:ext cx="1601241" cy="960745"/>
      </dsp:txXfrm>
    </dsp:sp>
    <dsp:sp modelId="{54D54817-7968-416D-8DF9-C60C475A5482}">
      <dsp:nvSpPr>
        <dsp:cNvPr id="0" name=""/>
        <dsp:cNvSpPr/>
      </dsp:nvSpPr>
      <dsp:spPr>
        <a:xfrm>
          <a:off x="4233657" y="437233"/>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93292" y="481112"/>
        <a:ext cx="18414" cy="3682"/>
      </dsp:txXfrm>
    </dsp:sp>
    <dsp:sp modelId="{0A33F89D-7DF0-4AC9-A228-ED1E8F55F032}">
      <dsp:nvSpPr>
        <dsp:cNvPr id="0" name=""/>
        <dsp:cNvSpPr/>
      </dsp:nvSpPr>
      <dsp:spPr>
        <a:xfrm>
          <a:off x="2634215" y="2581"/>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Execute the PM plan. </a:t>
          </a:r>
          <a:endParaRPr lang="en-US" sz="1200" kern="1200" dirty="0"/>
        </a:p>
      </dsp:txBody>
      <dsp:txXfrm>
        <a:off x="2634215" y="2581"/>
        <a:ext cx="1601241" cy="960745"/>
      </dsp:txXfrm>
    </dsp:sp>
    <dsp:sp modelId="{F90DD44C-9F77-4B3F-8357-D41F3DF3D829}">
      <dsp:nvSpPr>
        <dsp:cNvPr id="0" name=""/>
        <dsp:cNvSpPr/>
      </dsp:nvSpPr>
      <dsp:spPr>
        <a:xfrm>
          <a:off x="6203184" y="437233"/>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62820" y="481112"/>
        <a:ext cx="18414" cy="3682"/>
      </dsp:txXfrm>
    </dsp:sp>
    <dsp:sp modelId="{36DF2FD5-D92A-486A-A5EF-B5ED082948CD}">
      <dsp:nvSpPr>
        <dsp:cNvPr id="0" name=""/>
        <dsp:cNvSpPr/>
      </dsp:nvSpPr>
      <dsp:spPr>
        <a:xfrm>
          <a:off x="4603742" y="2581"/>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Complete product scope. </a:t>
          </a:r>
          <a:endParaRPr lang="en-US" sz="1200" kern="1200" dirty="0"/>
        </a:p>
      </dsp:txBody>
      <dsp:txXfrm>
        <a:off x="4603742" y="2581"/>
        <a:ext cx="1601241" cy="960745"/>
      </dsp:txXfrm>
    </dsp:sp>
    <dsp:sp modelId="{0048FCA9-5B4C-4571-A598-EC7338D38249}">
      <dsp:nvSpPr>
        <dsp:cNvPr id="0" name=""/>
        <dsp:cNvSpPr/>
      </dsp:nvSpPr>
      <dsp:spPr>
        <a:xfrm>
          <a:off x="1465308" y="961526"/>
          <a:ext cx="5908582" cy="337685"/>
        </a:xfrm>
        <a:custGeom>
          <a:avLst/>
          <a:gdLst/>
          <a:ahLst/>
          <a:cxnLst/>
          <a:rect l="0" t="0" r="0" b="0"/>
          <a:pathLst>
            <a:path>
              <a:moveTo>
                <a:pt x="5908582" y="0"/>
              </a:moveTo>
              <a:lnTo>
                <a:pt x="5908582" y="185942"/>
              </a:lnTo>
              <a:lnTo>
                <a:pt x="0" y="185942"/>
              </a:lnTo>
              <a:lnTo>
                <a:pt x="0" y="337685"/>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71598" y="1128527"/>
        <a:ext cx="296002" cy="3682"/>
      </dsp:txXfrm>
    </dsp:sp>
    <dsp:sp modelId="{EFFC1067-6897-45F8-B20C-C14D1139D7BF}">
      <dsp:nvSpPr>
        <dsp:cNvPr id="0" name=""/>
        <dsp:cNvSpPr/>
      </dsp:nvSpPr>
      <dsp:spPr>
        <a:xfrm>
          <a:off x="6573270" y="2581"/>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Recommend changes and corrective actions. </a:t>
          </a:r>
          <a:endParaRPr lang="en-US" sz="1200" kern="1200" dirty="0"/>
        </a:p>
      </dsp:txBody>
      <dsp:txXfrm>
        <a:off x="6573270" y="2581"/>
        <a:ext cx="1601241" cy="960745"/>
      </dsp:txXfrm>
    </dsp:sp>
    <dsp:sp modelId="{50A2AF8C-87A3-49A6-9DDD-9FB2527CFA4E}">
      <dsp:nvSpPr>
        <dsp:cNvPr id="0" name=""/>
        <dsp:cNvSpPr/>
      </dsp:nvSpPr>
      <dsp:spPr>
        <a:xfrm>
          <a:off x="2264129" y="1766264"/>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423765" y="1810143"/>
        <a:ext cx="18414" cy="3682"/>
      </dsp:txXfrm>
    </dsp:sp>
    <dsp:sp modelId="{3DF0E6D0-6FA3-4DA1-A7FB-88C5C5E36300}">
      <dsp:nvSpPr>
        <dsp:cNvPr id="0" name=""/>
        <dsp:cNvSpPr/>
      </dsp:nvSpPr>
      <dsp:spPr>
        <a:xfrm>
          <a:off x="664687" y="1331612"/>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Send and receive information. </a:t>
          </a:r>
          <a:endParaRPr lang="en-US" sz="1200" kern="1200" dirty="0"/>
        </a:p>
      </dsp:txBody>
      <dsp:txXfrm>
        <a:off x="664687" y="1331612"/>
        <a:ext cx="1601241" cy="960745"/>
      </dsp:txXfrm>
    </dsp:sp>
    <dsp:sp modelId="{5F87C36E-70AB-4BA7-97AA-E1644F9BDA05}">
      <dsp:nvSpPr>
        <dsp:cNvPr id="0" name=""/>
        <dsp:cNvSpPr/>
      </dsp:nvSpPr>
      <dsp:spPr>
        <a:xfrm>
          <a:off x="4233657" y="1766264"/>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93292" y="1810143"/>
        <a:ext cx="18414" cy="3682"/>
      </dsp:txXfrm>
    </dsp:sp>
    <dsp:sp modelId="{6A0930C1-718A-4A53-85D0-7A75C81E61C8}">
      <dsp:nvSpPr>
        <dsp:cNvPr id="0" name=""/>
        <dsp:cNvSpPr/>
      </dsp:nvSpPr>
      <dsp:spPr>
        <a:xfrm>
          <a:off x="2634215" y="1331612"/>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Implement approved changes, defect repair, preventive and corrective actions. </a:t>
          </a:r>
          <a:endParaRPr lang="en-US" sz="1200" kern="1200" dirty="0"/>
        </a:p>
      </dsp:txBody>
      <dsp:txXfrm>
        <a:off x="2634215" y="1331612"/>
        <a:ext cx="1601241" cy="960745"/>
      </dsp:txXfrm>
    </dsp:sp>
    <dsp:sp modelId="{3EE7E937-6A6A-43CF-91DC-847D45662A62}">
      <dsp:nvSpPr>
        <dsp:cNvPr id="0" name=""/>
        <dsp:cNvSpPr/>
      </dsp:nvSpPr>
      <dsp:spPr>
        <a:xfrm>
          <a:off x="6203184" y="1766264"/>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62820" y="1810143"/>
        <a:ext cx="18414" cy="3682"/>
      </dsp:txXfrm>
    </dsp:sp>
    <dsp:sp modelId="{7E5D11DA-D2FA-474B-8B8A-482C1BDB7E1D}">
      <dsp:nvSpPr>
        <dsp:cNvPr id="0" name=""/>
        <dsp:cNvSpPr/>
      </dsp:nvSpPr>
      <dsp:spPr>
        <a:xfrm>
          <a:off x="4603742" y="1331612"/>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Continuous improvement. </a:t>
          </a:r>
          <a:endParaRPr lang="en-US" sz="1200" kern="1200" dirty="0"/>
        </a:p>
      </dsp:txBody>
      <dsp:txXfrm>
        <a:off x="4603742" y="1331612"/>
        <a:ext cx="1601241" cy="960745"/>
      </dsp:txXfrm>
    </dsp:sp>
    <dsp:sp modelId="{88366243-8A5A-4FED-BF1A-97CE47E824C4}">
      <dsp:nvSpPr>
        <dsp:cNvPr id="0" name=""/>
        <dsp:cNvSpPr/>
      </dsp:nvSpPr>
      <dsp:spPr>
        <a:xfrm>
          <a:off x="1465308" y="2290557"/>
          <a:ext cx="5908582" cy="337685"/>
        </a:xfrm>
        <a:custGeom>
          <a:avLst/>
          <a:gdLst/>
          <a:ahLst/>
          <a:cxnLst/>
          <a:rect l="0" t="0" r="0" b="0"/>
          <a:pathLst>
            <a:path>
              <a:moveTo>
                <a:pt x="5908582" y="0"/>
              </a:moveTo>
              <a:lnTo>
                <a:pt x="5908582" y="185942"/>
              </a:lnTo>
              <a:lnTo>
                <a:pt x="0" y="185942"/>
              </a:lnTo>
              <a:lnTo>
                <a:pt x="0" y="337685"/>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71598" y="2457558"/>
        <a:ext cx="296002" cy="3682"/>
      </dsp:txXfrm>
    </dsp:sp>
    <dsp:sp modelId="{6DD17883-A6BE-4D71-9510-C3461EBEB045}">
      <dsp:nvSpPr>
        <dsp:cNvPr id="0" name=""/>
        <dsp:cNvSpPr/>
      </dsp:nvSpPr>
      <dsp:spPr>
        <a:xfrm>
          <a:off x="6573270" y="1331612"/>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Follow processes. </a:t>
          </a:r>
          <a:endParaRPr lang="en-US" sz="1200" kern="1200" dirty="0"/>
        </a:p>
      </dsp:txBody>
      <dsp:txXfrm>
        <a:off x="6573270" y="1331612"/>
        <a:ext cx="1601241" cy="960745"/>
      </dsp:txXfrm>
    </dsp:sp>
    <dsp:sp modelId="{0C33A794-01AD-4FB6-8CC7-0DBCCA56A571}">
      <dsp:nvSpPr>
        <dsp:cNvPr id="0" name=""/>
        <dsp:cNvSpPr/>
      </dsp:nvSpPr>
      <dsp:spPr>
        <a:xfrm>
          <a:off x="2264129" y="3095295"/>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423765" y="3139173"/>
        <a:ext cx="18414" cy="3682"/>
      </dsp:txXfrm>
    </dsp:sp>
    <dsp:sp modelId="{E0D76AB7-89CD-4D28-85BA-21323802D2CF}">
      <dsp:nvSpPr>
        <dsp:cNvPr id="0" name=""/>
        <dsp:cNvSpPr/>
      </dsp:nvSpPr>
      <dsp:spPr>
        <a:xfrm>
          <a:off x="664687" y="2660642"/>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Team building. </a:t>
          </a:r>
          <a:endParaRPr lang="en-US" sz="1200" kern="1200" dirty="0"/>
        </a:p>
      </dsp:txBody>
      <dsp:txXfrm>
        <a:off x="664687" y="2660642"/>
        <a:ext cx="1601241" cy="960745"/>
      </dsp:txXfrm>
    </dsp:sp>
    <dsp:sp modelId="{08453BD6-AD49-4FF5-A5DF-B3E16B96AACC}">
      <dsp:nvSpPr>
        <dsp:cNvPr id="0" name=""/>
        <dsp:cNvSpPr/>
      </dsp:nvSpPr>
      <dsp:spPr>
        <a:xfrm>
          <a:off x="4233657" y="3095295"/>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93292" y="3139173"/>
        <a:ext cx="18414" cy="3682"/>
      </dsp:txXfrm>
    </dsp:sp>
    <dsp:sp modelId="{6C073909-E5C2-4A56-96FC-963C60E1D521}">
      <dsp:nvSpPr>
        <dsp:cNvPr id="0" name=""/>
        <dsp:cNvSpPr/>
      </dsp:nvSpPr>
      <dsp:spPr>
        <a:xfrm>
          <a:off x="2634215" y="2660642"/>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Give recognition and rewards. </a:t>
          </a:r>
          <a:endParaRPr lang="en-US" sz="1200" kern="1200" dirty="0"/>
        </a:p>
      </dsp:txBody>
      <dsp:txXfrm>
        <a:off x="2634215" y="2660642"/>
        <a:ext cx="1601241" cy="960745"/>
      </dsp:txXfrm>
    </dsp:sp>
    <dsp:sp modelId="{DE14FDD7-151B-4FFE-BF9F-ACCA46B6E746}">
      <dsp:nvSpPr>
        <dsp:cNvPr id="0" name=""/>
        <dsp:cNvSpPr/>
      </dsp:nvSpPr>
      <dsp:spPr>
        <a:xfrm>
          <a:off x="6203184" y="3095295"/>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62820" y="3139173"/>
        <a:ext cx="18414" cy="3682"/>
      </dsp:txXfrm>
    </dsp:sp>
    <dsp:sp modelId="{3EDCC046-197C-44ED-9B65-DBDDD42A301C}">
      <dsp:nvSpPr>
        <dsp:cNvPr id="0" name=""/>
        <dsp:cNvSpPr/>
      </dsp:nvSpPr>
      <dsp:spPr>
        <a:xfrm>
          <a:off x="4603742" y="2660642"/>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Hold progress meetings. </a:t>
          </a:r>
          <a:endParaRPr lang="en-US" sz="1200" kern="1200" dirty="0"/>
        </a:p>
      </dsp:txBody>
      <dsp:txXfrm>
        <a:off x="4603742" y="2660642"/>
        <a:ext cx="1601241" cy="960745"/>
      </dsp:txXfrm>
    </dsp:sp>
    <dsp:sp modelId="{30CA9179-63E0-4D5B-9F91-83BF104D5C1F}">
      <dsp:nvSpPr>
        <dsp:cNvPr id="0" name=""/>
        <dsp:cNvSpPr/>
      </dsp:nvSpPr>
      <dsp:spPr>
        <a:xfrm>
          <a:off x="1465308" y="3619587"/>
          <a:ext cx="5908582" cy="337685"/>
        </a:xfrm>
        <a:custGeom>
          <a:avLst/>
          <a:gdLst/>
          <a:ahLst/>
          <a:cxnLst/>
          <a:rect l="0" t="0" r="0" b="0"/>
          <a:pathLst>
            <a:path>
              <a:moveTo>
                <a:pt x="5908582" y="0"/>
              </a:moveTo>
              <a:lnTo>
                <a:pt x="5908582" y="185942"/>
              </a:lnTo>
              <a:lnTo>
                <a:pt x="0" y="185942"/>
              </a:lnTo>
              <a:lnTo>
                <a:pt x="0" y="337685"/>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71598" y="3786589"/>
        <a:ext cx="296002" cy="3682"/>
      </dsp:txXfrm>
    </dsp:sp>
    <dsp:sp modelId="{5822C058-BBD8-490A-B532-C42127C80AAB}">
      <dsp:nvSpPr>
        <dsp:cNvPr id="0" name=""/>
        <dsp:cNvSpPr/>
      </dsp:nvSpPr>
      <dsp:spPr>
        <a:xfrm>
          <a:off x="6573270" y="2660642"/>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Use work authorization system. </a:t>
          </a:r>
          <a:endParaRPr lang="en-US" sz="1200" kern="1200" dirty="0"/>
        </a:p>
      </dsp:txBody>
      <dsp:txXfrm>
        <a:off x="6573270" y="2660642"/>
        <a:ext cx="1601241" cy="960745"/>
      </dsp:txXfrm>
    </dsp:sp>
    <dsp:sp modelId="{B37E39EF-E3CA-4FD8-8408-F393E6ACE7C1}">
      <dsp:nvSpPr>
        <dsp:cNvPr id="0" name=""/>
        <dsp:cNvSpPr/>
      </dsp:nvSpPr>
      <dsp:spPr>
        <a:xfrm>
          <a:off x="2264129" y="4424326"/>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423765" y="4468204"/>
        <a:ext cx="18414" cy="3682"/>
      </dsp:txXfrm>
    </dsp:sp>
    <dsp:sp modelId="{5F2706F8-3B13-43F3-A94F-4ACC10E1A70D}">
      <dsp:nvSpPr>
        <dsp:cNvPr id="0" name=""/>
        <dsp:cNvSpPr/>
      </dsp:nvSpPr>
      <dsp:spPr>
        <a:xfrm>
          <a:off x="664687" y="3989673"/>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Request seller responses. </a:t>
          </a:r>
          <a:endParaRPr lang="en-US" sz="1200" kern="1200" dirty="0"/>
        </a:p>
      </dsp:txBody>
      <dsp:txXfrm>
        <a:off x="664687" y="3989673"/>
        <a:ext cx="1601241" cy="960745"/>
      </dsp:txXfrm>
    </dsp:sp>
    <dsp:sp modelId="{61D9D320-E57C-46A0-AF3C-5339CD581B8E}">
      <dsp:nvSpPr>
        <dsp:cNvPr id="0" name=""/>
        <dsp:cNvSpPr/>
      </dsp:nvSpPr>
      <dsp:spPr>
        <a:xfrm>
          <a:off x="2634215" y="3989673"/>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Select Sellers.</a:t>
          </a:r>
          <a:endParaRPr lang="en-US" sz="1200" kern="1200" dirty="0"/>
        </a:p>
      </dsp:txBody>
      <dsp:txXfrm>
        <a:off x="2634215" y="3989673"/>
        <a:ext cx="1601241" cy="96074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7B52F4-F7D1-4293-B441-6FAA1582A874}">
      <dsp:nvSpPr>
        <dsp:cNvPr id="0" name=""/>
        <dsp:cNvSpPr/>
      </dsp:nvSpPr>
      <dsp:spPr>
        <a:xfrm>
          <a:off x="2304160" y="437233"/>
          <a:ext cx="297654" cy="91440"/>
        </a:xfrm>
        <a:custGeom>
          <a:avLst/>
          <a:gdLst/>
          <a:ahLst/>
          <a:cxnLst/>
          <a:rect l="0" t="0" r="0" b="0"/>
          <a:pathLst>
            <a:path>
              <a:moveTo>
                <a:pt x="0" y="52387"/>
              </a:moveTo>
              <a:lnTo>
                <a:pt x="165927" y="52387"/>
              </a:lnTo>
              <a:lnTo>
                <a:pt x="165927" y="45720"/>
              </a:lnTo>
              <a:lnTo>
                <a:pt x="297654"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444780" y="481112"/>
        <a:ext cx="16416" cy="3682"/>
      </dsp:txXfrm>
    </dsp:sp>
    <dsp:sp modelId="{415B3C30-75E0-4D86-928E-9B3CB101D7CE}">
      <dsp:nvSpPr>
        <dsp:cNvPr id="0" name=""/>
        <dsp:cNvSpPr/>
      </dsp:nvSpPr>
      <dsp:spPr>
        <a:xfrm>
          <a:off x="704719" y="9248"/>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66725">
            <a:lnSpc>
              <a:spcPct val="90000"/>
            </a:lnSpc>
            <a:spcBef>
              <a:spcPct val="0"/>
            </a:spcBef>
            <a:spcAft>
              <a:spcPct val="35000"/>
            </a:spcAft>
          </a:pPr>
          <a:r>
            <a:rPr lang="en-US" sz="1050" kern="1200" dirty="0" smtClean="0"/>
            <a:t>Measure against the performance measurement baselines. </a:t>
          </a:r>
          <a:endParaRPr lang="en-US" sz="1050" kern="1200" dirty="0"/>
        </a:p>
      </dsp:txBody>
      <dsp:txXfrm>
        <a:off x="704719" y="9248"/>
        <a:ext cx="1601241" cy="960745"/>
      </dsp:txXfrm>
    </dsp:sp>
    <dsp:sp modelId="{6525B44A-AA60-4489-8982-0F3C080A850D}">
      <dsp:nvSpPr>
        <dsp:cNvPr id="0" name=""/>
        <dsp:cNvSpPr/>
      </dsp:nvSpPr>
      <dsp:spPr>
        <a:xfrm>
          <a:off x="4233657" y="437233"/>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93292" y="481112"/>
        <a:ext cx="18414" cy="3682"/>
      </dsp:txXfrm>
    </dsp:sp>
    <dsp:sp modelId="{16653787-7195-4128-9A80-0D369D29B368}">
      <dsp:nvSpPr>
        <dsp:cNvPr id="0" name=""/>
        <dsp:cNvSpPr/>
      </dsp:nvSpPr>
      <dsp:spPr>
        <a:xfrm>
          <a:off x="2634215" y="2581"/>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Measure according to the management plans. </a:t>
          </a:r>
          <a:endParaRPr lang="en-US" sz="1200" kern="1200" dirty="0"/>
        </a:p>
      </dsp:txBody>
      <dsp:txXfrm>
        <a:off x="2634215" y="2581"/>
        <a:ext cx="1601241" cy="960745"/>
      </dsp:txXfrm>
    </dsp:sp>
    <dsp:sp modelId="{141A347C-6DBC-48C5-8779-5F14BE75975D}">
      <dsp:nvSpPr>
        <dsp:cNvPr id="0" name=""/>
        <dsp:cNvSpPr/>
      </dsp:nvSpPr>
      <dsp:spPr>
        <a:xfrm>
          <a:off x="6203184" y="437233"/>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62820" y="481112"/>
        <a:ext cx="18414" cy="3682"/>
      </dsp:txXfrm>
    </dsp:sp>
    <dsp:sp modelId="{F16742F8-4881-4DF1-8E27-AE2B875715C3}">
      <dsp:nvSpPr>
        <dsp:cNvPr id="0" name=""/>
        <dsp:cNvSpPr/>
      </dsp:nvSpPr>
      <dsp:spPr>
        <a:xfrm>
          <a:off x="4603742" y="2581"/>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Determine variances and if they warrant corrective action or a change. </a:t>
          </a:r>
          <a:endParaRPr lang="en-US" sz="1200" kern="1200" dirty="0"/>
        </a:p>
      </dsp:txBody>
      <dsp:txXfrm>
        <a:off x="4603742" y="2581"/>
        <a:ext cx="1601241" cy="960745"/>
      </dsp:txXfrm>
    </dsp:sp>
    <dsp:sp modelId="{2212A006-37B8-45B2-B86A-A23E77B8C2D2}">
      <dsp:nvSpPr>
        <dsp:cNvPr id="0" name=""/>
        <dsp:cNvSpPr/>
      </dsp:nvSpPr>
      <dsp:spPr>
        <a:xfrm>
          <a:off x="1465308" y="961526"/>
          <a:ext cx="5908582" cy="337685"/>
        </a:xfrm>
        <a:custGeom>
          <a:avLst/>
          <a:gdLst/>
          <a:ahLst/>
          <a:cxnLst/>
          <a:rect l="0" t="0" r="0" b="0"/>
          <a:pathLst>
            <a:path>
              <a:moveTo>
                <a:pt x="5908582" y="0"/>
              </a:moveTo>
              <a:lnTo>
                <a:pt x="5908582" y="185942"/>
              </a:lnTo>
              <a:lnTo>
                <a:pt x="0" y="185942"/>
              </a:lnTo>
              <a:lnTo>
                <a:pt x="0" y="337685"/>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71598" y="1128527"/>
        <a:ext cx="296002" cy="3682"/>
      </dsp:txXfrm>
    </dsp:sp>
    <dsp:sp modelId="{330A237D-F63C-44AC-A8C1-5554D8489603}">
      <dsp:nvSpPr>
        <dsp:cNvPr id="0" name=""/>
        <dsp:cNvSpPr/>
      </dsp:nvSpPr>
      <dsp:spPr>
        <a:xfrm>
          <a:off x="6573270" y="2581"/>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Scope verification. </a:t>
          </a:r>
          <a:endParaRPr lang="en-US" sz="1200" kern="1200" dirty="0"/>
        </a:p>
      </dsp:txBody>
      <dsp:txXfrm>
        <a:off x="6573270" y="2581"/>
        <a:ext cx="1601241" cy="960745"/>
      </dsp:txXfrm>
    </dsp:sp>
    <dsp:sp modelId="{95878ADF-7C1F-4159-A5BA-04BF507F644F}">
      <dsp:nvSpPr>
        <dsp:cNvPr id="0" name=""/>
        <dsp:cNvSpPr/>
      </dsp:nvSpPr>
      <dsp:spPr>
        <a:xfrm>
          <a:off x="2264129" y="1766264"/>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423765" y="1810143"/>
        <a:ext cx="18414" cy="3682"/>
      </dsp:txXfrm>
    </dsp:sp>
    <dsp:sp modelId="{7A5AED31-6A46-4C74-843E-65F9148B15F6}">
      <dsp:nvSpPr>
        <dsp:cNvPr id="0" name=""/>
        <dsp:cNvSpPr/>
      </dsp:nvSpPr>
      <dsp:spPr>
        <a:xfrm>
          <a:off x="664687" y="1331612"/>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Configuration management. </a:t>
          </a:r>
          <a:endParaRPr lang="en-US" sz="1200" kern="1200" dirty="0"/>
        </a:p>
      </dsp:txBody>
      <dsp:txXfrm>
        <a:off x="664687" y="1331612"/>
        <a:ext cx="1601241" cy="960745"/>
      </dsp:txXfrm>
    </dsp:sp>
    <dsp:sp modelId="{4F1E6861-EB27-47F0-9B87-7837405864A8}">
      <dsp:nvSpPr>
        <dsp:cNvPr id="0" name=""/>
        <dsp:cNvSpPr/>
      </dsp:nvSpPr>
      <dsp:spPr>
        <a:xfrm>
          <a:off x="4233657" y="1766264"/>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93292" y="1810143"/>
        <a:ext cx="18414" cy="3682"/>
      </dsp:txXfrm>
    </dsp:sp>
    <dsp:sp modelId="{A1247218-4069-4FDD-85A2-6C9100C1750B}">
      <dsp:nvSpPr>
        <dsp:cNvPr id="0" name=""/>
        <dsp:cNvSpPr/>
      </dsp:nvSpPr>
      <dsp:spPr>
        <a:xfrm>
          <a:off x="2634215" y="1331612"/>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Recommend changes, defect repair, preventive and corrective actions. </a:t>
          </a:r>
          <a:endParaRPr lang="en-US" sz="1200" kern="1200" dirty="0"/>
        </a:p>
      </dsp:txBody>
      <dsp:txXfrm>
        <a:off x="2634215" y="1331612"/>
        <a:ext cx="1601241" cy="960745"/>
      </dsp:txXfrm>
    </dsp:sp>
    <dsp:sp modelId="{747FE640-4BAE-4A6D-A72D-373BE3F887ED}">
      <dsp:nvSpPr>
        <dsp:cNvPr id="0" name=""/>
        <dsp:cNvSpPr/>
      </dsp:nvSpPr>
      <dsp:spPr>
        <a:xfrm>
          <a:off x="6203184" y="1766264"/>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62820" y="1810143"/>
        <a:ext cx="18414" cy="3682"/>
      </dsp:txXfrm>
    </dsp:sp>
    <dsp:sp modelId="{5E7689DF-0280-4E87-BE54-0C68155EB497}">
      <dsp:nvSpPr>
        <dsp:cNvPr id="0" name=""/>
        <dsp:cNvSpPr/>
      </dsp:nvSpPr>
      <dsp:spPr>
        <a:xfrm>
          <a:off x="4603742" y="1331612"/>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Integrated change control. </a:t>
          </a:r>
          <a:endParaRPr lang="en-US" sz="1200" kern="1200" dirty="0"/>
        </a:p>
      </dsp:txBody>
      <dsp:txXfrm>
        <a:off x="4603742" y="1331612"/>
        <a:ext cx="1601241" cy="960745"/>
      </dsp:txXfrm>
    </dsp:sp>
    <dsp:sp modelId="{5C4AEF01-1F5A-4971-938E-708E50390280}">
      <dsp:nvSpPr>
        <dsp:cNvPr id="0" name=""/>
        <dsp:cNvSpPr/>
      </dsp:nvSpPr>
      <dsp:spPr>
        <a:xfrm>
          <a:off x="1465308" y="2290557"/>
          <a:ext cx="5908582" cy="337685"/>
        </a:xfrm>
        <a:custGeom>
          <a:avLst/>
          <a:gdLst/>
          <a:ahLst/>
          <a:cxnLst/>
          <a:rect l="0" t="0" r="0" b="0"/>
          <a:pathLst>
            <a:path>
              <a:moveTo>
                <a:pt x="5908582" y="0"/>
              </a:moveTo>
              <a:lnTo>
                <a:pt x="5908582" y="185942"/>
              </a:lnTo>
              <a:lnTo>
                <a:pt x="0" y="185942"/>
              </a:lnTo>
              <a:lnTo>
                <a:pt x="0" y="337685"/>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71598" y="2457558"/>
        <a:ext cx="296002" cy="3682"/>
      </dsp:txXfrm>
    </dsp:sp>
    <dsp:sp modelId="{F2DA7A23-2E9F-46D9-AC80-DD38B6400A2B}">
      <dsp:nvSpPr>
        <dsp:cNvPr id="0" name=""/>
        <dsp:cNvSpPr/>
      </dsp:nvSpPr>
      <dsp:spPr>
        <a:xfrm>
          <a:off x="6573270" y="1331612"/>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Approve changes, defect repair, preventive and corrective actions. </a:t>
          </a:r>
          <a:endParaRPr lang="en-US" sz="1200" kern="1200" dirty="0"/>
        </a:p>
      </dsp:txBody>
      <dsp:txXfrm>
        <a:off x="6573270" y="1331612"/>
        <a:ext cx="1601241" cy="960745"/>
      </dsp:txXfrm>
    </dsp:sp>
    <dsp:sp modelId="{073EE454-95AC-4CD3-98A8-A4C5627B0268}">
      <dsp:nvSpPr>
        <dsp:cNvPr id="0" name=""/>
        <dsp:cNvSpPr/>
      </dsp:nvSpPr>
      <dsp:spPr>
        <a:xfrm>
          <a:off x="2264129" y="3095295"/>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423765" y="3139173"/>
        <a:ext cx="18414" cy="3682"/>
      </dsp:txXfrm>
    </dsp:sp>
    <dsp:sp modelId="{FE0EF1EE-2979-4649-B546-DE1D22F2509E}">
      <dsp:nvSpPr>
        <dsp:cNvPr id="0" name=""/>
        <dsp:cNvSpPr/>
      </dsp:nvSpPr>
      <dsp:spPr>
        <a:xfrm>
          <a:off x="664687" y="2660642"/>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Risk audits. </a:t>
          </a:r>
          <a:endParaRPr lang="en-US" sz="1200" kern="1200" dirty="0"/>
        </a:p>
      </dsp:txBody>
      <dsp:txXfrm>
        <a:off x="664687" y="2660642"/>
        <a:ext cx="1601241" cy="960745"/>
      </dsp:txXfrm>
    </dsp:sp>
    <dsp:sp modelId="{BFD9BF15-AAE5-4D3D-839A-6C09145111BE}">
      <dsp:nvSpPr>
        <dsp:cNvPr id="0" name=""/>
        <dsp:cNvSpPr/>
      </dsp:nvSpPr>
      <dsp:spPr>
        <a:xfrm>
          <a:off x="4233657" y="3095295"/>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93292" y="3139173"/>
        <a:ext cx="18414" cy="3682"/>
      </dsp:txXfrm>
    </dsp:sp>
    <dsp:sp modelId="{FCF4CADB-F2F2-43E4-910C-2618FE21E1E7}">
      <dsp:nvSpPr>
        <dsp:cNvPr id="0" name=""/>
        <dsp:cNvSpPr/>
      </dsp:nvSpPr>
      <dsp:spPr>
        <a:xfrm>
          <a:off x="2634215" y="2660642"/>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Manage reserve. </a:t>
          </a:r>
          <a:endParaRPr lang="en-US" sz="1200" kern="1200" dirty="0"/>
        </a:p>
      </dsp:txBody>
      <dsp:txXfrm>
        <a:off x="2634215" y="2660642"/>
        <a:ext cx="1601241" cy="960745"/>
      </dsp:txXfrm>
    </dsp:sp>
    <dsp:sp modelId="{4DF3CB2D-32CD-4127-8A9A-A7FD012E8BF1}">
      <dsp:nvSpPr>
        <dsp:cNvPr id="0" name=""/>
        <dsp:cNvSpPr/>
      </dsp:nvSpPr>
      <dsp:spPr>
        <a:xfrm>
          <a:off x="6203184" y="3095295"/>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62820" y="3139173"/>
        <a:ext cx="18414" cy="3682"/>
      </dsp:txXfrm>
    </dsp:sp>
    <dsp:sp modelId="{BDC671B5-0B52-4E98-9F04-372D98EFE328}">
      <dsp:nvSpPr>
        <dsp:cNvPr id="0" name=""/>
        <dsp:cNvSpPr/>
      </dsp:nvSpPr>
      <dsp:spPr>
        <a:xfrm>
          <a:off x="4603742" y="2660642"/>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Use issue logs. </a:t>
          </a:r>
          <a:endParaRPr lang="en-US" sz="1200" kern="1200" dirty="0"/>
        </a:p>
      </dsp:txBody>
      <dsp:txXfrm>
        <a:off x="4603742" y="2660642"/>
        <a:ext cx="1601241" cy="960745"/>
      </dsp:txXfrm>
    </dsp:sp>
    <dsp:sp modelId="{49361546-B51E-4FAF-B1D3-50FA39F7FD38}">
      <dsp:nvSpPr>
        <dsp:cNvPr id="0" name=""/>
        <dsp:cNvSpPr/>
      </dsp:nvSpPr>
      <dsp:spPr>
        <a:xfrm>
          <a:off x="1465308" y="3619587"/>
          <a:ext cx="5908582" cy="337685"/>
        </a:xfrm>
        <a:custGeom>
          <a:avLst/>
          <a:gdLst/>
          <a:ahLst/>
          <a:cxnLst/>
          <a:rect l="0" t="0" r="0" b="0"/>
          <a:pathLst>
            <a:path>
              <a:moveTo>
                <a:pt x="5908582" y="0"/>
              </a:moveTo>
              <a:lnTo>
                <a:pt x="5908582" y="185942"/>
              </a:lnTo>
              <a:lnTo>
                <a:pt x="0" y="185942"/>
              </a:lnTo>
              <a:lnTo>
                <a:pt x="0" y="337685"/>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71598" y="3786589"/>
        <a:ext cx="296002" cy="3682"/>
      </dsp:txXfrm>
    </dsp:sp>
    <dsp:sp modelId="{A76555D5-82C6-4801-8225-2112BADE7FBA}">
      <dsp:nvSpPr>
        <dsp:cNvPr id="0" name=""/>
        <dsp:cNvSpPr/>
      </dsp:nvSpPr>
      <dsp:spPr>
        <a:xfrm>
          <a:off x="6573270" y="2660642"/>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Facilitate conflict resolution. </a:t>
          </a:r>
          <a:endParaRPr lang="en-US" sz="1200" kern="1200" dirty="0"/>
        </a:p>
      </dsp:txBody>
      <dsp:txXfrm>
        <a:off x="6573270" y="2660642"/>
        <a:ext cx="1601241" cy="960745"/>
      </dsp:txXfrm>
    </dsp:sp>
    <dsp:sp modelId="{0A125064-45A2-4A7A-9DB2-2DADC99F3B1C}">
      <dsp:nvSpPr>
        <dsp:cNvPr id="0" name=""/>
        <dsp:cNvSpPr/>
      </dsp:nvSpPr>
      <dsp:spPr>
        <a:xfrm>
          <a:off x="2264129" y="4424326"/>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423765" y="4468204"/>
        <a:ext cx="18414" cy="3682"/>
      </dsp:txXfrm>
    </dsp:sp>
    <dsp:sp modelId="{FB747CCC-7B03-456B-8752-43376B843560}">
      <dsp:nvSpPr>
        <dsp:cNvPr id="0" name=""/>
        <dsp:cNvSpPr/>
      </dsp:nvSpPr>
      <dsp:spPr>
        <a:xfrm>
          <a:off x="664687" y="3989673"/>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Measure team member performance. </a:t>
          </a:r>
          <a:endParaRPr lang="en-US" sz="1200" kern="1200" dirty="0"/>
        </a:p>
      </dsp:txBody>
      <dsp:txXfrm>
        <a:off x="664687" y="3989673"/>
        <a:ext cx="1601241" cy="960745"/>
      </dsp:txXfrm>
    </dsp:sp>
    <dsp:sp modelId="{DBD61D62-5EC6-49E0-93C3-F54FB25A58D7}">
      <dsp:nvSpPr>
        <dsp:cNvPr id="0" name=""/>
        <dsp:cNvSpPr/>
      </dsp:nvSpPr>
      <dsp:spPr>
        <a:xfrm>
          <a:off x="4233657" y="4424326"/>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93292" y="4468204"/>
        <a:ext cx="18414" cy="3682"/>
      </dsp:txXfrm>
    </dsp:sp>
    <dsp:sp modelId="{B43CAAEC-AFF7-42AF-A18D-EFCEFD086237}">
      <dsp:nvSpPr>
        <dsp:cNvPr id="0" name=""/>
        <dsp:cNvSpPr/>
      </dsp:nvSpPr>
      <dsp:spPr>
        <a:xfrm>
          <a:off x="2634215" y="3989673"/>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Report on performance. </a:t>
          </a:r>
          <a:endParaRPr lang="en-US" sz="1200" kern="1200" dirty="0"/>
        </a:p>
      </dsp:txBody>
      <dsp:txXfrm>
        <a:off x="2634215" y="3989673"/>
        <a:ext cx="1601241" cy="960745"/>
      </dsp:txXfrm>
    </dsp:sp>
    <dsp:sp modelId="{550B6D5E-4821-4FCA-9AD1-B198207F55D6}">
      <dsp:nvSpPr>
        <dsp:cNvPr id="0" name=""/>
        <dsp:cNvSpPr/>
      </dsp:nvSpPr>
      <dsp:spPr>
        <a:xfrm>
          <a:off x="6203184" y="4424326"/>
          <a:ext cx="337685" cy="91440"/>
        </a:xfrm>
        <a:custGeom>
          <a:avLst/>
          <a:gdLst/>
          <a:ahLst/>
          <a:cxnLst/>
          <a:rect l="0" t="0" r="0" b="0"/>
          <a:pathLst>
            <a:path>
              <a:moveTo>
                <a:pt x="0" y="45720"/>
              </a:moveTo>
              <a:lnTo>
                <a:pt x="337685"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62820" y="4468204"/>
        <a:ext cx="18414" cy="3682"/>
      </dsp:txXfrm>
    </dsp:sp>
    <dsp:sp modelId="{F8716C60-A452-4F53-AEDE-D4A8B5C509B9}">
      <dsp:nvSpPr>
        <dsp:cNvPr id="0" name=""/>
        <dsp:cNvSpPr/>
      </dsp:nvSpPr>
      <dsp:spPr>
        <a:xfrm>
          <a:off x="4603742" y="3989673"/>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Create forecasts. </a:t>
          </a:r>
          <a:endParaRPr lang="en-US" sz="1200" kern="1200" dirty="0"/>
        </a:p>
      </dsp:txBody>
      <dsp:txXfrm>
        <a:off x="4603742" y="3989673"/>
        <a:ext cx="1601241" cy="960745"/>
      </dsp:txXfrm>
    </dsp:sp>
    <dsp:sp modelId="{B0AC349B-B542-4F80-B7F0-F90699CA7F6C}">
      <dsp:nvSpPr>
        <dsp:cNvPr id="0" name=""/>
        <dsp:cNvSpPr/>
      </dsp:nvSpPr>
      <dsp:spPr>
        <a:xfrm>
          <a:off x="6573270" y="3989673"/>
          <a:ext cx="1601241" cy="9607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Administer contracts. </a:t>
          </a:r>
          <a:endParaRPr lang="en-US" sz="1200" kern="1200" dirty="0"/>
        </a:p>
      </dsp:txBody>
      <dsp:txXfrm>
        <a:off x="6573270" y="3989673"/>
        <a:ext cx="1601241" cy="96074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7B52F4-F7D1-4293-B441-6FAA1582A874}">
      <dsp:nvSpPr>
        <dsp:cNvPr id="0" name=""/>
        <dsp:cNvSpPr/>
      </dsp:nvSpPr>
      <dsp:spPr>
        <a:xfrm>
          <a:off x="2873583" y="612766"/>
          <a:ext cx="418427" cy="91440"/>
        </a:xfrm>
        <a:custGeom>
          <a:avLst/>
          <a:gdLst/>
          <a:ahLst/>
          <a:cxnLst/>
          <a:rect l="0" t="0" r="0" b="0"/>
          <a:pathLst>
            <a:path>
              <a:moveTo>
                <a:pt x="0" y="54840"/>
              </a:moveTo>
              <a:lnTo>
                <a:pt x="226313" y="54840"/>
              </a:lnTo>
              <a:lnTo>
                <a:pt x="226313" y="45720"/>
              </a:lnTo>
              <a:lnTo>
                <a:pt x="418427"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71569" y="655967"/>
        <a:ext cx="22456" cy="5037"/>
      </dsp:txXfrm>
    </dsp:sp>
    <dsp:sp modelId="{415B3C30-75E0-4D86-928E-9B3CB101D7CE}">
      <dsp:nvSpPr>
        <dsp:cNvPr id="0" name=""/>
        <dsp:cNvSpPr/>
      </dsp:nvSpPr>
      <dsp:spPr>
        <a:xfrm>
          <a:off x="685005" y="10493"/>
          <a:ext cx="2190377" cy="131422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smtClean="0"/>
            <a:t>Develop closure procedures. </a:t>
          </a:r>
          <a:endParaRPr lang="en-US" sz="2000" kern="1200" dirty="0"/>
        </a:p>
      </dsp:txBody>
      <dsp:txXfrm>
        <a:off x="685005" y="10493"/>
        <a:ext cx="2190377" cy="1314226"/>
      </dsp:txXfrm>
    </dsp:sp>
    <dsp:sp modelId="{24E4C66A-F3CB-4175-945A-3546DFA4DFDE}">
      <dsp:nvSpPr>
        <dsp:cNvPr id="0" name=""/>
        <dsp:cNvSpPr/>
      </dsp:nvSpPr>
      <dsp:spPr>
        <a:xfrm>
          <a:off x="5512988" y="612766"/>
          <a:ext cx="473186" cy="91440"/>
        </a:xfrm>
        <a:custGeom>
          <a:avLst/>
          <a:gdLst/>
          <a:ahLst/>
          <a:cxnLst/>
          <a:rect l="0" t="0" r="0" b="0"/>
          <a:pathLst>
            <a:path>
              <a:moveTo>
                <a:pt x="0" y="45720"/>
              </a:moveTo>
              <a:lnTo>
                <a:pt x="47318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36987" y="655967"/>
        <a:ext cx="25189" cy="5037"/>
      </dsp:txXfrm>
    </dsp:sp>
    <dsp:sp modelId="{170C96EE-C7F3-4A4B-9318-FD01576819B8}">
      <dsp:nvSpPr>
        <dsp:cNvPr id="0" name=""/>
        <dsp:cNvSpPr/>
      </dsp:nvSpPr>
      <dsp:spPr>
        <a:xfrm>
          <a:off x="3324411" y="1372"/>
          <a:ext cx="2190377" cy="131422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smtClean="0"/>
            <a:t>Complete contract closure. </a:t>
          </a:r>
          <a:endParaRPr lang="en-US" sz="2100" kern="1200"/>
        </a:p>
      </dsp:txBody>
      <dsp:txXfrm>
        <a:off x="3324411" y="1372"/>
        <a:ext cx="2190377" cy="1314226"/>
      </dsp:txXfrm>
    </dsp:sp>
    <dsp:sp modelId="{FBF04B70-1E4F-43A9-82A7-D5F024DCF216}">
      <dsp:nvSpPr>
        <dsp:cNvPr id="0" name=""/>
        <dsp:cNvSpPr/>
      </dsp:nvSpPr>
      <dsp:spPr>
        <a:xfrm>
          <a:off x="1725435" y="1313799"/>
          <a:ext cx="5388329" cy="473186"/>
        </a:xfrm>
        <a:custGeom>
          <a:avLst/>
          <a:gdLst/>
          <a:ahLst/>
          <a:cxnLst/>
          <a:rect l="0" t="0" r="0" b="0"/>
          <a:pathLst>
            <a:path>
              <a:moveTo>
                <a:pt x="5388329" y="0"/>
              </a:moveTo>
              <a:lnTo>
                <a:pt x="5388329" y="253693"/>
              </a:lnTo>
              <a:lnTo>
                <a:pt x="0" y="253693"/>
              </a:lnTo>
              <a:lnTo>
                <a:pt x="0" y="473186"/>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84304" y="1547874"/>
        <a:ext cx="270591" cy="5037"/>
      </dsp:txXfrm>
    </dsp:sp>
    <dsp:sp modelId="{879CB8F2-28EF-462F-87FB-A266136DAE27}">
      <dsp:nvSpPr>
        <dsp:cNvPr id="0" name=""/>
        <dsp:cNvSpPr/>
      </dsp:nvSpPr>
      <dsp:spPr>
        <a:xfrm>
          <a:off x="6018575" y="1372"/>
          <a:ext cx="2190377" cy="131422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smtClean="0"/>
            <a:t>Confirm work is done to requirement. </a:t>
          </a:r>
          <a:endParaRPr lang="en-US" sz="2100" kern="1200"/>
        </a:p>
      </dsp:txBody>
      <dsp:txXfrm>
        <a:off x="6018575" y="1372"/>
        <a:ext cx="2190377" cy="1314226"/>
      </dsp:txXfrm>
    </dsp:sp>
    <dsp:sp modelId="{285035B5-964B-4533-9624-519CF15404CA}">
      <dsp:nvSpPr>
        <dsp:cNvPr id="0" name=""/>
        <dsp:cNvSpPr/>
      </dsp:nvSpPr>
      <dsp:spPr>
        <a:xfrm>
          <a:off x="2818824" y="2430780"/>
          <a:ext cx="473186" cy="91440"/>
        </a:xfrm>
        <a:custGeom>
          <a:avLst/>
          <a:gdLst/>
          <a:ahLst/>
          <a:cxnLst/>
          <a:rect l="0" t="0" r="0" b="0"/>
          <a:pathLst>
            <a:path>
              <a:moveTo>
                <a:pt x="0" y="45720"/>
              </a:moveTo>
              <a:lnTo>
                <a:pt x="47318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42822" y="2473981"/>
        <a:ext cx="25189" cy="5037"/>
      </dsp:txXfrm>
    </dsp:sp>
    <dsp:sp modelId="{92203324-B338-4E60-A1AC-387BDA27FEC1}">
      <dsp:nvSpPr>
        <dsp:cNvPr id="0" name=""/>
        <dsp:cNvSpPr/>
      </dsp:nvSpPr>
      <dsp:spPr>
        <a:xfrm>
          <a:off x="630246" y="1819386"/>
          <a:ext cx="2190377" cy="131422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smtClean="0"/>
            <a:t>Gain formal acceptance of the product. </a:t>
          </a:r>
          <a:endParaRPr lang="en-US" sz="2100" kern="1200"/>
        </a:p>
      </dsp:txBody>
      <dsp:txXfrm>
        <a:off x="630246" y="1819386"/>
        <a:ext cx="2190377" cy="1314226"/>
      </dsp:txXfrm>
    </dsp:sp>
    <dsp:sp modelId="{96704561-A763-4615-B7C6-8844CC40E0F6}">
      <dsp:nvSpPr>
        <dsp:cNvPr id="0" name=""/>
        <dsp:cNvSpPr/>
      </dsp:nvSpPr>
      <dsp:spPr>
        <a:xfrm>
          <a:off x="5512988" y="2430780"/>
          <a:ext cx="473186" cy="91440"/>
        </a:xfrm>
        <a:custGeom>
          <a:avLst/>
          <a:gdLst/>
          <a:ahLst/>
          <a:cxnLst/>
          <a:rect l="0" t="0" r="0" b="0"/>
          <a:pathLst>
            <a:path>
              <a:moveTo>
                <a:pt x="0" y="45720"/>
              </a:moveTo>
              <a:lnTo>
                <a:pt x="47318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36987" y="2473981"/>
        <a:ext cx="25189" cy="5037"/>
      </dsp:txXfrm>
    </dsp:sp>
    <dsp:sp modelId="{C0BD506C-D733-4BA3-A92F-C042A600A913}">
      <dsp:nvSpPr>
        <dsp:cNvPr id="0" name=""/>
        <dsp:cNvSpPr/>
      </dsp:nvSpPr>
      <dsp:spPr>
        <a:xfrm>
          <a:off x="3324411" y="1819386"/>
          <a:ext cx="2190377" cy="131422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smtClean="0"/>
            <a:t>Final performance reporting. </a:t>
          </a:r>
          <a:endParaRPr lang="en-US" sz="2100" kern="1200"/>
        </a:p>
      </dsp:txBody>
      <dsp:txXfrm>
        <a:off x="3324411" y="1819386"/>
        <a:ext cx="2190377" cy="1314226"/>
      </dsp:txXfrm>
    </dsp:sp>
    <dsp:sp modelId="{5CF3E0F5-179A-470F-BAD4-F9088067F09A}">
      <dsp:nvSpPr>
        <dsp:cNvPr id="0" name=""/>
        <dsp:cNvSpPr/>
      </dsp:nvSpPr>
      <dsp:spPr>
        <a:xfrm>
          <a:off x="1725435" y="3131813"/>
          <a:ext cx="5388329" cy="473186"/>
        </a:xfrm>
        <a:custGeom>
          <a:avLst/>
          <a:gdLst/>
          <a:ahLst/>
          <a:cxnLst/>
          <a:rect l="0" t="0" r="0" b="0"/>
          <a:pathLst>
            <a:path>
              <a:moveTo>
                <a:pt x="5388329" y="0"/>
              </a:moveTo>
              <a:lnTo>
                <a:pt x="5388329" y="253693"/>
              </a:lnTo>
              <a:lnTo>
                <a:pt x="0" y="253693"/>
              </a:lnTo>
              <a:lnTo>
                <a:pt x="0" y="473186"/>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84304" y="3365887"/>
        <a:ext cx="270591" cy="5037"/>
      </dsp:txXfrm>
    </dsp:sp>
    <dsp:sp modelId="{14B8020A-FCCC-44B4-B5CD-A8A0B566279D}">
      <dsp:nvSpPr>
        <dsp:cNvPr id="0" name=""/>
        <dsp:cNvSpPr/>
      </dsp:nvSpPr>
      <dsp:spPr>
        <a:xfrm>
          <a:off x="6018575" y="1819386"/>
          <a:ext cx="2190377" cy="131422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smtClean="0"/>
            <a:t>Index and archive records. </a:t>
          </a:r>
          <a:endParaRPr lang="en-US" sz="2100" kern="1200"/>
        </a:p>
      </dsp:txBody>
      <dsp:txXfrm>
        <a:off x="6018575" y="1819386"/>
        <a:ext cx="2190377" cy="1314226"/>
      </dsp:txXfrm>
    </dsp:sp>
    <dsp:sp modelId="{160D5466-D60D-46E6-8AC3-83F21F920B0F}">
      <dsp:nvSpPr>
        <dsp:cNvPr id="0" name=""/>
        <dsp:cNvSpPr/>
      </dsp:nvSpPr>
      <dsp:spPr>
        <a:xfrm>
          <a:off x="2818824" y="4248793"/>
          <a:ext cx="473186" cy="91440"/>
        </a:xfrm>
        <a:custGeom>
          <a:avLst/>
          <a:gdLst/>
          <a:ahLst/>
          <a:cxnLst/>
          <a:rect l="0" t="0" r="0" b="0"/>
          <a:pathLst>
            <a:path>
              <a:moveTo>
                <a:pt x="0" y="45720"/>
              </a:moveTo>
              <a:lnTo>
                <a:pt x="47318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042822" y="4291994"/>
        <a:ext cx="25189" cy="5037"/>
      </dsp:txXfrm>
    </dsp:sp>
    <dsp:sp modelId="{FD30465B-C110-4D23-BB44-D1F50F4D8D43}">
      <dsp:nvSpPr>
        <dsp:cNvPr id="0" name=""/>
        <dsp:cNvSpPr/>
      </dsp:nvSpPr>
      <dsp:spPr>
        <a:xfrm>
          <a:off x="630246" y="3637400"/>
          <a:ext cx="2190377" cy="131422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smtClean="0"/>
            <a:t>Update, lessons learned and knowledge base. </a:t>
          </a:r>
          <a:endParaRPr lang="en-US" sz="2100" kern="1200"/>
        </a:p>
      </dsp:txBody>
      <dsp:txXfrm>
        <a:off x="630246" y="3637400"/>
        <a:ext cx="2190377" cy="1314226"/>
      </dsp:txXfrm>
    </dsp:sp>
    <dsp:sp modelId="{9DD24B44-CFD6-4423-99A8-24F4B496494B}">
      <dsp:nvSpPr>
        <dsp:cNvPr id="0" name=""/>
        <dsp:cNvSpPr/>
      </dsp:nvSpPr>
      <dsp:spPr>
        <a:xfrm>
          <a:off x="5512988" y="4248793"/>
          <a:ext cx="473186" cy="91440"/>
        </a:xfrm>
        <a:custGeom>
          <a:avLst/>
          <a:gdLst/>
          <a:ahLst/>
          <a:cxnLst/>
          <a:rect l="0" t="0" r="0" b="0"/>
          <a:pathLst>
            <a:path>
              <a:moveTo>
                <a:pt x="0" y="45720"/>
              </a:moveTo>
              <a:lnTo>
                <a:pt x="473186" y="45720"/>
              </a:lnTo>
            </a:path>
          </a:pathLst>
        </a:custGeom>
        <a:noFill/>
        <a:ln w="9525" cap="flat" cmpd="sng" algn="ctr">
          <a:solidFill>
            <a:schemeClr val="accent1">
              <a:hueOff val="0"/>
              <a:satOff val="0"/>
              <a:lumOff val="0"/>
              <a:alphaOff val="0"/>
            </a:schemeClr>
          </a:solidFill>
          <a:prstDash val="solid"/>
          <a:tailEnd type="arrow"/>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36987" y="4291994"/>
        <a:ext cx="25189" cy="5037"/>
      </dsp:txXfrm>
    </dsp:sp>
    <dsp:sp modelId="{F142EEEB-2326-4508-9C24-65C1F72CDE60}">
      <dsp:nvSpPr>
        <dsp:cNvPr id="0" name=""/>
        <dsp:cNvSpPr/>
      </dsp:nvSpPr>
      <dsp:spPr>
        <a:xfrm>
          <a:off x="3324411" y="3637400"/>
          <a:ext cx="2190377" cy="131422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smtClean="0"/>
            <a:t>Hand off completed product. </a:t>
          </a:r>
          <a:endParaRPr lang="en-US" sz="2100" kern="1200"/>
        </a:p>
      </dsp:txBody>
      <dsp:txXfrm>
        <a:off x="3324411" y="3637400"/>
        <a:ext cx="2190377" cy="1314226"/>
      </dsp:txXfrm>
    </dsp:sp>
    <dsp:sp modelId="{B81FEA66-3380-4081-94BA-C1590CC8C80D}">
      <dsp:nvSpPr>
        <dsp:cNvPr id="0" name=""/>
        <dsp:cNvSpPr/>
      </dsp:nvSpPr>
      <dsp:spPr>
        <a:xfrm>
          <a:off x="6018575" y="3637400"/>
          <a:ext cx="2190377" cy="1314226"/>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smtClean="0"/>
            <a:t>Release resources. </a:t>
          </a:r>
          <a:endParaRPr lang="en-US" sz="2100" kern="1200"/>
        </a:p>
      </dsp:txBody>
      <dsp:txXfrm>
        <a:off x="6018575" y="3637400"/>
        <a:ext cx="2190377" cy="1314226"/>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066C84-E85A-4CC1-85CB-86A0D08168EC}" type="datetimeFigureOut">
              <a:rPr lang="en-US" smtClean="0"/>
              <a:t>3/4/2018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E43FF4-89C7-4407-B803-D93D8CB5C85B}" type="slidenum">
              <a:rPr lang="en-US" smtClean="0"/>
              <a:t>‹#›</a:t>
            </a:fld>
            <a:endParaRPr lang="en-US"/>
          </a:p>
        </p:txBody>
      </p:sp>
    </p:spTree>
    <p:extLst>
      <p:ext uri="{BB962C8B-B14F-4D97-AF65-F5344CB8AC3E}">
        <p14:creationId xmlns:p14="http://schemas.microsoft.com/office/powerpoint/2010/main" val="2084152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8B06953-2D2A-498E-B14B-044B82E2EC6E}" type="slidenum">
              <a:rPr lang="en-US" smtClean="0"/>
              <a:pPr/>
              <a:t>53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66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C3B8244-003B-46EA-BA0E-F48E173C4992}" type="slidenum">
              <a:rPr lang="en-US" smtClean="0"/>
              <a:pPr/>
              <a:t>55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83939EC5-AEF2-40C4-A2BA-C0B185395331}" type="datetimeFigureOut">
              <a:rPr lang="fr-FR"/>
              <a:pPr>
                <a:defRPr/>
              </a:pPr>
              <a:t>04/03/2018</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946E7836-A8C8-4821-AB03-775AB10838FF}"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BB4FB395-C25D-40B6-938E-07867001D1C9}" type="datetimeFigureOut">
              <a:rPr lang="fr-FR"/>
              <a:pPr>
                <a:defRPr/>
              </a:pPr>
              <a:t>04/03/2018</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74DACFC2-03EB-4206-BBCD-8F4290AF0EB7}" type="slidenum">
              <a:rPr lang="fr-CA"/>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B0109231-5F2B-4BF6-A129-DC1D61D7A38B}" type="datetimeFigureOut">
              <a:rPr lang="fr-FR"/>
              <a:pPr>
                <a:defRPr/>
              </a:pPr>
              <a:t>04/03/2018</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0487E4A7-50BA-4105-9C00-EBF35FD714C2}" type="slidenum">
              <a:rPr lang="fr-CA"/>
              <a:pPr>
                <a:defRPr/>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9AF9BC5E-B096-424C-88DA-213013F34159}" type="datetimeFigureOut">
              <a:rPr lang="fr-FR"/>
              <a:pPr>
                <a:defRPr/>
              </a:pPr>
              <a:t>04/03/2018</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6B508031-B1D8-4E7B-81DC-604E6F1A782B}" type="slidenum">
              <a:rPr lang="fr-CA"/>
              <a:pPr>
                <a:defRPr/>
              </a:pPr>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72D9C459-10A3-4FC9-A966-C228B75E4EC5}" type="datetimeFigureOut">
              <a:rPr lang="fr-FR"/>
              <a:pPr>
                <a:defRPr/>
              </a:pPr>
              <a:t>04/03/2018</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016AC288-B895-4AE5-9DAC-9C5CA974B6C8}" type="slidenum">
              <a:rPr lang="fr-CA"/>
              <a:pPr>
                <a:defRPr/>
              </a:pPr>
              <a:t>‹#›</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6683B123-DE71-430E-8793-C8C15C845DE4}" type="datetimeFigureOut">
              <a:rPr lang="fr-FR"/>
              <a:pPr>
                <a:defRPr/>
              </a:pPr>
              <a:t>04/03/2018</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24E1D280-07E7-4AFC-8806-D0495A82FE40}" type="slidenum">
              <a:rPr lang="fr-CA"/>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45F2227F-D643-4EE2-94D4-191ACDB68554}" type="datetimeFigureOut">
              <a:rPr lang="fr-FR"/>
              <a:pPr>
                <a:defRPr/>
              </a:pPr>
              <a:t>04/03/2018</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C26A2B0A-83D2-4AC0-BB57-AFA54D457045}" type="slidenum">
              <a:rPr lang="fr-CA"/>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1DE62F1C-0CF7-48BE-AFDB-BD3671A0C954}" type="datetimeFigureOut">
              <a:rPr lang="fr-FR"/>
              <a:pPr>
                <a:defRPr/>
              </a:pPr>
              <a:t>04/03/2018</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021B7399-96D0-406A-8C3E-24BF899B714B}" type="slidenum">
              <a:rPr lang="fr-CA"/>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99B77DCC-C583-4AD7-94E4-8703D2E70D76}" type="datetimeFigureOut">
              <a:rPr lang="fr-FR"/>
              <a:pPr>
                <a:defRPr/>
              </a:pPr>
              <a:t>04/03/2018</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52C869F4-4F14-4D2D-9A01-E93E8064EE05}" type="slidenum">
              <a:rPr lang="fr-CA"/>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218EE5E6-6A10-4EDB-93F4-36B0769338B5}" type="datetimeFigureOut">
              <a:rPr lang="fr-FR"/>
              <a:pPr>
                <a:defRPr/>
              </a:pPr>
              <a:t>04/03/2018</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601C7B7C-0DE1-4415-88D0-DFCC33CCF081}" type="slidenum">
              <a:rPr lang="fr-CA"/>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F6591DAB-0792-45EB-9110-87981FE577C7}" type="datetimeFigureOut">
              <a:rPr lang="fr-FR"/>
              <a:pPr>
                <a:defRPr/>
              </a:pPr>
              <a:t>04/03/2018</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E8CB2D4B-5498-4A2E-AB88-4ED64C8C63D5}" type="slidenum">
              <a:rPr lang="fr-CA"/>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fr-CA" smtClean="0"/>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smtClean="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F8A3BDB-26AA-46C0-9527-9263DA325A5F}" type="datetimeFigureOut">
              <a:rPr lang="fr-FR"/>
              <a:pPr>
                <a:defRPr/>
              </a:pPr>
              <a:t>04/03/2018</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78B09E7-F68B-4658-85A3-5702FD371B50}"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lh3.ggpht.com/_W8sFRnXtBBk/Svl6ml9TUWI/AAAAAAAAASc/UJ_f-zbgJ_Q/s1600-h/executingProcess%5b3%5d.jpg"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lh3.ggpht.com/_W8sFRnXtBBk/SvrhQx7BVXI/AAAAAAAAASs/qyrSbVISdJY/s1600-h/monitoringProcess2.gif"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2.gif"/></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lh5.ggpht.com/_W8sFRnXtBBk/SvrhR_334bI/AAAAAAAAAS0/sRiAj8kTcHA/s1600-h/closingProcess2.jpg"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lh6.ggpht.com/_W8sFRnXtBBk/SvGh_44dJNI/AAAAAAAAARk/0zwrzumQt3c/s1600-h/initiatingProcess%5b2%5d.gif"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hyperlink" Target="http://quizlet.com/176304/ritas-process-chart-flash-cards/" TargetMode="External"/><Relationship Id="rId5" Type="http://schemas.openxmlformats.org/officeDocument/2006/relationships/hyperlink" Target="http://jinshengtang.blogspot.com/" TargetMode="External"/><Relationship Id="rId4" Type="http://schemas.openxmlformats.org/officeDocument/2006/relationships/hyperlink" Target="http://www.uts.sc.edu/csprojects/Methodology/fasttrack_project.php"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lh4.ggpht.com/_W8sFRnXtBBk/SvL0w6p2ThI/AAAAAAAAASE/9RUm4xwzYjw/s1600-h/planningProcess%5b10%5d.jpg"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838200" y="304800"/>
            <a:ext cx="6629400" cy="1012825"/>
          </a:xfrm>
        </p:spPr>
        <p:style>
          <a:lnRef idx="0">
            <a:schemeClr val="accent2"/>
          </a:lnRef>
          <a:fillRef idx="3">
            <a:schemeClr val="accent2"/>
          </a:fillRef>
          <a:effectRef idx="3">
            <a:schemeClr val="accent2"/>
          </a:effectRef>
          <a:fontRef idx="minor">
            <a:schemeClr val="lt1"/>
          </a:fontRef>
        </p:style>
        <p:txBody>
          <a:bodyPr rtlCol="0">
            <a:normAutofit/>
          </a:bodyPr>
          <a:lstStyle/>
          <a:p>
            <a:r>
              <a:rPr lang="en-US" sz="3600" b="1" dirty="0" smtClean="0"/>
              <a:t>Project Management Processes</a:t>
            </a:r>
            <a:endParaRPr lang="en-US"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57400" y="228600"/>
            <a:ext cx="6934200" cy="1295400"/>
          </a:xfrm>
        </p:spPr>
        <p:style>
          <a:lnRef idx="0">
            <a:schemeClr val="accent5"/>
          </a:lnRef>
          <a:fillRef idx="3">
            <a:schemeClr val="accent5"/>
          </a:fillRef>
          <a:effectRef idx="3">
            <a:schemeClr val="accent5"/>
          </a:effectRef>
          <a:fontRef idx="minor">
            <a:schemeClr val="lt1"/>
          </a:fontRef>
        </p:style>
        <p:txBody>
          <a:bodyPr rtlCol="0">
            <a:normAutofit/>
          </a:bodyPr>
          <a:lstStyle/>
          <a:p>
            <a:r>
              <a:rPr lang="en-US" sz="3600" b="1" dirty="0" smtClean="0">
                <a:solidFill>
                  <a:srgbClr val="FFFF00"/>
                </a:solidFill>
              </a:rPr>
              <a:t>Planning Breakdown processes</a:t>
            </a:r>
            <a:endParaRPr lang="en-US" sz="3600" dirty="0" smtClean="0">
              <a:solidFill>
                <a:srgbClr val="FFFF00"/>
              </a:solidFill>
            </a:endParaRPr>
          </a:p>
        </p:txBody>
      </p:sp>
      <p:graphicFrame>
        <p:nvGraphicFramePr>
          <p:cNvPr id="5" name="Diagram 4"/>
          <p:cNvGraphicFramePr/>
          <p:nvPr/>
        </p:nvGraphicFramePr>
        <p:xfrm>
          <a:off x="152400" y="1752600"/>
          <a:ext cx="88392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3" descr="D:\Documents and Settings\21748\Desktop\PMP\PMP My Pictures\CS Project Management - Fast Track Project Process_files\fasttrack_planning.gif"/>
          <p:cNvPicPr/>
          <p:nvPr/>
        </p:nvPicPr>
        <p:blipFill>
          <a:blip r:embed="rId3" cstate="print"/>
          <a:srcRect/>
          <a:stretch>
            <a:fillRect/>
          </a:stretch>
        </p:blipFill>
        <p:spPr bwMode="auto">
          <a:xfrm>
            <a:off x="2133600" y="0"/>
            <a:ext cx="70104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Titre 1"/>
          <p:cNvSpPr>
            <a:spLocks noGrp="1"/>
          </p:cNvSpPr>
          <p:nvPr>
            <p:ph type="title"/>
          </p:nvPr>
        </p:nvSpPr>
        <p:spPr>
          <a:xfrm>
            <a:off x="1524000" y="2286000"/>
            <a:ext cx="6096000" cy="2971800"/>
          </a:xfrm>
        </p:spPr>
        <p:style>
          <a:lnRef idx="0">
            <a:schemeClr val="accent5"/>
          </a:lnRef>
          <a:fillRef idx="3">
            <a:schemeClr val="accent5"/>
          </a:fillRef>
          <a:effectRef idx="3">
            <a:schemeClr val="accent5"/>
          </a:effectRef>
          <a:fontRef idx="minor">
            <a:schemeClr val="lt1"/>
          </a:fontRef>
        </p:style>
        <p:txBody>
          <a:bodyPr rtlCol="0">
            <a:normAutofit/>
          </a:bodyPr>
          <a:lstStyle/>
          <a:p>
            <a:pPr lvl="0"/>
            <a:r>
              <a:rPr lang="en-US" sz="6600" b="1" dirty="0" smtClean="0">
                <a:solidFill>
                  <a:srgbClr val="FFFF00"/>
                </a:solidFill>
              </a:rPr>
              <a:t>Execution</a:t>
            </a:r>
            <a:br>
              <a:rPr lang="en-US" sz="6600" b="1" dirty="0" smtClean="0">
                <a:solidFill>
                  <a:srgbClr val="FFFF00"/>
                </a:solidFill>
              </a:rPr>
            </a:br>
            <a:r>
              <a:rPr lang="en-US" sz="6600" b="1" dirty="0" smtClean="0">
                <a:solidFill>
                  <a:srgbClr val="FFFF00"/>
                </a:solidFill>
              </a:rPr>
              <a:t>Process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6" name="Picture 5" descr="executingProcess">
            <a:hlinkClick r:id="rId3"/>
          </p:cNvPr>
          <p:cNvPicPr/>
          <p:nvPr/>
        </p:nvPicPr>
        <p:blipFill>
          <a:blip r:embed="rId4" cstate="print"/>
          <a:srcRect/>
          <a:stretch>
            <a:fillRect/>
          </a:stretch>
        </p:blipFill>
        <p:spPr bwMode="auto">
          <a:xfrm>
            <a:off x="228600" y="4953000"/>
            <a:ext cx="1981200" cy="1752600"/>
          </a:xfrm>
          <a:prstGeom prst="rect">
            <a:avLst/>
          </a:prstGeom>
          <a:noFill/>
          <a:ln w="9525">
            <a:noFill/>
            <a:miter lim="800000"/>
            <a:headEnd/>
            <a:tailEnd/>
          </a:ln>
        </p:spPr>
      </p:pic>
      <p:sp>
        <p:nvSpPr>
          <p:cNvPr id="7" name="TextBox 6"/>
          <p:cNvSpPr txBox="1"/>
          <p:nvPr/>
        </p:nvSpPr>
        <p:spPr>
          <a:xfrm>
            <a:off x="2438400" y="5029200"/>
            <a:ext cx="6477000" cy="156966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en-US" sz="1600" b="1" dirty="0" smtClean="0"/>
              <a:t>Executing consists of the processes used to complete the work defined in the project management plan to accomplish the project's requirements. Execution process involves coordinating people and resources, as well as integrating and performing the activities of the project in accordance with the project management plan. The deliverables are produced as outputs from the processes performed as defined in the project management plan.</a:t>
            </a:r>
            <a:endParaRPr lang="en-US" sz="1600" dirty="0"/>
          </a:p>
        </p:txBody>
      </p:sp>
      <p:sp>
        <p:nvSpPr>
          <p:cNvPr id="8" name="Titre 1"/>
          <p:cNvSpPr txBox="1">
            <a:spLocks/>
          </p:cNvSpPr>
          <p:nvPr/>
        </p:nvSpPr>
        <p:spPr bwMode="auto">
          <a:xfrm>
            <a:off x="2438400" y="4724400"/>
            <a:ext cx="6477000" cy="304799"/>
          </a:xfrm>
          <a:prstGeom prst="rect">
            <a:avLst/>
          </a:prstGeom>
          <a:ln w="9525">
            <a:noFill/>
            <a:miter lim="800000"/>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normAutofit fontScale="85000" lnSpcReduction="20000"/>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smtClean="0">
                <a:ln>
                  <a:noFill/>
                </a:ln>
                <a:solidFill>
                  <a:schemeClr val="lt1"/>
                </a:solidFill>
                <a:effectLst/>
                <a:uLnTx/>
                <a:uFillTx/>
                <a:latin typeface="+mn-lt"/>
                <a:ea typeface="+mn-ea"/>
                <a:cs typeface="+mn-cs"/>
              </a:rPr>
              <a:t>Definition</a:t>
            </a:r>
            <a:endParaRPr kumimoji="0" lang="en-US" sz="2000" b="0" i="0" u="none" strike="noStrike" kern="1200" cap="none" spc="0" normalizeH="0" baseline="0" noProof="0" dirty="0">
              <a:ln>
                <a:noFill/>
              </a:ln>
              <a:solidFill>
                <a:schemeClr val="lt1"/>
              </a:solidFill>
              <a:effectLst/>
              <a:uLnTx/>
              <a:uFillTx/>
              <a:latin typeface="+mn-lt"/>
              <a:ea typeface="+mn-ea"/>
              <a:cs typeface="+mn-cs"/>
            </a:endParaRPr>
          </a:p>
        </p:txBody>
      </p:sp>
      <p:sp>
        <p:nvSpPr>
          <p:cNvPr id="9" name="Cloud Callout 8"/>
          <p:cNvSpPr/>
          <p:nvPr/>
        </p:nvSpPr>
        <p:spPr>
          <a:xfrm>
            <a:off x="152400" y="1600200"/>
            <a:ext cx="8839200" cy="3048000"/>
          </a:xfrm>
          <a:prstGeom prst="cloudCallout">
            <a:avLst>
              <a:gd name="adj1" fmla="val -34583"/>
              <a:gd name="adj2" fmla="val 675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smtClean="0"/>
              <a:t>In my opinion, there are two key points for executing a project: </a:t>
            </a:r>
            <a:r>
              <a:rPr lang="en-US" sz="1500" dirty="0" smtClean="0"/>
              <a:t/>
            </a:r>
            <a:br>
              <a:rPr lang="en-US" sz="1500" dirty="0" smtClean="0"/>
            </a:br>
            <a:r>
              <a:rPr lang="en-US" sz="1500" dirty="0" smtClean="0"/>
              <a:t>1. People management: understand what your colleagues can do and try to balance the workload. I think making presentation and/or have frequent chit-chat are good ways to bring the gap. At least I feel more clear of one concept after I can make others understand what I am talking about.  </a:t>
            </a:r>
            <a:br>
              <a:rPr lang="en-US" sz="1500" dirty="0" smtClean="0"/>
            </a:br>
            <a:r>
              <a:rPr lang="en-US" sz="1500" dirty="0" smtClean="0"/>
              <a:t>2. Build an adaptive process: Nobody can plan everything accurately at the beginning. I like the practice to check the status at the end of each week (or biweekly), and figure out how to make up next week. I think it is called iteration process or spiral model officially.</a:t>
            </a:r>
            <a:endParaRPr lang="en-US"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animEffect transition="in" filter="fade">
                                      <p:cBhvr>
                                        <p:cTn id="7" dur="2000"/>
                                        <p:tgtEl>
                                          <p:spTgt spid="9">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57400" y="228600"/>
            <a:ext cx="6934200" cy="1295400"/>
          </a:xfrm>
        </p:spPr>
        <p:style>
          <a:lnRef idx="0">
            <a:schemeClr val="accent5"/>
          </a:lnRef>
          <a:fillRef idx="3">
            <a:schemeClr val="accent5"/>
          </a:fillRef>
          <a:effectRef idx="3">
            <a:schemeClr val="accent5"/>
          </a:effectRef>
          <a:fontRef idx="minor">
            <a:schemeClr val="lt1"/>
          </a:fontRef>
        </p:style>
        <p:txBody>
          <a:bodyPr rtlCol="0">
            <a:normAutofit/>
          </a:bodyPr>
          <a:lstStyle/>
          <a:p>
            <a:r>
              <a:rPr lang="en-US" sz="3600" b="1" dirty="0" smtClean="0">
                <a:solidFill>
                  <a:srgbClr val="FFFF00"/>
                </a:solidFill>
              </a:rPr>
              <a:t>Execution Breakdown processes</a:t>
            </a:r>
            <a:endParaRPr lang="en-US" sz="3600" dirty="0" smtClean="0">
              <a:solidFill>
                <a:srgbClr val="FFFF00"/>
              </a:solidFill>
            </a:endParaRPr>
          </a:p>
        </p:txBody>
      </p:sp>
      <p:graphicFrame>
        <p:nvGraphicFramePr>
          <p:cNvPr id="5" name="Diagram 4"/>
          <p:cNvGraphicFramePr/>
          <p:nvPr/>
        </p:nvGraphicFramePr>
        <p:xfrm>
          <a:off x="152400" y="1752600"/>
          <a:ext cx="88392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2" descr="D:\Documents and Settings\21748\Desktop\PMP\PMP My Pictures\CS Project Management - Fast Track Project Process_files\fasttrack_execution.gif"/>
          <p:cNvPicPr/>
          <p:nvPr/>
        </p:nvPicPr>
        <p:blipFill>
          <a:blip r:embed="rId3" cstate="print"/>
          <a:srcRect/>
          <a:stretch>
            <a:fillRect/>
          </a:stretch>
        </p:blipFill>
        <p:spPr bwMode="auto">
          <a:xfrm>
            <a:off x="2133600" y="0"/>
            <a:ext cx="67818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Titre 1"/>
          <p:cNvSpPr>
            <a:spLocks noGrp="1"/>
          </p:cNvSpPr>
          <p:nvPr>
            <p:ph type="title"/>
          </p:nvPr>
        </p:nvSpPr>
        <p:spPr>
          <a:xfrm>
            <a:off x="1066800" y="2286000"/>
            <a:ext cx="7086600" cy="2971800"/>
          </a:xfrm>
        </p:spPr>
        <p:style>
          <a:lnRef idx="0">
            <a:schemeClr val="accent5"/>
          </a:lnRef>
          <a:fillRef idx="3">
            <a:schemeClr val="accent5"/>
          </a:fillRef>
          <a:effectRef idx="3">
            <a:schemeClr val="accent5"/>
          </a:effectRef>
          <a:fontRef idx="minor">
            <a:schemeClr val="lt1"/>
          </a:fontRef>
        </p:style>
        <p:txBody>
          <a:bodyPr rtlCol="0">
            <a:normAutofit fontScale="90000"/>
          </a:bodyPr>
          <a:lstStyle/>
          <a:p>
            <a:pPr lvl="0"/>
            <a:r>
              <a:rPr lang="en-US" sz="6600" b="1" dirty="0" smtClean="0">
                <a:solidFill>
                  <a:srgbClr val="FFFF00"/>
                </a:solidFill>
              </a:rPr>
              <a:t>Control &amp; Monitoring</a:t>
            </a:r>
            <a:br>
              <a:rPr lang="en-US" sz="6600" b="1" dirty="0" smtClean="0">
                <a:solidFill>
                  <a:srgbClr val="FFFF00"/>
                </a:solidFill>
              </a:rPr>
            </a:br>
            <a:r>
              <a:rPr lang="en-US" sz="6600" b="1" dirty="0" smtClean="0">
                <a:solidFill>
                  <a:srgbClr val="FFFF00"/>
                </a:solidFill>
              </a:rPr>
              <a:t>Process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3" descr="monitoringProcess">
            <a:hlinkClick r:id="rId3"/>
          </p:cNvPr>
          <p:cNvPicPr/>
          <p:nvPr/>
        </p:nvPicPr>
        <p:blipFill>
          <a:blip r:embed="rId4" cstate="print"/>
          <a:srcRect/>
          <a:stretch>
            <a:fillRect/>
          </a:stretch>
        </p:blipFill>
        <p:spPr bwMode="auto">
          <a:xfrm>
            <a:off x="152400" y="4572000"/>
            <a:ext cx="2057400" cy="1981200"/>
          </a:xfrm>
          <a:prstGeom prst="rect">
            <a:avLst/>
          </a:prstGeom>
          <a:noFill/>
          <a:ln w="9525">
            <a:noFill/>
            <a:miter lim="800000"/>
            <a:headEnd/>
            <a:tailEnd/>
          </a:ln>
        </p:spPr>
      </p:pic>
      <p:sp>
        <p:nvSpPr>
          <p:cNvPr id="7" name="TextBox 6"/>
          <p:cNvSpPr txBox="1"/>
          <p:nvPr/>
        </p:nvSpPr>
        <p:spPr>
          <a:xfrm>
            <a:off x="2286000" y="4876800"/>
            <a:ext cx="6705600" cy="156966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en-US" sz="1600" dirty="0" smtClean="0"/>
              <a:t>Monitoring and controlling consists of those processes performed to observe project execution so that potential problems can be identified in a timely manner and corrective action can be taken, when necessary, to control the execution of the project. The key benefit is that project performance is observed and measured regularly to identify variances from the project management plan.</a:t>
            </a:r>
            <a:endParaRPr lang="en-US" sz="1600" dirty="0"/>
          </a:p>
        </p:txBody>
      </p:sp>
      <p:sp>
        <p:nvSpPr>
          <p:cNvPr id="6" name="Titre 1"/>
          <p:cNvSpPr txBox="1">
            <a:spLocks/>
          </p:cNvSpPr>
          <p:nvPr/>
        </p:nvSpPr>
        <p:spPr bwMode="auto">
          <a:xfrm>
            <a:off x="2286000" y="4572000"/>
            <a:ext cx="6705600" cy="304799"/>
          </a:xfrm>
          <a:prstGeom prst="rect">
            <a:avLst/>
          </a:prstGeom>
          <a:ln w="9525">
            <a:noFill/>
            <a:miter lim="800000"/>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normAutofit fontScale="85000" lnSpcReduction="20000"/>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smtClean="0">
                <a:ln>
                  <a:noFill/>
                </a:ln>
                <a:solidFill>
                  <a:schemeClr val="lt1"/>
                </a:solidFill>
                <a:effectLst/>
                <a:uLnTx/>
                <a:uFillTx/>
                <a:latin typeface="+mn-lt"/>
                <a:ea typeface="+mn-ea"/>
                <a:cs typeface="+mn-cs"/>
              </a:rPr>
              <a:t>Definition</a:t>
            </a:r>
            <a:endParaRPr kumimoji="0" lang="en-US" sz="2000" b="0" i="0" u="none" strike="noStrike" kern="1200" cap="none" spc="0" normalizeH="0" baseline="0" noProof="0" dirty="0">
              <a:ln>
                <a:noFill/>
              </a:ln>
              <a:solidFill>
                <a:schemeClr val="lt1"/>
              </a:solidFill>
              <a:effectLst/>
              <a:uLnTx/>
              <a:uFillTx/>
              <a:latin typeface="+mn-lt"/>
              <a:ea typeface="+mn-ea"/>
              <a:cs typeface="+mn-cs"/>
            </a:endParaRPr>
          </a:p>
        </p:txBody>
      </p:sp>
      <p:sp>
        <p:nvSpPr>
          <p:cNvPr id="8" name="Cloud Callout 7"/>
          <p:cNvSpPr/>
          <p:nvPr/>
        </p:nvSpPr>
        <p:spPr>
          <a:xfrm>
            <a:off x="152400" y="1600200"/>
            <a:ext cx="8915400" cy="2895600"/>
          </a:xfrm>
          <a:prstGeom prst="cloudCallout">
            <a:avLst>
              <a:gd name="adj1" fmla="val -33440"/>
              <a:gd name="adj2" fmla="val 562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t>For Software/Firmware Development, There are organizations that project manager is busy working on collecting all the matrix, quality team building nice diagram/chart subsequently, and top management evaluating the organization / individual performance based on these charts. In the end, Engineers have to cook data so that the final evaluation will be good for them. I believe the role for project manager is to ensure the accuracy of monitoring. BTW: I also think cooking data is hard for Small and Medium Organization because SMEs always face customer directly.</a:t>
            </a:r>
            <a:endParaRPr lang="en-US"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Effect transition="in" filter="fade">
                                      <p:cBhvr>
                                        <p:cTn id="7" dur="2000"/>
                                        <p:tgtEl>
                                          <p:spTgt spid="8">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57400" y="228600"/>
            <a:ext cx="6934200" cy="1295400"/>
          </a:xfrm>
        </p:spPr>
        <p:style>
          <a:lnRef idx="0">
            <a:schemeClr val="accent5"/>
          </a:lnRef>
          <a:fillRef idx="3">
            <a:schemeClr val="accent5"/>
          </a:fillRef>
          <a:effectRef idx="3">
            <a:schemeClr val="accent5"/>
          </a:effectRef>
          <a:fontRef idx="minor">
            <a:schemeClr val="lt1"/>
          </a:fontRef>
        </p:style>
        <p:txBody>
          <a:bodyPr rtlCol="0">
            <a:normAutofit/>
          </a:bodyPr>
          <a:lstStyle/>
          <a:p>
            <a:r>
              <a:rPr lang="en-US" sz="3600" b="1" dirty="0" smtClean="0">
                <a:solidFill>
                  <a:srgbClr val="FFFF00"/>
                </a:solidFill>
              </a:rPr>
              <a:t>Monitoring and controlling Breakdown processes</a:t>
            </a:r>
            <a:endParaRPr lang="en-US" sz="3600" dirty="0" smtClean="0">
              <a:solidFill>
                <a:srgbClr val="FFFF00"/>
              </a:solidFill>
            </a:endParaRPr>
          </a:p>
        </p:txBody>
      </p:sp>
      <p:graphicFrame>
        <p:nvGraphicFramePr>
          <p:cNvPr id="5" name="Diagram 4"/>
          <p:cNvGraphicFramePr/>
          <p:nvPr/>
        </p:nvGraphicFramePr>
        <p:xfrm>
          <a:off x="152400" y="1752600"/>
          <a:ext cx="88392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2" descr="D:\Documents and Settings\21748\Desktop\PMP\PMP My Pictures\CS Project Management - Fast Track Project Process_files\fasttrack_execution.gif"/>
          <p:cNvPicPr/>
          <p:nvPr/>
        </p:nvPicPr>
        <p:blipFill>
          <a:blip r:embed="rId3" cstate="print"/>
          <a:srcRect/>
          <a:stretch>
            <a:fillRect/>
          </a:stretch>
        </p:blipFill>
        <p:spPr bwMode="auto">
          <a:xfrm>
            <a:off x="2133600" y="0"/>
            <a:ext cx="67818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743200" y="228600"/>
            <a:ext cx="6096000" cy="1295400"/>
          </a:xfrm>
        </p:spPr>
        <p:style>
          <a:lnRef idx="0">
            <a:schemeClr val="accent5"/>
          </a:lnRef>
          <a:fillRef idx="3">
            <a:schemeClr val="accent5"/>
          </a:fillRef>
          <a:effectRef idx="3">
            <a:schemeClr val="accent5"/>
          </a:effectRef>
          <a:fontRef idx="minor">
            <a:schemeClr val="lt1"/>
          </a:fontRef>
        </p:style>
        <p:txBody>
          <a:bodyPr rtlCol="0">
            <a:normAutofit/>
          </a:bodyPr>
          <a:lstStyle/>
          <a:p>
            <a:r>
              <a:rPr lang="en-US" b="1" dirty="0" smtClean="0">
                <a:solidFill>
                  <a:srgbClr val="FFFF00"/>
                </a:solidFill>
              </a:rPr>
              <a:t>Outlines</a:t>
            </a:r>
            <a:endParaRPr lang="en-US" dirty="0" smtClean="0">
              <a:solidFill>
                <a:srgbClr val="FFFF00"/>
              </a:solidFill>
            </a:endParaRPr>
          </a:p>
        </p:txBody>
      </p:sp>
      <p:graphicFrame>
        <p:nvGraphicFramePr>
          <p:cNvPr id="5" name="Diagram 4"/>
          <p:cNvGraphicFramePr/>
          <p:nvPr/>
        </p:nvGraphicFramePr>
        <p:xfrm>
          <a:off x="381000" y="1905000"/>
          <a:ext cx="85344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Titre 1"/>
          <p:cNvSpPr>
            <a:spLocks noGrp="1"/>
          </p:cNvSpPr>
          <p:nvPr>
            <p:ph type="title"/>
          </p:nvPr>
        </p:nvSpPr>
        <p:spPr>
          <a:xfrm>
            <a:off x="1524000" y="2286000"/>
            <a:ext cx="6096000" cy="2971800"/>
          </a:xfrm>
        </p:spPr>
        <p:style>
          <a:lnRef idx="0">
            <a:schemeClr val="accent5"/>
          </a:lnRef>
          <a:fillRef idx="3">
            <a:schemeClr val="accent5"/>
          </a:fillRef>
          <a:effectRef idx="3">
            <a:schemeClr val="accent5"/>
          </a:effectRef>
          <a:fontRef idx="minor">
            <a:schemeClr val="lt1"/>
          </a:fontRef>
        </p:style>
        <p:txBody>
          <a:bodyPr rtlCol="0">
            <a:normAutofit/>
          </a:bodyPr>
          <a:lstStyle/>
          <a:p>
            <a:pPr lvl="0"/>
            <a:r>
              <a:rPr lang="en-US" sz="6600" b="1" dirty="0" smtClean="0">
                <a:solidFill>
                  <a:srgbClr val="FFFF00"/>
                </a:solidFill>
              </a:rPr>
              <a:t>Closing</a:t>
            </a:r>
            <a:br>
              <a:rPr lang="en-US" sz="6600" b="1" dirty="0" smtClean="0">
                <a:solidFill>
                  <a:srgbClr val="FFFF00"/>
                </a:solidFill>
              </a:rPr>
            </a:br>
            <a:r>
              <a:rPr lang="en-US" sz="6600" b="1" dirty="0" smtClean="0">
                <a:solidFill>
                  <a:srgbClr val="FFFF00"/>
                </a:solidFill>
              </a:rPr>
              <a:t>Process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3" descr="closingProcess">
            <a:hlinkClick r:id="rId3"/>
          </p:cNvPr>
          <p:cNvPicPr/>
          <p:nvPr/>
        </p:nvPicPr>
        <p:blipFill>
          <a:blip r:embed="rId4" cstate="print"/>
          <a:srcRect/>
          <a:stretch>
            <a:fillRect/>
          </a:stretch>
        </p:blipFill>
        <p:spPr bwMode="auto">
          <a:xfrm>
            <a:off x="228600" y="4724400"/>
            <a:ext cx="2438400" cy="1981200"/>
          </a:xfrm>
          <a:prstGeom prst="rect">
            <a:avLst/>
          </a:prstGeom>
          <a:noFill/>
          <a:ln w="9525">
            <a:noFill/>
            <a:miter lim="800000"/>
            <a:headEnd/>
            <a:tailEnd/>
          </a:ln>
        </p:spPr>
      </p:pic>
      <p:sp>
        <p:nvSpPr>
          <p:cNvPr id="7" name="TextBox 6"/>
          <p:cNvSpPr txBox="1"/>
          <p:nvPr/>
        </p:nvSpPr>
        <p:spPr>
          <a:xfrm>
            <a:off x="2819400" y="5791200"/>
            <a:ext cx="60198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en-US" sz="1600" dirty="0" smtClean="0"/>
              <a:t>Closing includes the formal acceptance of the project and the ending thereof. Administrative activities include the archiving of the files and documenting lessons learned.</a:t>
            </a:r>
            <a:endParaRPr lang="en-US" sz="1600" dirty="0"/>
          </a:p>
        </p:txBody>
      </p:sp>
      <p:sp>
        <p:nvSpPr>
          <p:cNvPr id="8" name="Cloud Callout 7"/>
          <p:cNvSpPr/>
          <p:nvPr/>
        </p:nvSpPr>
        <p:spPr>
          <a:xfrm>
            <a:off x="228600" y="1600200"/>
            <a:ext cx="8686800" cy="3048000"/>
          </a:xfrm>
          <a:prstGeom prst="cloudCallout">
            <a:avLst>
              <a:gd name="adj1" fmla="val -37134"/>
              <a:gd name="adj2" fmla="val 635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Not many project managers are lucky enough to lead the project until its official ending. However, I think a responsible project manager for an organization should collect historical information for this project, and put into a way easy to be utilized by the next project manager. Especially for a software development organization, attributes like Engineer productivity, defect density, percentage of each stage, and domain expertise are important for the sustainability of the organization.</a:t>
            </a:r>
            <a:endParaRPr lang="en-US" sz="1600" dirty="0"/>
          </a:p>
        </p:txBody>
      </p:sp>
      <p:sp>
        <p:nvSpPr>
          <p:cNvPr id="6" name="Titre 1"/>
          <p:cNvSpPr txBox="1">
            <a:spLocks/>
          </p:cNvSpPr>
          <p:nvPr/>
        </p:nvSpPr>
        <p:spPr bwMode="auto">
          <a:xfrm>
            <a:off x="2819400" y="5486400"/>
            <a:ext cx="6019800" cy="304799"/>
          </a:xfrm>
          <a:prstGeom prst="rect">
            <a:avLst/>
          </a:prstGeom>
          <a:ln w="9525">
            <a:noFill/>
            <a:miter lim="800000"/>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normAutofit fontScale="85000" lnSpcReduction="20000"/>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smtClean="0">
                <a:ln>
                  <a:noFill/>
                </a:ln>
                <a:solidFill>
                  <a:schemeClr val="lt1"/>
                </a:solidFill>
                <a:effectLst/>
                <a:uLnTx/>
                <a:uFillTx/>
                <a:latin typeface="+mn-lt"/>
                <a:ea typeface="+mn-ea"/>
                <a:cs typeface="+mn-cs"/>
              </a:rPr>
              <a:t>Definition</a:t>
            </a:r>
            <a:endParaRPr kumimoji="0" lang="en-US" sz="20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Effect transition="in" filter="fade">
                                      <p:cBhvr>
                                        <p:cTn id="7" dur="2000"/>
                                        <p:tgtEl>
                                          <p:spTgt spid="8">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57400" y="228600"/>
            <a:ext cx="6934200" cy="1295400"/>
          </a:xfrm>
        </p:spPr>
        <p:style>
          <a:lnRef idx="0">
            <a:schemeClr val="accent5"/>
          </a:lnRef>
          <a:fillRef idx="3">
            <a:schemeClr val="accent5"/>
          </a:fillRef>
          <a:effectRef idx="3">
            <a:schemeClr val="accent5"/>
          </a:effectRef>
          <a:fontRef idx="minor">
            <a:schemeClr val="lt1"/>
          </a:fontRef>
        </p:style>
        <p:txBody>
          <a:bodyPr rtlCol="0">
            <a:normAutofit/>
          </a:bodyPr>
          <a:lstStyle/>
          <a:p>
            <a:r>
              <a:rPr lang="en-US" sz="3600" b="1" dirty="0" smtClean="0">
                <a:solidFill>
                  <a:srgbClr val="FFFF00"/>
                </a:solidFill>
              </a:rPr>
              <a:t>Closing Breakdown processes</a:t>
            </a:r>
            <a:endParaRPr lang="en-US" sz="3600" dirty="0" smtClean="0">
              <a:solidFill>
                <a:srgbClr val="FFFF00"/>
              </a:solidFill>
            </a:endParaRPr>
          </a:p>
        </p:txBody>
      </p:sp>
      <p:graphicFrame>
        <p:nvGraphicFramePr>
          <p:cNvPr id="5" name="Diagram 4"/>
          <p:cNvGraphicFramePr/>
          <p:nvPr/>
        </p:nvGraphicFramePr>
        <p:xfrm>
          <a:off x="152400" y="1752600"/>
          <a:ext cx="88392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2" name="Picture 1" descr="D:\Documents and Settings\21748\Desktop\PMP\PMP My Pictures\CS Project Management - Fast Track Project Process_files\fasttrack_closing.gif"/>
          <p:cNvPicPr/>
          <p:nvPr/>
        </p:nvPicPr>
        <p:blipFill>
          <a:blip r:embed="rId3" cstate="print"/>
          <a:srcRect/>
          <a:stretch>
            <a:fillRect/>
          </a:stretch>
        </p:blipFill>
        <p:spPr bwMode="auto">
          <a:xfrm>
            <a:off x="1981200" y="0"/>
            <a:ext cx="7162800" cy="6857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57400" y="228600"/>
            <a:ext cx="6934200" cy="1295400"/>
          </a:xfrm>
        </p:spPr>
        <p:style>
          <a:lnRef idx="0">
            <a:schemeClr val="accent5"/>
          </a:lnRef>
          <a:fillRef idx="3">
            <a:schemeClr val="accent5"/>
          </a:fillRef>
          <a:effectRef idx="3">
            <a:schemeClr val="accent5"/>
          </a:effectRef>
          <a:fontRef idx="minor">
            <a:schemeClr val="lt1"/>
          </a:fontRef>
        </p:style>
        <p:txBody>
          <a:bodyPr rtlCol="0">
            <a:normAutofit/>
          </a:bodyPr>
          <a:lstStyle/>
          <a:p>
            <a:r>
              <a:rPr lang="en-US" sz="3600" b="1" dirty="0" smtClean="0">
                <a:solidFill>
                  <a:srgbClr val="FFFF00"/>
                </a:solidFill>
              </a:rPr>
              <a:t>SUMMARY &amp; SOURCES</a:t>
            </a:r>
            <a:endParaRPr lang="en-US" sz="3600" dirty="0" smtClean="0">
              <a:solidFill>
                <a:srgbClr val="FFFF00"/>
              </a:solidFill>
            </a:endParaRPr>
          </a:p>
        </p:txBody>
      </p:sp>
      <p:pic>
        <p:nvPicPr>
          <p:cNvPr id="1026" name="Picture 2" descr="C:\Program Files\Microsoft Office\MEDIA\CAGCAT10\j0233018.wmf"/>
          <p:cNvPicPr>
            <a:picLocks noChangeAspect="1" noChangeArrowheads="1"/>
          </p:cNvPicPr>
          <p:nvPr/>
        </p:nvPicPr>
        <p:blipFill>
          <a:blip r:embed="rId3" cstate="print"/>
          <a:srcRect/>
          <a:stretch>
            <a:fillRect/>
          </a:stretch>
        </p:blipFill>
        <p:spPr bwMode="auto">
          <a:xfrm>
            <a:off x="0" y="1657092"/>
            <a:ext cx="9296400" cy="5277108"/>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2" descr="D:\Documents and Settings\21748\Desktop\PMP\PMP My Pictures\CS Project Management - Fast Track Project Process_files\fasttrack_checklist.gif"/>
          <p:cNvPicPr/>
          <p:nvPr/>
        </p:nvPicPr>
        <p:blipFill>
          <a:blip r:embed="rId3" cstate="print"/>
          <a:srcRect/>
          <a:stretch>
            <a:fillRect/>
          </a:stretch>
        </p:blipFill>
        <p:spPr bwMode="auto">
          <a:xfrm>
            <a:off x="1981200" y="152400"/>
            <a:ext cx="6934200" cy="670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3" descr="linkgraphic4.jpg"/>
          <p:cNvPicPr>
            <a:picLocks noChangeAspect="1"/>
          </p:cNvPicPr>
          <p:nvPr/>
        </p:nvPicPr>
        <p:blipFill>
          <a:blip r:embed="rId3" cstate="print"/>
          <a:stretch>
            <a:fillRect/>
          </a:stretch>
        </p:blipFill>
        <p:spPr>
          <a:xfrm>
            <a:off x="1981200" y="0"/>
            <a:ext cx="7162800" cy="68580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1026" name="Picture 2" descr="F:\PMP My Pictures\i-ProjectMethodology.jpg"/>
          <p:cNvPicPr>
            <a:picLocks noChangeAspect="1" noChangeArrowheads="1"/>
          </p:cNvPicPr>
          <p:nvPr/>
        </p:nvPicPr>
        <p:blipFill>
          <a:blip r:embed="rId3" cstate="print"/>
          <a:srcRect/>
          <a:stretch>
            <a:fillRect/>
          </a:stretch>
        </p:blipFill>
        <p:spPr bwMode="auto">
          <a:xfrm>
            <a:off x="1981200" y="0"/>
            <a:ext cx="7162800" cy="685800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Titre 1"/>
          <p:cNvSpPr>
            <a:spLocks noGrp="1"/>
          </p:cNvSpPr>
          <p:nvPr>
            <p:ph type="title"/>
          </p:nvPr>
        </p:nvSpPr>
        <p:spPr>
          <a:xfrm>
            <a:off x="1066800" y="2286000"/>
            <a:ext cx="7086600" cy="2971800"/>
          </a:xfrm>
        </p:spPr>
        <p:style>
          <a:lnRef idx="0">
            <a:schemeClr val="accent5"/>
          </a:lnRef>
          <a:fillRef idx="3">
            <a:schemeClr val="accent5"/>
          </a:fillRef>
          <a:effectRef idx="3">
            <a:schemeClr val="accent5"/>
          </a:effectRef>
          <a:fontRef idx="minor">
            <a:schemeClr val="lt1"/>
          </a:fontRef>
        </p:style>
        <p:txBody>
          <a:bodyPr rtlCol="0">
            <a:normAutofit fontScale="90000"/>
          </a:bodyPr>
          <a:lstStyle/>
          <a:p>
            <a:pPr lvl="0"/>
            <a:r>
              <a:rPr lang="en-US" sz="6600" b="1" dirty="0" smtClean="0">
                <a:solidFill>
                  <a:srgbClr val="FFFF00"/>
                </a:solidFill>
              </a:rPr>
              <a:t>Questions</a:t>
            </a:r>
            <a:br>
              <a:rPr lang="en-US" sz="6600" b="1" dirty="0" smtClean="0">
                <a:solidFill>
                  <a:srgbClr val="FFFF00"/>
                </a:solidFill>
              </a:rPr>
            </a:br>
            <a:r>
              <a:rPr lang="en-US" sz="6600" b="1" dirty="0" smtClean="0">
                <a:solidFill>
                  <a:srgbClr val="FFFF00"/>
                </a:solidFill>
              </a:rPr>
              <a:t> &amp;</a:t>
            </a:r>
            <a:br>
              <a:rPr lang="en-US" sz="6600" b="1" dirty="0" smtClean="0">
                <a:solidFill>
                  <a:srgbClr val="FFFF00"/>
                </a:solidFill>
              </a:rPr>
            </a:br>
            <a:r>
              <a:rPr lang="en-US" sz="6600" b="1" dirty="0" smtClean="0">
                <a:solidFill>
                  <a:srgbClr val="FFFF00"/>
                </a:solidFill>
              </a:rPr>
              <a:t> Answers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228600" y="441325"/>
            <a:ext cx="8432800" cy="4740275"/>
          </a:xfrm>
          <a:prstGeom prst="rect">
            <a:avLst/>
          </a:prstGeom>
          <a:noFill/>
          <a:ln w="9525">
            <a:noFill/>
            <a:miter lim="800000"/>
            <a:headEnd/>
            <a:tailEnd/>
          </a:ln>
          <a:effectLst/>
        </p:spPr>
        <p:txBody>
          <a:bodyPr tIns="0" bIns="0" anchor="ctr">
            <a:spAutoFit/>
          </a:bodyPr>
          <a:lstStyle/>
          <a:p>
            <a:pPr eaLnBrk="0" hangingPunct="0">
              <a:defRPr/>
            </a:pPr>
            <a:endParaRPr lang="en-US" sz="2800" dirty="0">
              <a:latin typeface="Times" pitchFamily="18" charset="0"/>
              <a:cs typeface="Arial" pitchFamily="34" charset="0"/>
            </a:endParaRPr>
          </a:p>
          <a:p>
            <a:pPr marL="406400" indent="-406400" algn="just" eaLnBrk="0" hangingPunct="0">
              <a:defRPr/>
            </a:pPr>
            <a:r>
              <a:rPr lang="en-US" sz="2800" dirty="0">
                <a:latin typeface="Times" pitchFamily="18" charset="0"/>
                <a:ea typeface="Calibri" pitchFamily="34" charset="0"/>
                <a:cs typeface="Times New Roman" pitchFamily="18" charset="0"/>
              </a:rPr>
              <a:t>2. 	A product life cycle is a series of phases whose name and number is determined by the organization’s needs regarding control of the project. </a:t>
            </a:r>
          </a:p>
          <a:p>
            <a:pPr eaLnBrk="0" hangingPunct="0">
              <a:defRPr/>
            </a:pPr>
            <a:endParaRPr lang="en-US" sz="2800" dirty="0">
              <a:latin typeface="Times" pitchFamily="18" charset="0"/>
              <a:cs typeface="Arial" pitchFamily="34" charset="0"/>
            </a:endParaRPr>
          </a:p>
          <a:p>
            <a:pPr marL="457200" eaLnBrk="0" hangingPunct="0">
              <a:defRPr/>
            </a:pPr>
            <a:r>
              <a:rPr lang="en-US" sz="2800" dirty="0">
                <a:latin typeface="Times" pitchFamily="18" charset="0"/>
                <a:ea typeface="Calibri" pitchFamily="34" charset="0"/>
                <a:cs typeface="Times New Roman" pitchFamily="18" charset="0"/>
              </a:rPr>
              <a:t>A. True</a:t>
            </a:r>
            <a:endParaRPr lang="en-US" sz="2800" dirty="0">
              <a:latin typeface="Times" pitchFamily="18" charset="0"/>
              <a:cs typeface="Arial" pitchFamily="34" charset="0"/>
            </a:endParaRPr>
          </a:p>
          <a:p>
            <a:pPr marL="457200" eaLnBrk="0" hangingPunct="0">
              <a:defRPr/>
            </a:pPr>
            <a:r>
              <a:rPr lang="en-US" sz="2800" dirty="0">
                <a:latin typeface="Times" pitchFamily="18" charset="0"/>
                <a:ea typeface="Calibri" pitchFamily="34" charset="0"/>
                <a:cs typeface="Times New Roman" pitchFamily="18" charset="0"/>
              </a:rPr>
              <a:t>B. False</a:t>
            </a:r>
          </a:p>
          <a:p>
            <a:pPr eaLnBrk="0" hangingPunct="0">
              <a:defRPr/>
            </a:pPr>
            <a:endParaRPr lang="en-US" sz="2800" dirty="0">
              <a:latin typeface="Times" pitchFamily="18" charset="0"/>
              <a:cs typeface="Arial" pitchFamily="34" charset="0"/>
            </a:endParaRPr>
          </a:p>
          <a:p>
            <a:pPr eaLnBrk="0" hangingPunct="0">
              <a:defRPr/>
            </a:pPr>
            <a:endParaRPr lang="en-US" sz="2800" dirty="0">
              <a:latin typeface="Times" pitchFamily="18" charset="0"/>
              <a:cs typeface="Arial" pitchFamily="34" charset="0"/>
            </a:endParaRPr>
          </a:p>
          <a:p>
            <a:pPr marL="166688" eaLnBrk="0" hangingPunct="0">
              <a:defRPr/>
            </a:pPr>
            <a:endParaRPr lang="en-US" sz="2800" dirty="0">
              <a:latin typeface="Times" pitchFamily="18" charset="0"/>
              <a:cs typeface="Arial" pitchFamily="34" charset="0"/>
            </a:endParaRPr>
          </a:p>
          <a:p>
            <a:pPr eaLnBrk="0" hangingPunct="0">
              <a:defRPr/>
            </a:pPr>
            <a:endParaRPr lang="en-US" sz="2800" dirty="0">
              <a:latin typeface="Times" pitchFamily="18" charset="0"/>
              <a:cs typeface="Arial" pitchFamily="34" charset="0"/>
            </a:endParaRPr>
          </a:p>
        </p:txBody>
      </p:sp>
      <p:sp>
        <p:nvSpPr>
          <p:cNvPr id="3" name="Slide Number Placeholder 2"/>
          <p:cNvSpPr>
            <a:spLocks noGrp="1"/>
          </p:cNvSpPr>
          <p:nvPr>
            <p:ph type="sldNum" sz="quarter" idx="12"/>
          </p:nvPr>
        </p:nvSpPr>
        <p:spPr/>
        <p:txBody>
          <a:bodyPr/>
          <a:lstStyle/>
          <a:p>
            <a:pPr>
              <a:defRPr/>
            </a:pPr>
            <a:fld id="{79C931B7-A98D-452A-B5A5-2488699F5C5D}" type="slidenum">
              <a:rPr lang="fr-CA"/>
              <a:pPr>
                <a:defRPr/>
              </a:pPr>
              <a:t>29</a:t>
            </a:fld>
            <a:endParaRPr lang="fr-CA" dirty="0"/>
          </a:p>
        </p:txBody>
      </p:sp>
      <p:sp>
        <p:nvSpPr>
          <p:cNvPr id="4" name="Rectangle 3"/>
          <p:cNvSpPr>
            <a:spLocks noChangeArrowheads="1"/>
          </p:cNvSpPr>
          <p:nvPr/>
        </p:nvSpPr>
        <p:spPr bwMode="auto">
          <a:xfrm>
            <a:off x="304800" y="6183313"/>
            <a:ext cx="1922463" cy="369887"/>
          </a:xfrm>
          <a:prstGeom prst="rect">
            <a:avLst/>
          </a:prstGeom>
          <a:noFill/>
          <a:ln w="9525">
            <a:noFill/>
            <a:miter lim="800000"/>
            <a:headEnd/>
            <a:tailEnd/>
          </a:ln>
        </p:spPr>
        <p:txBody>
          <a:bodyPr wrap="none">
            <a:spAutoFit/>
          </a:bodyPr>
          <a:lstStyle/>
          <a:p>
            <a:pPr marL="63500" eaLnBrk="0" hangingPunct="0"/>
            <a:r>
              <a:rPr lang="en-US" b="1">
                <a:latin typeface="Times" pitchFamily="18" charset="0"/>
                <a:ea typeface="Calibri" pitchFamily="34" charset="0"/>
                <a:cs typeface="Times New Roman" pitchFamily="18" charset="0"/>
              </a:rPr>
              <a:t>Answer: B. False</a:t>
            </a:r>
          </a:p>
        </p:txBody>
      </p:sp>
      <p:sp>
        <p:nvSpPr>
          <p:cNvPr id="6" name="Half Frame 5"/>
          <p:cNvSpPr/>
          <p:nvPr/>
        </p:nvSpPr>
        <p:spPr>
          <a:xfrm rot="16200000">
            <a:off x="38100" y="5905500"/>
            <a:ext cx="914400" cy="990600"/>
          </a:xfrm>
          <a:prstGeom prst="halfFram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graphicFrame>
        <p:nvGraphicFramePr>
          <p:cNvPr id="6" name="Diagram 5"/>
          <p:cNvGraphicFramePr/>
          <p:nvPr/>
        </p:nvGraphicFramePr>
        <p:xfrm>
          <a:off x="1295400" y="1219200"/>
          <a:ext cx="7315200" cy="251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descr="[ProjectOverlapPhases.jpg]"/>
          <p:cNvPicPr/>
          <p:nvPr/>
        </p:nvPicPr>
        <p:blipFill>
          <a:blip r:embed="rId8" cstate="print"/>
          <a:srcRect/>
          <a:stretch>
            <a:fillRect/>
          </a:stretch>
        </p:blipFill>
        <p:spPr bwMode="auto">
          <a:xfrm>
            <a:off x="0" y="3810000"/>
            <a:ext cx="9144000" cy="3048000"/>
          </a:xfrm>
          <a:prstGeom prst="rect">
            <a:avLst/>
          </a:prstGeom>
          <a:noFill/>
          <a:ln w="9525">
            <a:noFill/>
            <a:miter lim="800000"/>
            <a:headEnd/>
            <a:tailEnd/>
          </a:ln>
        </p:spPr>
      </p:pic>
      <p:sp>
        <p:nvSpPr>
          <p:cNvPr id="4" name="Titre 1"/>
          <p:cNvSpPr txBox="1">
            <a:spLocks/>
          </p:cNvSpPr>
          <p:nvPr/>
        </p:nvSpPr>
        <p:spPr bwMode="auto">
          <a:xfrm>
            <a:off x="1219200" y="304800"/>
            <a:ext cx="7391400" cy="685800"/>
          </a:xfrm>
          <a:prstGeom prst="rect">
            <a:avLst/>
          </a:prstGeom>
          <a:ln w="9525">
            <a:noFill/>
            <a:miter lim="800000"/>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i="0" u="none" strike="noStrike" kern="1200" cap="none" spc="0" normalizeH="0" baseline="0" noProof="0" dirty="0" smtClean="0">
                <a:ln>
                  <a:noFill/>
                </a:ln>
                <a:solidFill>
                  <a:schemeClr val="lt1"/>
                </a:solidFill>
                <a:effectLst/>
                <a:uLnTx/>
                <a:uFillTx/>
                <a:latin typeface="+mn-lt"/>
                <a:ea typeface="+mn-ea"/>
                <a:cs typeface="+mn-cs"/>
              </a:rPr>
              <a:t>Project Process Life Cycle</a:t>
            </a:r>
            <a:endParaRPr kumimoji="0" lang="en-US" sz="280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381000" y="457200"/>
            <a:ext cx="8432800" cy="3878263"/>
          </a:xfrm>
          <a:prstGeom prst="rect">
            <a:avLst/>
          </a:prstGeom>
          <a:noFill/>
          <a:ln w="9525">
            <a:noFill/>
            <a:miter lim="800000"/>
            <a:headEnd/>
            <a:tailEnd/>
          </a:ln>
          <a:effectLst/>
        </p:spPr>
        <p:txBody>
          <a:bodyPr tIns="0" bIns="0" anchor="ctr">
            <a:spAutoFit/>
          </a:bodyPr>
          <a:lstStyle/>
          <a:p>
            <a:pPr marL="342900" indent="-342900">
              <a:defRPr/>
            </a:pPr>
            <a:endParaRPr lang="en-US" sz="2800" dirty="0">
              <a:latin typeface="Times New Roman" pitchFamily="18" charset="0"/>
              <a:ea typeface="Calibri" pitchFamily="34" charset="0"/>
              <a:cs typeface="Times New Roman" pitchFamily="18" charset="0"/>
            </a:endParaRPr>
          </a:p>
          <a:p>
            <a:pPr marL="406400" indent="-406400" eaLnBrk="0" hangingPunct="0">
              <a:defRPr/>
            </a:pPr>
            <a:r>
              <a:rPr lang="en-US" sz="2800" dirty="0">
                <a:latin typeface="Times New Roman" pitchFamily="18" charset="0"/>
                <a:ea typeface="Calibri" pitchFamily="34" charset="0"/>
                <a:cs typeface="Times New Roman" pitchFamily="18" charset="0"/>
              </a:rPr>
              <a:t>9. Contract close-out contains:</a:t>
            </a:r>
          </a:p>
          <a:p>
            <a:pPr marL="225425" eaLnBrk="0" hangingPunct="0">
              <a:defRPr/>
            </a:pPr>
            <a:endParaRPr lang="en-US" sz="2800" dirty="0">
              <a:latin typeface="Times New Roman" pitchFamily="18" charset="0"/>
              <a:ea typeface="Calibri" pitchFamily="34" charset="0"/>
              <a:cs typeface="Times New Roman" pitchFamily="18" charset="0"/>
            </a:endParaRPr>
          </a:p>
          <a:p>
            <a:pPr marL="800100" indent="-457200" eaLnBrk="0" hangingPunct="0">
              <a:buFontTx/>
              <a:buAutoNum type="alphaUcPeriod"/>
              <a:defRPr/>
            </a:pPr>
            <a:r>
              <a:rPr lang="en-US" sz="2800" dirty="0">
                <a:latin typeface="Times New Roman" pitchFamily="18" charset="0"/>
                <a:ea typeface="Calibri" pitchFamily="34" charset="0"/>
                <a:cs typeface="Times New Roman" pitchFamily="18" charset="0"/>
              </a:rPr>
              <a:t>Contract Documentation</a:t>
            </a:r>
          </a:p>
          <a:p>
            <a:pPr marL="800100" indent="-457200" eaLnBrk="0" hangingPunct="0">
              <a:buFontTx/>
              <a:buAutoNum type="alphaUcPeriod"/>
              <a:defRPr/>
            </a:pPr>
            <a:r>
              <a:rPr lang="en-US" sz="2800" dirty="0">
                <a:latin typeface="Times New Roman" pitchFamily="18" charset="0"/>
                <a:ea typeface="Calibri" pitchFamily="34" charset="0"/>
                <a:cs typeface="Times New Roman" pitchFamily="18" charset="0"/>
              </a:rPr>
              <a:t>Procurement Audits</a:t>
            </a:r>
          </a:p>
          <a:p>
            <a:pPr marL="800100" indent="-457200" eaLnBrk="0" hangingPunct="0">
              <a:buFontTx/>
              <a:buAutoNum type="alphaUcPeriod"/>
              <a:defRPr/>
            </a:pPr>
            <a:r>
              <a:rPr lang="en-US" sz="2800" dirty="0">
                <a:latin typeface="Times New Roman" pitchFamily="18" charset="0"/>
                <a:ea typeface="Calibri" pitchFamily="34" charset="0"/>
                <a:cs typeface="Times New Roman" pitchFamily="18" charset="0"/>
              </a:rPr>
              <a:t>Formal Acceptance And Closure</a:t>
            </a:r>
          </a:p>
          <a:p>
            <a:pPr marL="800100" indent="-457200" eaLnBrk="0" hangingPunct="0">
              <a:buFontTx/>
              <a:buAutoNum type="alphaUcPeriod"/>
              <a:defRPr/>
            </a:pPr>
            <a:r>
              <a:rPr lang="en-US" sz="2800" dirty="0">
                <a:latin typeface="Times New Roman" pitchFamily="18" charset="0"/>
                <a:ea typeface="Calibri" pitchFamily="34" charset="0"/>
                <a:cs typeface="Times New Roman" pitchFamily="18" charset="0"/>
              </a:rPr>
              <a:t>All Of The Above </a:t>
            </a:r>
          </a:p>
          <a:p>
            <a:pPr eaLnBrk="0" hangingPunct="0">
              <a:defRPr/>
            </a:pPr>
            <a:endParaRPr lang="en-US" sz="2800" dirty="0">
              <a:latin typeface="Arial" pitchFamily="34" charset="0"/>
              <a:cs typeface="Arial" pitchFamily="34" charset="0"/>
            </a:endParaRPr>
          </a:p>
          <a:p>
            <a:pPr eaLnBrk="0" hangingPunct="0">
              <a:defRPr/>
            </a:pPr>
            <a:endParaRPr lang="en-US" sz="28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A7B8196E-92F3-4812-B19A-4D5D3B57433F}" type="slidenum">
              <a:rPr lang="fr-CA"/>
              <a:pPr>
                <a:defRPr/>
              </a:pPr>
              <a:t>30</a:t>
            </a:fld>
            <a:endParaRPr lang="fr-CA" dirty="0"/>
          </a:p>
        </p:txBody>
      </p:sp>
      <p:sp>
        <p:nvSpPr>
          <p:cNvPr id="5" name="Rectangle 4"/>
          <p:cNvSpPr>
            <a:spLocks noChangeArrowheads="1"/>
          </p:cNvSpPr>
          <p:nvPr/>
        </p:nvSpPr>
        <p:spPr bwMode="auto">
          <a:xfrm>
            <a:off x="304800" y="6183313"/>
            <a:ext cx="3124200" cy="369887"/>
          </a:xfrm>
          <a:prstGeom prst="rect">
            <a:avLst/>
          </a:prstGeom>
          <a:noFill/>
          <a:ln w="9525">
            <a:noFill/>
            <a:miter lim="800000"/>
            <a:headEnd/>
            <a:tailEnd/>
          </a:ln>
        </p:spPr>
        <p:txBody>
          <a:bodyPr wrap="none">
            <a:spAutoFit/>
          </a:bodyPr>
          <a:lstStyle/>
          <a:p>
            <a:pPr marL="457200" indent="-457200" eaLnBrk="0" hangingPunct="0"/>
            <a:r>
              <a:rPr lang="en-US" b="1">
                <a:latin typeface="Times New Roman" pitchFamily="18" charset="0"/>
                <a:ea typeface="Calibri" pitchFamily="34" charset="0"/>
                <a:cs typeface="Times New Roman" pitchFamily="18" charset="0"/>
              </a:rPr>
              <a:t>Answer: D. All Of The Above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04800" y="152400"/>
            <a:ext cx="8432800" cy="6894513"/>
          </a:xfrm>
          <a:prstGeom prst="rect">
            <a:avLst/>
          </a:prstGeom>
          <a:noFill/>
          <a:ln w="9525">
            <a:noFill/>
            <a:miter lim="800000"/>
            <a:headEnd/>
            <a:tailEnd/>
          </a:ln>
          <a:effectLst/>
        </p:spPr>
        <p:txBody>
          <a:bodyPr tIns="0" bIns="0" anchor="ctr">
            <a:spAutoFit/>
          </a:bodyPr>
          <a:lstStyle/>
          <a:p>
            <a:pPr marL="342900" indent="-342900">
              <a:defRPr/>
            </a:pPr>
            <a:endParaRPr lang="en-US" sz="2800" dirty="0">
              <a:latin typeface="Times New Roman" pitchFamily="18" charset="0"/>
              <a:ea typeface="Calibri" pitchFamily="34" charset="0"/>
              <a:cs typeface="Times New Roman" pitchFamily="18" charset="0"/>
            </a:endParaRPr>
          </a:p>
          <a:p>
            <a:pPr marL="687388" indent="-342900" eaLnBrk="0" hangingPunct="0">
              <a:defRPr/>
            </a:pPr>
            <a:endParaRPr lang="en-US" sz="2800" dirty="0">
              <a:latin typeface="Times New Roman" pitchFamily="18" charset="0"/>
              <a:ea typeface="Calibri" pitchFamily="34" charset="0"/>
              <a:cs typeface="Times New Roman" pitchFamily="18" charset="0"/>
            </a:endParaRPr>
          </a:p>
          <a:p>
            <a:pPr marL="685800" indent="-684213" algn="just" eaLnBrk="0" hangingPunct="0">
              <a:defRPr/>
            </a:pPr>
            <a:r>
              <a:rPr lang="en-US" sz="2800" dirty="0">
                <a:latin typeface="Times New Roman" pitchFamily="18" charset="0"/>
                <a:ea typeface="Calibri" pitchFamily="34" charset="0"/>
                <a:cs typeface="Times New Roman" pitchFamily="18" charset="0"/>
              </a:rPr>
              <a:t>15. ______________ coordinates people and other resources to carry out the plan.</a:t>
            </a:r>
          </a:p>
          <a:p>
            <a:pPr marL="687388" indent="-342900" eaLnBrk="0" hangingPunct="0">
              <a:defRPr/>
            </a:pPr>
            <a:endParaRPr lang="en-US" sz="2800" dirty="0">
              <a:latin typeface="Times New Roman" pitchFamily="18" charset="0"/>
              <a:ea typeface="Calibri" pitchFamily="34" charset="0"/>
              <a:cs typeface="Times New Roman" pitchFamily="18" charset="0"/>
            </a:endParaRPr>
          </a:p>
          <a:p>
            <a:pPr marL="1028700" indent="-393700" eaLnBrk="0" hangingPunct="0">
              <a:buFontTx/>
              <a:buAutoNum type="alphaUcPeriod"/>
              <a:defRPr/>
            </a:pPr>
            <a:r>
              <a:rPr lang="en-US" sz="2800" dirty="0">
                <a:latin typeface="Times New Roman" pitchFamily="18" charset="0"/>
                <a:ea typeface="Calibri" pitchFamily="34" charset="0"/>
                <a:cs typeface="Times New Roman" pitchFamily="18" charset="0"/>
              </a:rPr>
              <a:t>Work Breakdown Structure </a:t>
            </a:r>
          </a:p>
          <a:p>
            <a:pPr marL="1028700" indent="-393700" eaLnBrk="0" hangingPunct="0">
              <a:buFontTx/>
              <a:buAutoNum type="alphaUcPeriod"/>
              <a:defRPr/>
            </a:pPr>
            <a:r>
              <a:rPr lang="en-US" sz="2800" dirty="0">
                <a:latin typeface="Times New Roman" pitchFamily="18" charset="0"/>
                <a:ea typeface="Calibri" pitchFamily="34" charset="0"/>
                <a:cs typeface="Times New Roman" pitchFamily="18" charset="0"/>
              </a:rPr>
              <a:t>Resource Planning</a:t>
            </a:r>
          </a:p>
          <a:p>
            <a:pPr marL="1028700" indent="-393700" eaLnBrk="0" hangingPunct="0">
              <a:buFontTx/>
              <a:buAutoNum type="alphaUcPeriod"/>
              <a:defRPr/>
            </a:pPr>
            <a:r>
              <a:rPr lang="en-US" sz="2800" dirty="0">
                <a:latin typeface="Times New Roman" pitchFamily="18" charset="0"/>
                <a:cs typeface="Times New Roman" pitchFamily="18" charset="0"/>
              </a:rPr>
              <a:t>Resource Leveling</a:t>
            </a:r>
          </a:p>
          <a:p>
            <a:pPr marL="1028700" indent="-393700" eaLnBrk="0" hangingPunct="0">
              <a:buFontTx/>
              <a:buAutoNum type="alphaUcPeriod"/>
              <a:defRPr/>
            </a:pPr>
            <a:r>
              <a:rPr lang="en-US" sz="2800" dirty="0">
                <a:latin typeface="Times New Roman" pitchFamily="18" charset="0"/>
                <a:cs typeface="Times New Roman" pitchFamily="18" charset="0"/>
              </a:rPr>
              <a:t>Executing Process</a:t>
            </a:r>
            <a:endParaRPr lang="en-US" sz="2800" dirty="0">
              <a:latin typeface="Arial" pitchFamily="34" charset="0"/>
              <a:cs typeface="Arial" pitchFamily="34" charset="0"/>
            </a:endParaRPr>
          </a:p>
          <a:p>
            <a:pPr marL="687388" indent="-342900" eaLnBrk="0" hangingPunct="0">
              <a:defRPr/>
            </a:pPr>
            <a:endParaRPr lang="en-US" sz="2800" dirty="0">
              <a:latin typeface="Times New Roman" pitchFamily="18" charset="0"/>
              <a:ea typeface="Calibri" pitchFamily="34" charset="0"/>
              <a:cs typeface="Times New Roman" pitchFamily="18" charset="0"/>
            </a:endParaRPr>
          </a:p>
          <a:p>
            <a:pPr marL="687388" indent="-342900" eaLnBrk="0" hangingPunct="0">
              <a:defRPr/>
            </a:pPr>
            <a:endParaRPr lang="en-US" sz="2800" dirty="0">
              <a:latin typeface="Arial" pitchFamily="34" charset="0"/>
              <a:cs typeface="Arial" pitchFamily="34" charset="0"/>
            </a:endParaRPr>
          </a:p>
          <a:p>
            <a:pPr marL="687388" indent="-342900" eaLnBrk="0" hangingPunct="0">
              <a:defRPr/>
            </a:pPr>
            <a:endParaRPr lang="en-US" sz="2800" dirty="0">
              <a:latin typeface="Times New Roman" pitchFamily="18" charset="0"/>
              <a:ea typeface="Calibri" pitchFamily="34" charset="0"/>
              <a:cs typeface="Times New Roman" pitchFamily="18" charset="0"/>
            </a:endParaRPr>
          </a:p>
          <a:p>
            <a:pPr marL="687387" indent="-342900" algn="just" eaLnBrk="0" hangingPunct="0">
              <a:defRPr/>
            </a:pPr>
            <a:endParaRPr lang="en-US" sz="2800" dirty="0">
              <a:latin typeface="Times New Roman" pitchFamily="18" charset="0"/>
              <a:ea typeface="Calibri" pitchFamily="34" charset="0"/>
              <a:cs typeface="Times New Roman" pitchFamily="18" charset="0"/>
            </a:endParaRPr>
          </a:p>
          <a:p>
            <a:pPr marL="687387" indent="-342900" algn="just" eaLnBrk="0" hangingPunct="0">
              <a:defRPr/>
            </a:pPr>
            <a:endParaRPr lang="en-US" sz="2800" dirty="0">
              <a:latin typeface="Times New Roman" pitchFamily="18" charset="0"/>
              <a:ea typeface="Calibri" pitchFamily="34" charset="0"/>
              <a:cs typeface="Times New Roman" pitchFamily="18" charset="0"/>
            </a:endParaRPr>
          </a:p>
          <a:p>
            <a:pPr marL="687387" indent="-342900" algn="just" eaLnBrk="0" hangingPunct="0">
              <a:defRPr/>
            </a:pPr>
            <a:endParaRPr lang="en-US" sz="2800" dirty="0">
              <a:latin typeface="Times New Roman" pitchFamily="18" charset="0"/>
              <a:ea typeface="Calibri" pitchFamily="34" charset="0"/>
              <a:cs typeface="Times New Roman" pitchFamily="18" charset="0"/>
            </a:endParaRPr>
          </a:p>
          <a:p>
            <a:pPr eaLnBrk="0" hangingPunct="0">
              <a:defRPr/>
            </a:pPr>
            <a:endParaRPr lang="en-US" sz="2800" dirty="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pPr>
              <a:defRPr/>
            </a:pPr>
            <a:fld id="{212FB9A7-D7B6-42E0-91E4-89EAB5476E92}" type="slidenum">
              <a:rPr lang="fr-CA"/>
              <a:pPr>
                <a:defRPr/>
              </a:pPr>
              <a:t>31</a:t>
            </a:fld>
            <a:endParaRPr lang="fr-CA" dirty="0"/>
          </a:p>
        </p:txBody>
      </p:sp>
      <p:sp>
        <p:nvSpPr>
          <p:cNvPr id="5" name="Rectangle 4"/>
          <p:cNvSpPr>
            <a:spLocks noChangeArrowheads="1"/>
          </p:cNvSpPr>
          <p:nvPr/>
        </p:nvSpPr>
        <p:spPr bwMode="auto">
          <a:xfrm>
            <a:off x="304800" y="6172200"/>
            <a:ext cx="3505200" cy="369888"/>
          </a:xfrm>
          <a:prstGeom prst="rect">
            <a:avLst/>
          </a:prstGeom>
          <a:noFill/>
          <a:ln w="9525">
            <a:noFill/>
            <a:miter lim="800000"/>
            <a:headEnd/>
            <a:tailEnd/>
          </a:ln>
        </p:spPr>
        <p:txBody>
          <a:bodyPr>
            <a:spAutoFit/>
          </a:bodyPr>
          <a:lstStyle/>
          <a:p>
            <a:pPr marL="406400" indent="-393700" eaLnBrk="0" hangingPunct="0"/>
            <a:r>
              <a:rPr lang="en-US" b="1">
                <a:latin typeface="Times New Roman" pitchFamily="18" charset="0"/>
                <a:cs typeface="Times New Roman" pitchFamily="18" charset="0"/>
              </a:rPr>
              <a:t>Answer: D. Executing Process</a:t>
            </a:r>
            <a:endParaRPr lang="en-US" b="1"/>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00BAC87E-7103-47F8-B385-3D7680078579}" type="slidenum">
              <a:rPr lang="fr-CA"/>
              <a:pPr>
                <a:defRPr/>
              </a:pPr>
              <a:t>32</a:t>
            </a:fld>
            <a:endParaRPr lang="fr-CA" dirty="0"/>
          </a:p>
        </p:txBody>
      </p:sp>
      <p:sp>
        <p:nvSpPr>
          <p:cNvPr id="6" name="Rectangle 5"/>
          <p:cNvSpPr/>
          <p:nvPr/>
        </p:nvSpPr>
        <p:spPr>
          <a:xfrm>
            <a:off x="304800" y="762000"/>
            <a:ext cx="8458200" cy="3108325"/>
          </a:xfrm>
          <a:prstGeom prst="rect">
            <a:avLst/>
          </a:prstGeom>
        </p:spPr>
        <p:txBody>
          <a:bodyPr>
            <a:spAutoFit/>
          </a:bodyPr>
          <a:lstStyle/>
          <a:p>
            <a:pPr marL="571500" indent="-569913" eaLnBrk="0" hangingPunct="0">
              <a:defRPr/>
            </a:pPr>
            <a:r>
              <a:rPr lang="en-US" sz="2800" dirty="0">
                <a:latin typeface="Times New Roman" pitchFamily="18" charset="0"/>
                <a:ea typeface="Calibri" pitchFamily="34" charset="0"/>
                <a:cs typeface="Times New Roman" pitchFamily="18" charset="0"/>
              </a:rPr>
              <a:t>16.  The process of identifying and defining a product or service is called:</a:t>
            </a:r>
          </a:p>
          <a:p>
            <a:pPr marL="687388" indent="-342900" eaLnBrk="0" hangingPunct="0">
              <a:defRPr/>
            </a:pPr>
            <a:endParaRPr lang="en-US" sz="2800" dirty="0">
              <a:latin typeface="Times New Roman" pitchFamily="18" charset="0"/>
              <a:ea typeface="Calibri" pitchFamily="34" charset="0"/>
              <a:cs typeface="Times New Roman" pitchFamily="18" charset="0"/>
            </a:endParaRPr>
          </a:p>
          <a:p>
            <a:pPr marL="1028700" indent="-457200" eaLnBrk="0" hangingPunct="0">
              <a:buFontTx/>
              <a:buAutoNum type="alphaUcPeriod"/>
              <a:defRPr/>
            </a:pPr>
            <a:r>
              <a:rPr lang="en-US" sz="2800" dirty="0">
                <a:latin typeface="Times New Roman" pitchFamily="18" charset="0"/>
                <a:ea typeface="Calibri" pitchFamily="34" charset="0"/>
                <a:cs typeface="Times New Roman" pitchFamily="18" charset="0"/>
              </a:rPr>
              <a:t>Procurement Planning</a:t>
            </a:r>
          </a:p>
          <a:p>
            <a:pPr marL="1028700" indent="-457200" eaLnBrk="0" hangingPunct="0">
              <a:buFontTx/>
              <a:buAutoNum type="alphaUcPeriod"/>
              <a:defRPr/>
            </a:pPr>
            <a:r>
              <a:rPr lang="en-US" sz="2800" dirty="0">
                <a:latin typeface="Times New Roman" pitchFamily="18" charset="0"/>
                <a:ea typeface="Calibri" pitchFamily="34" charset="0"/>
                <a:cs typeface="Times New Roman" pitchFamily="18" charset="0"/>
              </a:rPr>
              <a:t>Source Selection</a:t>
            </a:r>
          </a:p>
          <a:p>
            <a:pPr marL="1028700" indent="-457200" eaLnBrk="0" hangingPunct="0">
              <a:buFontTx/>
              <a:buAutoNum type="alphaUcPeriod"/>
              <a:defRPr/>
            </a:pPr>
            <a:r>
              <a:rPr lang="en-US" sz="2800" dirty="0">
                <a:latin typeface="Times New Roman" pitchFamily="18" charset="0"/>
                <a:ea typeface="Calibri" pitchFamily="34" charset="0"/>
                <a:cs typeface="Times New Roman" pitchFamily="18" charset="0"/>
              </a:rPr>
              <a:t>Contract Administration</a:t>
            </a:r>
          </a:p>
          <a:p>
            <a:pPr marL="1028700" indent="-457200" eaLnBrk="0" hangingPunct="0">
              <a:buFontTx/>
              <a:buAutoNum type="alphaUcPeriod"/>
              <a:defRPr/>
            </a:pPr>
            <a:r>
              <a:rPr lang="en-US" sz="2800" dirty="0">
                <a:latin typeface="Times New Roman" pitchFamily="18" charset="0"/>
                <a:ea typeface="Calibri" pitchFamily="34" charset="0"/>
                <a:cs typeface="Times New Roman" pitchFamily="18" charset="0"/>
              </a:rPr>
              <a:t>Contract Close-out</a:t>
            </a:r>
          </a:p>
        </p:txBody>
      </p:sp>
      <p:sp>
        <p:nvSpPr>
          <p:cNvPr id="4" name="Rectangle 3"/>
          <p:cNvSpPr>
            <a:spLocks noChangeArrowheads="1"/>
          </p:cNvSpPr>
          <p:nvPr/>
        </p:nvSpPr>
        <p:spPr bwMode="auto">
          <a:xfrm>
            <a:off x="304800" y="6172200"/>
            <a:ext cx="3625850" cy="369888"/>
          </a:xfrm>
          <a:prstGeom prst="rect">
            <a:avLst/>
          </a:prstGeom>
          <a:noFill/>
          <a:ln w="9525">
            <a:noFill/>
            <a:miter lim="800000"/>
            <a:headEnd/>
            <a:tailEnd/>
          </a:ln>
        </p:spPr>
        <p:txBody>
          <a:bodyPr wrap="none">
            <a:spAutoFit/>
          </a:bodyPr>
          <a:lstStyle/>
          <a:p>
            <a:pPr marL="63500" eaLnBrk="0" hangingPunct="0"/>
            <a:r>
              <a:rPr lang="en-US" b="1">
                <a:latin typeface="Times New Roman" pitchFamily="18" charset="0"/>
                <a:ea typeface="Calibri" pitchFamily="34" charset="0"/>
                <a:cs typeface="Times New Roman" pitchFamily="18" charset="0"/>
              </a:rPr>
              <a:t>Answer: A. Procurement Planning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B5168925-9885-4AB9-A81A-F3A05745029A}" type="slidenum">
              <a:rPr lang="fr-CA"/>
              <a:pPr>
                <a:defRPr/>
              </a:pPr>
              <a:t>33</a:t>
            </a:fld>
            <a:endParaRPr lang="fr-CA" dirty="0"/>
          </a:p>
        </p:txBody>
      </p:sp>
      <p:sp>
        <p:nvSpPr>
          <p:cNvPr id="4" name="Rectangle 3"/>
          <p:cNvSpPr/>
          <p:nvPr/>
        </p:nvSpPr>
        <p:spPr>
          <a:xfrm>
            <a:off x="304800" y="457200"/>
            <a:ext cx="8458200" cy="4400550"/>
          </a:xfrm>
          <a:prstGeom prst="rect">
            <a:avLst/>
          </a:prstGeom>
        </p:spPr>
        <p:txBody>
          <a:bodyPr>
            <a:spAutoFit/>
          </a:bodyPr>
          <a:lstStyle/>
          <a:p>
            <a:pPr marL="342900" indent="-342900">
              <a:defRPr/>
            </a:pPr>
            <a:r>
              <a:rPr lang="en-US" sz="2800" dirty="0">
                <a:latin typeface="Times New Roman" pitchFamily="18" charset="0"/>
                <a:ea typeface="Calibri" pitchFamily="34" charset="0"/>
                <a:cs typeface="Times New Roman" pitchFamily="18" charset="0"/>
              </a:rPr>
              <a:t>18.  The core planning processes are:</a:t>
            </a:r>
          </a:p>
          <a:p>
            <a:pPr marL="342900" indent="-342900">
              <a:defRPr/>
            </a:pPr>
            <a:endParaRPr lang="en-US" sz="2800" dirty="0">
              <a:latin typeface="Times New Roman" pitchFamily="18" charset="0"/>
              <a:ea typeface="Calibri" pitchFamily="34" charset="0"/>
              <a:cs typeface="Times New Roman" pitchFamily="18" charset="0"/>
            </a:endParaRP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Scope Definition, Resource Planning, Cost Estimating, Schedule Development, Activity Definition.</a:t>
            </a:r>
          </a:p>
          <a:p>
            <a:pPr marL="1028700" indent="-457200" algn="just" eaLnBrk="0" hangingPunct="0">
              <a:buFontTx/>
              <a:buAutoNum type="alphaUcPeriod"/>
              <a:defRPr/>
            </a:pPr>
            <a:r>
              <a:rPr lang="en-US" sz="2800" dirty="0">
                <a:latin typeface="Times New Roman" pitchFamily="18" charset="0"/>
                <a:cs typeface="Times New Roman" pitchFamily="18" charset="0"/>
              </a:rPr>
              <a:t>Inputs, Control, Status Reports, Risk Management</a:t>
            </a:r>
          </a:p>
          <a:p>
            <a:pPr marL="1028700" indent="-457200" algn="just" eaLnBrk="0" hangingPunct="0">
              <a:buFontTx/>
              <a:buAutoNum type="alphaUcPeriod"/>
              <a:defRPr/>
            </a:pPr>
            <a:r>
              <a:rPr lang="en-US" sz="2800" dirty="0">
                <a:latin typeface="Times New Roman" pitchFamily="18" charset="0"/>
                <a:cs typeface="Times New Roman" pitchFamily="18" charset="0"/>
              </a:rPr>
              <a:t>Planning, Resources Planning, Quality Assurance, Risk Control</a:t>
            </a:r>
          </a:p>
          <a:p>
            <a:pPr marL="1028700" indent="-457200" algn="just" eaLnBrk="0" hangingPunct="0">
              <a:buFontTx/>
              <a:buAutoNum type="alphaUcPeriod"/>
              <a:defRPr/>
            </a:pPr>
            <a:r>
              <a:rPr lang="en-US" sz="2800" dirty="0">
                <a:latin typeface="Times New Roman" pitchFamily="18" charset="0"/>
                <a:cs typeface="Times New Roman" pitchFamily="18" charset="0"/>
              </a:rPr>
              <a:t>Scope Definition, Team Development, Schedule Control, Budget Control, Contract Administration.</a:t>
            </a:r>
            <a:endParaRPr lang="en-US" sz="2800" dirty="0">
              <a:latin typeface="Arial" pitchFamily="34" charset="0"/>
              <a:cs typeface="Arial" pitchFamily="34" charset="0"/>
            </a:endParaRPr>
          </a:p>
        </p:txBody>
      </p:sp>
      <p:sp>
        <p:nvSpPr>
          <p:cNvPr id="5" name="Rectangle 4"/>
          <p:cNvSpPr>
            <a:spLocks noChangeArrowheads="1"/>
          </p:cNvSpPr>
          <p:nvPr/>
        </p:nvSpPr>
        <p:spPr bwMode="auto">
          <a:xfrm>
            <a:off x="228600" y="5934075"/>
            <a:ext cx="8610600" cy="647700"/>
          </a:xfrm>
          <a:prstGeom prst="rect">
            <a:avLst/>
          </a:prstGeom>
          <a:noFill/>
          <a:ln w="9525">
            <a:noFill/>
            <a:miter lim="800000"/>
            <a:headEnd/>
            <a:tailEnd/>
          </a:ln>
        </p:spPr>
        <p:txBody>
          <a:bodyPr>
            <a:spAutoFit/>
          </a:bodyPr>
          <a:lstStyle/>
          <a:p>
            <a:pPr algn="just" eaLnBrk="0" hangingPunct="0"/>
            <a:r>
              <a:rPr lang="en-US" b="1">
                <a:latin typeface="Times New Roman" pitchFamily="18" charset="0"/>
                <a:ea typeface="Calibri" pitchFamily="34" charset="0"/>
                <a:cs typeface="Times New Roman" pitchFamily="18" charset="0"/>
              </a:rPr>
              <a:t>Answer: A. Scope Definition, Resource Planning, Cost Estimating, Schedule Development, Activity Definition.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49E3EA34-552A-45A0-B3CA-C2682C9ACDBA}" type="slidenum">
              <a:rPr lang="fr-CA"/>
              <a:pPr>
                <a:defRPr/>
              </a:pPr>
              <a:t>34</a:t>
            </a:fld>
            <a:endParaRPr lang="fr-CA" dirty="0"/>
          </a:p>
        </p:txBody>
      </p:sp>
      <p:sp>
        <p:nvSpPr>
          <p:cNvPr id="4" name="Rectangle 3"/>
          <p:cNvSpPr/>
          <p:nvPr/>
        </p:nvSpPr>
        <p:spPr>
          <a:xfrm>
            <a:off x="457200" y="685800"/>
            <a:ext cx="8153400" cy="3540125"/>
          </a:xfrm>
          <a:prstGeom prst="rect">
            <a:avLst/>
          </a:prstGeom>
        </p:spPr>
        <p:txBody>
          <a:bodyPr>
            <a:spAutoFit/>
          </a:bodyPr>
          <a:lstStyle/>
          <a:p>
            <a:pPr marL="571500" indent="-571500" algn="just">
              <a:defRPr/>
            </a:pPr>
            <a:r>
              <a:rPr lang="en-US" sz="2800" dirty="0">
                <a:latin typeface="Times New Roman" pitchFamily="18" charset="0"/>
                <a:ea typeface="Calibri" pitchFamily="34" charset="0"/>
                <a:cs typeface="Times New Roman" pitchFamily="18" charset="0"/>
              </a:rPr>
              <a:t>32. ___________ devises and maintains a workable scheme to accomplish the business need that the project was undertaken to address.</a:t>
            </a:r>
          </a:p>
          <a:p>
            <a:pPr marL="342900" indent="-342900">
              <a:defRPr/>
            </a:pPr>
            <a:endParaRPr lang="en-US" sz="2800" dirty="0">
              <a:latin typeface="Times New Roman" pitchFamily="18" charset="0"/>
              <a:ea typeface="Calibri" pitchFamily="34" charset="0"/>
              <a:cs typeface="Times New Roman" pitchFamily="18" charset="0"/>
            </a:endParaRP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Development Process</a:t>
            </a: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Scoping Process</a:t>
            </a: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Planning Process</a:t>
            </a: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Information  Development Process</a:t>
            </a:r>
          </a:p>
        </p:txBody>
      </p:sp>
      <p:sp>
        <p:nvSpPr>
          <p:cNvPr id="5" name="Rectangle 4"/>
          <p:cNvSpPr>
            <a:spLocks noChangeArrowheads="1"/>
          </p:cNvSpPr>
          <p:nvPr/>
        </p:nvSpPr>
        <p:spPr bwMode="auto">
          <a:xfrm>
            <a:off x="249238" y="6172200"/>
            <a:ext cx="3027362" cy="369888"/>
          </a:xfrm>
          <a:prstGeom prst="rect">
            <a:avLst/>
          </a:prstGeom>
          <a:noFill/>
          <a:ln w="9525">
            <a:noFill/>
            <a:miter lim="800000"/>
            <a:headEnd/>
            <a:tailEnd/>
          </a:ln>
        </p:spPr>
        <p:txBody>
          <a:bodyPr wrap="none">
            <a:spAutoFit/>
          </a:bodyPr>
          <a:lstStyle/>
          <a:p>
            <a:pPr algn="just" eaLnBrk="0" hangingPunct="0"/>
            <a:r>
              <a:rPr lang="en-US" b="1">
                <a:latin typeface="Times New Roman" pitchFamily="18" charset="0"/>
                <a:ea typeface="Calibri" pitchFamily="34" charset="0"/>
                <a:cs typeface="Times New Roman" pitchFamily="18" charset="0"/>
              </a:rPr>
              <a:t>Answer: C. Planning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6F3F5EC0-36EC-4FA4-8326-1A7950D44E20}" type="slidenum">
              <a:rPr lang="fr-CA"/>
              <a:pPr>
                <a:defRPr/>
              </a:pPr>
              <a:t>35</a:t>
            </a:fld>
            <a:endParaRPr lang="fr-CA" dirty="0"/>
          </a:p>
        </p:txBody>
      </p:sp>
      <p:sp>
        <p:nvSpPr>
          <p:cNvPr id="4" name="Rectangle 3"/>
          <p:cNvSpPr/>
          <p:nvPr/>
        </p:nvSpPr>
        <p:spPr>
          <a:xfrm>
            <a:off x="533400" y="685800"/>
            <a:ext cx="8077200" cy="3540125"/>
          </a:xfrm>
          <a:prstGeom prst="rect">
            <a:avLst/>
          </a:prstGeom>
        </p:spPr>
        <p:txBody>
          <a:bodyPr>
            <a:spAutoFit/>
          </a:bodyPr>
          <a:lstStyle/>
          <a:p>
            <a:pPr marL="571500" indent="-569913" algn="just" eaLnBrk="0" hangingPunct="0">
              <a:defRPr/>
            </a:pPr>
            <a:r>
              <a:rPr lang="en-US" sz="2800" dirty="0">
                <a:latin typeface="Times New Roman" pitchFamily="18" charset="0"/>
                <a:ea typeface="Calibri" pitchFamily="34" charset="0"/>
                <a:cs typeface="Times New Roman" pitchFamily="18" charset="0"/>
              </a:rPr>
              <a:t>41.  The ___________ documents the characteristics of the product or service that the project was undertaken to create.</a:t>
            </a:r>
          </a:p>
          <a:p>
            <a:pPr marL="687388" indent="-342900" algn="just" eaLnBrk="0" hangingPunct="0">
              <a:defRPr/>
            </a:pPr>
            <a:endParaRPr lang="en-US" sz="2800" dirty="0">
              <a:latin typeface="Times New Roman" pitchFamily="18" charset="0"/>
              <a:ea typeface="Calibri" pitchFamily="34" charset="0"/>
              <a:cs typeface="Times New Roman" pitchFamily="18" charset="0"/>
            </a:endParaRPr>
          </a:p>
          <a:p>
            <a:pPr marL="10922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Resource Plan</a:t>
            </a:r>
          </a:p>
          <a:p>
            <a:pPr marL="10922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Project Charter</a:t>
            </a:r>
          </a:p>
          <a:p>
            <a:pPr marL="10922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Project Description</a:t>
            </a:r>
          </a:p>
          <a:p>
            <a:pPr marL="10922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Scope Statement</a:t>
            </a:r>
            <a:endParaRPr lang="en-US" sz="2800" dirty="0"/>
          </a:p>
        </p:txBody>
      </p:sp>
      <p:sp>
        <p:nvSpPr>
          <p:cNvPr id="5" name="Rectangle 4"/>
          <p:cNvSpPr>
            <a:spLocks noChangeArrowheads="1"/>
          </p:cNvSpPr>
          <p:nvPr/>
        </p:nvSpPr>
        <p:spPr bwMode="auto">
          <a:xfrm>
            <a:off x="273050" y="6172200"/>
            <a:ext cx="3232150" cy="369888"/>
          </a:xfrm>
          <a:prstGeom prst="rect">
            <a:avLst/>
          </a:prstGeom>
          <a:noFill/>
          <a:ln w="9525">
            <a:noFill/>
            <a:miter lim="800000"/>
            <a:headEnd/>
            <a:tailEnd/>
          </a:ln>
        </p:spPr>
        <p:txBody>
          <a:bodyPr wrap="none">
            <a:spAutoFit/>
          </a:bodyPr>
          <a:lstStyle/>
          <a:p>
            <a:r>
              <a:rPr lang="en-US" b="1">
                <a:latin typeface="Times New Roman" pitchFamily="18" charset="0"/>
                <a:ea typeface="Calibri" pitchFamily="34" charset="0"/>
                <a:cs typeface="Times New Roman" pitchFamily="18" charset="0"/>
              </a:rPr>
              <a:t>Answer: C. Project description</a:t>
            </a:r>
            <a:endParaRPr lang="en-US" b="1">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094E90F7-E589-49A4-93D7-BB8A132E7A88}" type="slidenum">
              <a:rPr lang="fr-CA"/>
              <a:pPr>
                <a:defRPr/>
              </a:pPr>
              <a:t>36</a:t>
            </a:fld>
            <a:endParaRPr lang="fr-CA" dirty="0"/>
          </a:p>
        </p:txBody>
      </p:sp>
      <p:sp>
        <p:nvSpPr>
          <p:cNvPr id="4" name="Rectangle 3"/>
          <p:cNvSpPr/>
          <p:nvPr/>
        </p:nvSpPr>
        <p:spPr>
          <a:xfrm>
            <a:off x="609600" y="914400"/>
            <a:ext cx="8153400" cy="2678113"/>
          </a:xfrm>
          <a:prstGeom prst="rect">
            <a:avLst/>
          </a:prstGeom>
        </p:spPr>
        <p:txBody>
          <a:bodyPr>
            <a:spAutoFit/>
          </a:bodyPr>
          <a:lstStyle/>
          <a:p>
            <a:pPr marL="342900" indent="-342900">
              <a:defRPr/>
            </a:pPr>
            <a:r>
              <a:rPr lang="en-US" sz="2800" dirty="0">
                <a:latin typeface="Times New Roman" pitchFamily="18" charset="0"/>
                <a:ea typeface="Calibri" pitchFamily="34" charset="0"/>
                <a:cs typeface="Times New Roman" pitchFamily="18" charset="0"/>
              </a:rPr>
              <a:t>42.  Outputs from the initiation process are:</a:t>
            </a:r>
          </a:p>
          <a:p>
            <a:pPr marL="342900" indent="-342900">
              <a:defRPr/>
            </a:pPr>
            <a:endParaRPr lang="en-US" sz="2800" dirty="0">
              <a:latin typeface="Times New Roman" pitchFamily="18" charset="0"/>
              <a:ea typeface="Calibri" pitchFamily="34" charset="0"/>
              <a:cs typeface="Times New Roman" pitchFamily="18" charset="0"/>
            </a:endParaRPr>
          </a:p>
          <a:p>
            <a:pPr marL="1143000" indent="-508000" algn="just" eaLnBrk="0" hangingPunct="0">
              <a:buFontTx/>
              <a:buAutoNum type="alphaUcPeriod"/>
              <a:defRPr/>
            </a:pPr>
            <a:r>
              <a:rPr lang="en-US" sz="2800" dirty="0">
                <a:latin typeface="Times New Roman" pitchFamily="18" charset="0"/>
                <a:ea typeface="Calibri" pitchFamily="34" charset="0"/>
                <a:cs typeface="Times New Roman" pitchFamily="18" charset="0"/>
              </a:rPr>
              <a:t>Project Manager Identified/Assigned</a:t>
            </a:r>
          </a:p>
          <a:p>
            <a:pPr marL="1143000" indent="-508000" algn="just" eaLnBrk="0" hangingPunct="0">
              <a:buFontTx/>
              <a:buAutoNum type="alphaUcPeriod"/>
              <a:defRPr/>
            </a:pPr>
            <a:r>
              <a:rPr lang="en-US" sz="2800" dirty="0">
                <a:latin typeface="Times New Roman" pitchFamily="18" charset="0"/>
                <a:ea typeface="Calibri" pitchFamily="34" charset="0"/>
                <a:cs typeface="Times New Roman" pitchFamily="18" charset="0"/>
              </a:rPr>
              <a:t>Constraints</a:t>
            </a:r>
          </a:p>
          <a:p>
            <a:pPr marL="1143000" indent="-508000" algn="just" eaLnBrk="0" hangingPunct="0">
              <a:buFontTx/>
              <a:buAutoNum type="alphaUcPeriod"/>
              <a:defRPr/>
            </a:pPr>
            <a:r>
              <a:rPr lang="en-US" sz="2800" dirty="0">
                <a:latin typeface="Times New Roman" pitchFamily="18" charset="0"/>
                <a:ea typeface="Calibri" pitchFamily="34" charset="0"/>
                <a:cs typeface="Times New Roman" pitchFamily="18" charset="0"/>
              </a:rPr>
              <a:t>Assumptions</a:t>
            </a:r>
          </a:p>
          <a:p>
            <a:pPr marL="1143000" indent="-508000" algn="just" eaLnBrk="0" hangingPunct="0">
              <a:buFontTx/>
              <a:buAutoNum type="alphaUcPeriod"/>
              <a:defRPr/>
            </a:pPr>
            <a:r>
              <a:rPr lang="en-US" sz="2800" dirty="0">
                <a:latin typeface="Times New Roman" pitchFamily="18" charset="0"/>
                <a:ea typeface="Calibri" pitchFamily="34" charset="0"/>
                <a:cs typeface="Times New Roman" pitchFamily="18" charset="0"/>
              </a:rPr>
              <a:t>All Of The Above</a:t>
            </a:r>
            <a:endParaRPr lang="en-US" sz="2800" dirty="0"/>
          </a:p>
        </p:txBody>
      </p:sp>
      <p:sp>
        <p:nvSpPr>
          <p:cNvPr id="5" name="Rectangle 4"/>
          <p:cNvSpPr>
            <a:spLocks noChangeArrowheads="1"/>
          </p:cNvSpPr>
          <p:nvPr/>
        </p:nvSpPr>
        <p:spPr bwMode="auto">
          <a:xfrm>
            <a:off x="146050" y="6172200"/>
            <a:ext cx="3065463" cy="369888"/>
          </a:xfrm>
          <a:prstGeom prst="rect">
            <a:avLst/>
          </a:prstGeom>
          <a:noFill/>
          <a:ln w="9525">
            <a:noFill/>
            <a:miter lim="800000"/>
            <a:headEnd/>
            <a:tailEnd/>
          </a:ln>
        </p:spPr>
        <p:txBody>
          <a:bodyPr wrap="none">
            <a:spAutoFit/>
          </a:bodyPr>
          <a:lstStyle/>
          <a:p>
            <a:pPr algn="just" eaLnBrk="0" hangingPunct="0"/>
            <a:r>
              <a:rPr lang="en-US" b="1">
                <a:latin typeface="Times New Roman" pitchFamily="18" charset="0"/>
                <a:ea typeface="Calibri" pitchFamily="34" charset="0"/>
                <a:cs typeface="Times New Roman" pitchFamily="18" charset="0"/>
              </a:rPr>
              <a:t>Answer: D. All Of The Above</a:t>
            </a:r>
            <a:endParaRPr lang="en-US" b="1">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2A5575EE-D48B-4589-95DD-0B9D927C71B5}" type="slidenum">
              <a:rPr lang="fr-CA"/>
              <a:pPr>
                <a:defRPr/>
              </a:pPr>
              <a:t>37</a:t>
            </a:fld>
            <a:endParaRPr lang="fr-CA" dirty="0"/>
          </a:p>
        </p:txBody>
      </p:sp>
      <p:sp>
        <p:nvSpPr>
          <p:cNvPr id="4" name="Rectangle 3"/>
          <p:cNvSpPr/>
          <p:nvPr/>
        </p:nvSpPr>
        <p:spPr>
          <a:xfrm>
            <a:off x="457200" y="838200"/>
            <a:ext cx="8077200" cy="3108325"/>
          </a:xfrm>
          <a:prstGeom prst="rect">
            <a:avLst/>
          </a:prstGeom>
        </p:spPr>
        <p:txBody>
          <a:bodyPr>
            <a:spAutoFit/>
          </a:bodyPr>
          <a:lstStyle/>
          <a:p>
            <a:pPr marL="571500" indent="-571500" algn="just">
              <a:defRPr/>
            </a:pPr>
            <a:r>
              <a:rPr lang="en-US" sz="2800" dirty="0">
                <a:latin typeface="Times New Roman" pitchFamily="18" charset="0"/>
                <a:ea typeface="Calibri" pitchFamily="34" charset="0"/>
                <a:cs typeface="Times New Roman" pitchFamily="18" charset="0"/>
              </a:rPr>
              <a:t>43. A ____________ is a series of actions bringing about a result</a:t>
            </a:r>
          </a:p>
          <a:p>
            <a:pPr marL="342900" indent="-342900">
              <a:defRPr/>
            </a:pPr>
            <a:endParaRPr lang="en-US" sz="2800" dirty="0">
              <a:latin typeface="Times New Roman" pitchFamily="18" charset="0"/>
              <a:ea typeface="Calibri" pitchFamily="34" charset="0"/>
              <a:cs typeface="Times New Roman" pitchFamily="18" charset="0"/>
            </a:endParaRPr>
          </a:p>
          <a:p>
            <a:pPr marL="1092200" indent="-571500" algn="just" eaLnBrk="0" hangingPunct="0">
              <a:buFontTx/>
              <a:buAutoNum type="alphaUcPeriod"/>
              <a:defRPr/>
            </a:pPr>
            <a:r>
              <a:rPr lang="en-US" sz="2800" dirty="0">
                <a:latin typeface="Times New Roman" pitchFamily="18" charset="0"/>
                <a:ea typeface="Calibri" pitchFamily="34" charset="0"/>
                <a:cs typeface="Times New Roman" pitchFamily="18" charset="0"/>
              </a:rPr>
              <a:t>Project plan</a:t>
            </a:r>
          </a:p>
          <a:p>
            <a:pPr marL="1092200" indent="-571500" algn="just" eaLnBrk="0" hangingPunct="0">
              <a:buFontTx/>
              <a:buAutoNum type="alphaUcPeriod"/>
              <a:defRPr/>
            </a:pPr>
            <a:r>
              <a:rPr lang="en-US" sz="2800" dirty="0">
                <a:latin typeface="Times New Roman" pitchFamily="18" charset="0"/>
                <a:ea typeface="Calibri" pitchFamily="34" charset="0"/>
                <a:cs typeface="Times New Roman" pitchFamily="18" charset="0"/>
              </a:rPr>
              <a:t>Process</a:t>
            </a:r>
          </a:p>
          <a:p>
            <a:pPr marL="1092200" indent="-571500" algn="just" eaLnBrk="0" hangingPunct="0">
              <a:buFontTx/>
              <a:buAutoNum type="alphaUcPeriod"/>
              <a:defRPr/>
            </a:pPr>
            <a:r>
              <a:rPr lang="en-US" sz="2800" dirty="0">
                <a:latin typeface="Times New Roman" pitchFamily="18" charset="0"/>
                <a:ea typeface="Calibri" pitchFamily="34" charset="0"/>
                <a:cs typeface="Times New Roman" pitchFamily="18" charset="0"/>
              </a:rPr>
              <a:t>Schedule</a:t>
            </a:r>
          </a:p>
          <a:p>
            <a:pPr marL="1092200" indent="-571500" algn="just" eaLnBrk="0" hangingPunct="0">
              <a:buFontTx/>
              <a:buAutoNum type="alphaUcPeriod"/>
              <a:defRPr/>
            </a:pPr>
            <a:r>
              <a:rPr lang="en-US" sz="2800" dirty="0">
                <a:latin typeface="Times New Roman" pitchFamily="18" charset="0"/>
                <a:ea typeface="Calibri" pitchFamily="34" charset="0"/>
                <a:cs typeface="Times New Roman" pitchFamily="18" charset="0"/>
              </a:rPr>
              <a:t>Flowchart </a:t>
            </a:r>
          </a:p>
        </p:txBody>
      </p:sp>
      <p:sp>
        <p:nvSpPr>
          <p:cNvPr id="5" name="Rectangle 4"/>
          <p:cNvSpPr>
            <a:spLocks noChangeArrowheads="1"/>
          </p:cNvSpPr>
          <p:nvPr/>
        </p:nvSpPr>
        <p:spPr bwMode="auto">
          <a:xfrm>
            <a:off x="277813" y="6172200"/>
            <a:ext cx="2084387" cy="369888"/>
          </a:xfrm>
          <a:prstGeom prst="rect">
            <a:avLst/>
          </a:prstGeom>
          <a:noFill/>
          <a:ln w="9525">
            <a:noFill/>
            <a:miter lim="800000"/>
            <a:headEnd/>
            <a:tailEnd/>
          </a:ln>
        </p:spPr>
        <p:txBody>
          <a:bodyPr wrap="none">
            <a:spAutoFit/>
          </a:bodyPr>
          <a:lstStyle/>
          <a:p>
            <a:pPr algn="just" eaLnBrk="0" hangingPunct="0"/>
            <a:r>
              <a:rPr lang="en-US" b="1">
                <a:latin typeface="Times New Roman" pitchFamily="18" charset="0"/>
                <a:ea typeface="Calibri" pitchFamily="34" charset="0"/>
                <a:cs typeface="Times New Roman" pitchFamily="18" charset="0"/>
              </a:rPr>
              <a:t>Answer: B.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A82917A6-5BB2-44EE-BC54-4C25CA08BBA1}" type="slidenum">
              <a:rPr lang="fr-CA"/>
              <a:pPr>
                <a:defRPr/>
              </a:pPr>
              <a:t>38</a:t>
            </a:fld>
            <a:endParaRPr lang="fr-CA" dirty="0"/>
          </a:p>
        </p:txBody>
      </p:sp>
      <p:sp>
        <p:nvSpPr>
          <p:cNvPr id="4" name="Rectangle 3"/>
          <p:cNvSpPr/>
          <p:nvPr/>
        </p:nvSpPr>
        <p:spPr>
          <a:xfrm>
            <a:off x="609600" y="838200"/>
            <a:ext cx="8153400" cy="3108325"/>
          </a:xfrm>
          <a:prstGeom prst="rect">
            <a:avLst/>
          </a:prstGeom>
        </p:spPr>
        <p:txBody>
          <a:bodyPr>
            <a:spAutoFit/>
          </a:bodyPr>
          <a:lstStyle/>
          <a:p>
            <a:pPr marL="635000" indent="-635000" algn="just">
              <a:defRPr/>
            </a:pPr>
            <a:r>
              <a:rPr lang="en-US" sz="2800" dirty="0">
                <a:latin typeface="Times New Roman" pitchFamily="18" charset="0"/>
                <a:ea typeface="Calibri" pitchFamily="34" charset="0"/>
                <a:cs typeface="Times New Roman" pitchFamily="18" charset="0"/>
              </a:rPr>
              <a:t>45.	Project Scope Management includes which processes:</a:t>
            </a:r>
          </a:p>
          <a:p>
            <a:pPr marL="342900" indent="-342900">
              <a:defRPr/>
            </a:pPr>
            <a:endParaRPr lang="en-US" sz="2800" dirty="0">
              <a:latin typeface="Times New Roman" pitchFamily="18" charset="0"/>
              <a:ea typeface="Calibri" pitchFamily="34" charset="0"/>
              <a:cs typeface="Times New Roman" pitchFamily="18" charset="0"/>
            </a:endParaRPr>
          </a:p>
          <a:p>
            <a:pPr marL="10922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Initiation</a:t>
            </a:r>
          </a:p>
          <a:p>
            <a:pPr marL="10922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Project Plan Execution</a:t>
            </a:r>
          </a:p>
          <a:p>
            <a:pPr marL="10922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Overall Change Control</a:t>
            </a:r>
          </a:p>
          <a:p>
            <a:pPr marL="10922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Performance Reporting</a:t>
            </a:r>
          </a:p>
        </p:txBody>
      </p:sp>
      <p:sp>
        <p:nvSpPr>
          <p:cNvPr id="5" name="Rectangle 4"/>
          <p:cNvSpPr>
            <a:spLocks noChangeArrowheads="1"/>
          </p:cNvSpPr>
          <p:nvPr/>
        </p:nvSpPr>
        <p:spPr bwMode="auto">
          <a:xfrm>
            <a:off x="204788" y="6172200"/>
            <a:ext cx="2333625" cy="369888"/>
          </a:xfrm>
          <a:prstGeom prst="rect">
            <a:avLst/>
          </a:prstGeom>
          <a:noFill/>
          <a:ln w="9525">
            <a:noFill/>
            <a:miter lim="800000"/>
            <a:headEnd/>
            <a:tailEnd/>
          </a:ln>
        </p:spPr>
        <p:txBody>
          <a:bodyPr wrap="none">
            <a:spAutoFit/>
          </a:bodyPr>
          <a:lstStyle/>
          <a:p>
            <a:pPr marL="63500" algn="just" eaLnBrk="0" hangingPunct="0"/>
            <a:r>
              <a:rPr lang="en-US" b="1">
                <a:latin typeface="Times New Roman" pitchFamily="18" charset="0"/>
                <a:ea typeface="Calibri" pitchFamily="34" charset="0"/>
                <a:cs typeface="Times New Roman" pitchFamily="18" charset="0"/>
              </a:rPr>
              <a:t>Answer: A. Initiation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5BA79DE-3694-4444-A82B-488DA26ABAA4}" type="slidenum">
              <a:rPr lang="fr-CA"/>
              <a:pPr>
                <a:defRPr/>
              </a:pPr>
              <a:t>39</a:t>
            </a:fld>
            <a:endParaRPr lang="fr-CA" dirty="0"/>
          </a:p>
        </p:txBody>
      </p:sp>
      <p:sp>
        <p:nvSpPr>
          <p:cNvPr id="4" name="Rectangle 3"/>
          <p:cNvSpPr/>
          <p:nvPr/>
        </p:nvSpPr>
        <p:spPr>
          <a:xfrm>
            <a:off x="381000" y="381000"/>
            <a:ext cx="8305800" cy="5294313"/>
          </a:xfrm>
          <a:prstGeom prst="rect">
            <a:avLst/>
          </a:prstGeom>
        </p:spPr>
        <p:txBody>
          <a:bodyPr>
            <a:spAutoFit/>
          </a:bodyPr>
          <a:lstStyle/>
          <a:p>
            <a:pPr marL="342900" indent="-342900">
              <a:defRPr/>
            </a:pPr>
            <a:r>
              <a:rPr lang="en-US" sz="2600" dirty="0">
                <a:latin typeface="Times New Roman" pitchFamily="18" charset="0"/>
                <a:ea typeface="Calibri" pitchFamily="34" charset="0"/>
                <a:cs typeface="Times New Roman" pitchFamily="18" charset="0"/>
              </a:rPr>
              <a:t>57.  A project can best be defined as:</a:t>
            </a:r>
          </a:p>
          <a:p>
            <a:pPr marL="342900" indent="-342900">
              <a:defRPr/>
            </a:pPr>
            <a:endParaRPr lang="en-US" sz="2600" dirty="0">
              <a:latin typeface="Times New Roman" pitchFamily="18" charset="0"/>
              <a:ea typeface="Calibri" pitchFamily="34" charset="0"/>
              <a:cs typeface="Times New Roman" pitchFamily="18" charset="0"/>
            </a:endParaRPr>
          </a:p>
          <a:p>
            <a:pPr marL="1028700" indent="-457200" algn="just" eaLnBrk="0" hangingPunct="0">
              <a:buFontTx/>
              <a:buAutoNum type="alphaUcPeriod"/>
              <a:defRPr/>
            </a:pPr>
            <a:r>
              <a:rPr lang="en-US" sz="2600" dirty="0">
                <a:latin typeface="Times New Roman" pitchFamily="18" charset="0"/>
                <a:ea typeface="Calibri" pitchFamily="34" charset="0"/>
                <a:cs typeface="Times New Roman" pitchFamily="18" charset="0"/>
              </a:rPr>
              <a:t>Series of  non-related activities designed to accomplish single and multiple objectives.</a:t>
            </a:r>
          </a:p>
          <a:p>
            <a:pPr marL="1028700" indent="-457200" algn="just" eaLnBrk="0" hangingPunct="0">
              <a:buFontTx/>
              <a:buAutoNum type="alphaUcPeriod"/>
              <a:defRPr/>
            </a:pPr>
            <a:r>
              <a:rPr lang="en-US" sz="2600" dirty="0">
                <a:latin typeface="Times New Roman" pitchFamily="18" charset="0"/>
                <a:ea typeface="Calibri" pitchFamily="34" charset="0"/>
                <a:cs typeface="Times New Roman" pitchFamily="18" charset="0"/>
              </a:rPr>
              <a:t>Coordinated effort of related activities designed to accomplish a goal without a well-established end point.</a:t>
            </a:r>
          </a:p>
          <a:p>
            <a:pPr marL="1028700" indent="-457200" algn="just" eaLnBrk="0" hangingPunct="0">
              <a:buFontTx/>
              <a:buAutoNum type="alphaUcPeriod"/>
              <a:defRPr/>
            </a:pPr>
            <a:r>
              <a:rPr lang="en-US" sz="2600" dirty="0">
                <a:latin typeface="Times New Roman" pitchFamily="18" charset="0"/>
                <a:ea typeface="Calibri" pitchFamily="34" charset="0"/>
                <a:cs typeface="Times New Roman" pitchFamily="18" charset="0"/>
              </a:rPr>
              <a:t>Cradle-to-grave activities which must be accomplished in less than one year and consumes human and non-human resources</a:t>
            </a:r>
          </a:p>
          <a:p>
            <a:pPr marL="1028700" indent="-457200" algn="just" eaLnBrk="0" hangingPunct="0">
              <a:buFontTx/>
              <a:buAutoNum type="alphaUcPeriod"/>
              <a:defRPr/>
            </a:pPr>
            <a:r>
              <a:rPr lang="en-US" sz="2600" dirty="0">
                <a:latin typeface="Times New Roman" pitchFamily="18" charset="0"/>
                <a:ea typeface="Calibri" pitchFamily="34" charset="0"/>
                <a:cs typeface="Times New Roman" pitchFamily="18" charset="0"/>
              </a:rPr>
              <a:t>“Any undertaking with a definable time frame, well-defined objectives, and consumes both human and non-human resources with certain constraints.”</a:t>
            </a:r>
          </a:p>
        </p:txBody>
      </p:sp>
      <p:sp>
        <p:nvSpPr>
          <p:cNvPr id="5" name="Rectangle 4"/>
          <p:cNvSpPr>
            <a:spLocks noChangeArrowheads="1"/>
          </p:cNvSpPr>
          <p:nvPr/>
        </p:nvSpPr>
        <p:spPr bwMode="auto">
          <a:xfrm>
            <a:off x="304800" y="5867400"/>
            <a:ext cx="8610600" cy="646113"/>
          </a:xfrm>
          <a:prstGeom prst="rect">
            <a:avLst/>
          </a:prstGeom>
          <a:noFill/>
          <a:ln w="9525">
            <a:noFill/>
            <a:miter lim="800000"/>
            <a:headEnd/>
            <a:tailEnd/>
          </a:ln>
        </p:spPr>
        <p:txBody>
          <a:bodyPr>
            <a:spAutoFit/>
          </a:bodyPr>
          <a:lstStyle/>
          <a:p>
            <a:r>
              <a:rPr lang="en-US" b="1">
                <a:latin typeface="Times New Roman" pitchFamily="18" charset="0"/>
                <a:ea typeface="Calibri" pitchFamily="34" charset="0"/>
                <a:cs typeface="Times New Roman" pitchFamily="18" charset="0"/>
              </a:rPr>
              <a:t>Answer: D. “Any undertaking with a definable time frame, well-defined objectives, and consumes both human and non-human resources with certain constraints</a:t>
            </a:r>
            <a:endParaRPr lang="en-US" b="1">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Titre 1"/>
          <p:cNvSpPr>
            <a:spLocks noGrp="1"/>
          </p:cNvSpPr>
          <p:nvPr>
            <p:ph type="title"/>
          </p:nvPr>
        </p:nvSpPr>
        <p:spPr>
          <a:xfrm>
            <a:off x="1524000" y="2286000"/>
            <a:ext cx="6096000" cy="2971800"/>
          </a:xfrm>
        </p:spPr>
        <p:style>
          <a:lnRef idx="0">
            <a:schemeClr val="accent5"/>
          </a:lnRef>
          <a:fillRef idx="3">
            <a:schemeClr val="accent5"/>
          </a:fillRef>
          <a:effectRef idx="3">
            <a:schemeClr val="accent5"/>
          </a:effectRef>
          <a:fontRef idx="minor">
            <a:schemeClr val="lt1"/>
          </a:fontRef>
        </p:style>
        <p:txBody>
          <a:bodyPr rtlCol="0">
            <a:normAutofit/>
          </a:bodyPr>
          <a:lstStyle/>
          <a:p>
            <a:pPr lvl="0"/>
            <a:r>
              <a:rPr lang="en-US" sz="6600" b="1" dirty="0" smtClean="0">
                <a:solidFill>
                  <a:srgbClr val="FFFF00"/>
                </a:solidFill>
              </a:rPr>
              <a:t>Initiation Process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010AEC6B-6E5A-4722-8AE2-C9CBBF1B5822}" type="slidenum">
              <a:rPr lang="fr-CA"/>
              <a:pPr>
                <a:defRPr/>
              </a:pPr>
              <a:t>40</a:t>
            </a:fld>
            <a:endParaRPr lang="fr-CA" dirty="0"/>
          </a:p>
        </p:txBody>
      </p:sp>
      <p:sp>
        <p:nvSpPr>
          <p:cNvPr id="5" name="Rectangle 4"/>
          <p:cNvSpPr/>
          <p:nvPr/>
        </p:nvSpPr>
        <p:spPr>
          <a:xfrm>
            <a:off x="533400" y="609600"/>
            <a:ext cx="8153400" cy="3108325"/>
          </a:xfrm>
          <a:prstGeom prst="rect">
            <a:avLst/>
          </a:prstGeom>
        </p:spPr>
        <p:txBody>
          <a:bodyPr>
            <a:spAutoFit/>
          </a:bodyPr>
          <a:lstStyle/>
          <a:p>
            <a:pPr marL="571500" indent="-571500" algn="just">
              <a:defRPr/>
            </a:pPr>
            <a:r>
              <a:rPr lang="en-US" sz="2800" dirty="0">
                <a:latin typeface="Times New Roman" pitchFamily="18" charset="0"/>
                <a:ea typeface="Calibri" pitchFamily="34" charset="0"/>
                <a:cs typeface="Times New Roman" pitchFamily="18" charset="0"/>
              </a:rPr>
              <a:t>64.	The tools and technique used in the initiation process are:</a:t>
            </a:r>
          </a:p>
          <a:p>
            <a:pPr marL="342900" indent="-342900">
              <a:defRPr/>
            </a:pPr>
            <a:endParaRPr lang="en-US" sz="2800" dirty="0">
              <a:latin typeface="Times New Roman" pitchFamily="18" charset="0"/>
              <a:ea typeface="Calibri" pitchFamily="34" charset="0"/>
              <a:cs typeface="Times New Roman" pitchFamily="18" charset="0"/>
            </a:endParaRP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Product Analysis</a:t>
            </a: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Project Schedule Development</a:t>
            </a: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Expert Judgment</a:t>
            </a: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Project Budget</a:t>
            </a:r>
          </a:p>
        </p:txBody>
      </p:sp>
      <p:sp>
        <p:nvSpPr>
          <p:cNvPr id="4" name="Rectangle 3"/>
          <p:cNvSpPr>
            <a:spLocks noChangeArrowheads="1"/>
          </p:cNvSpPr>
          <p:nvPr/>
        </p:nvSpPr>
        <p:spPr bwMode="auto">
          <a:xfrm>
            <a:off x="288925" y="6172200"/>
            <a:ext cx="3082925" cy="369888"/>
          </a:xfrm>
          <a:prstGeom prst="rect">
            <a:avLst/>
          </a:prstGeom>
          <a:noFill/>
          <a:ln w="9525">
            <a:noFill/>
            <a:miter lim="800000"/>
            <a:headEnd/>
            <a:tailEnd/>
          </a:ln>
        </p:spPr>
        <p:txBody>
          <a:bodyPr wrap="none">
            <a:spAutoFit/>
          </a:bodyPr>
          <a:lstStyle/>
          <a:p>
            <a:pPr algn="just" eaLnBrk="0" hangingPunct="0"/>
            <a:r>
              <a:rPr lang="en-US" b="1">
                <a:latin typeface="Times New Roman" pitchFamily="18" charset="0"/>
                <a:ea typeface="Calibri" pitchFamily="34" charset="0"/>
                <a:cs typeface="Times New Roman" pitchFamily="18" charset="0"/>
              </a:rPr>
              <a:t>Answer: C. Expert Judgment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262B74D6-5DB3-48DF-9A39-B905030D4317}" type="slidenum">
              <a:rPr lang="fr-CA"/>
              <a:pPr>
                <a:defRPr/>
              </a:pPr>
              <a:t>41</a:t>
            </a:fld>
            <a:endParaRPr lang="fr-CA" dirty="0"/>
          </a:p>
        </p:txBody>
      </p:sp>
      <p:sp>
        <p:nvSpPr>
          <p:cNvPr id="4" name="Rectangle 3"/>
          <p:cNvSpPr/>
          <p:nvPr/>
        </p:nvSpPr>
        <p:spPr>
          <a:xfrm>
            <a:off x="457200" y="762000"/>
            <a:ext cx="8382000" cy="3108325"/>
          </a:xfrm>
          <a:prstGeom prst="rect">
            <a:avLst/>
          </a:prstGeom>
        </p:spPr>
        <p:txBody>
          <a:bodyPr>
            <a:spAutoFit/>
          </a:bodyPr>
          <a:lstStyle/>
          <a:p>
            <a:pPr marL="635000" indent="-635000" algn="just">
              <a:defRPr/>
            </a:pPr>
            <a:r>
              <a:rPr lang="en-US" sz="2800" dirty="0">
                <a:latin typeface="Times New Roman" pitchFamily="18" charset="0"/>
                <a:ea typeface="Calibri" pitchFamily="34" charset="0"/>
                <a:cs typeface="Times New Roman" pitchFamily="18" charset="0"/>
              </a:rPr>
              <a:t>67.  __________ must be measured regularly to identify variances from the plan.</a:t>
            </a:r>
          </a:p>
          <a:p>
            <a:pPr marL="342900" indent="-342900">
              <a:defRPr/>
            </a:pPr>
            <a:endParaRPr lang="en-US" sz="2800" dirty="0">
              <a:latin typeface="Times New Roman" pitchFamily="18" charset="0"/>
              <a:ea typeface="Calibri" pitchFamily="34" charset="0"/>
              <a:cs typeface="Times New Roman" pitchFamily="18" charset="0"/>
            </a:endParaRPr>
          </a:p>
          <a:p>
            <a:pPr marL="10922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Stakeholder Requirements</a:t>
            </a:r>
          </a:p>
          <a:p>
            <a:pPr marL="10922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Project Performance</a:t>
            </a:r>
          </a:p>
          <a:p>
            <a:pPr marL="10922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Schedule Control</a:t>
            </a:r>
          </a:p>
          <a:p>
            <a:pPr marL="10922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Project Controls </a:t>
            </a:r>
            <a:endParaRPr lang="en-US" sz="2800" dirty="0"/>
          </a:p>
        </p:txBody>
      </p:sp>
      <p:sp>
        <p:nvSpPr>
          <p:cNvPr id="5" name="Rectangle 4"/>
          <p:cNvSpPr>
            <a:spLocks noChangeArrowheads="1"/>
          </p:cNvSpPr>
          <p:nvPr/>
        </p:nvSpPr>
        <p:spPr bwMode="auto">
          <a:xfrm>
            <a:off x="271463" y="6172200"/>
            <a:ext cx="3386137" cy="369888"/>
          </a:xfrm>
          <a:prstGeom prst="rect">
            <a:avLst/>
          </a:prstGeom>
          <a:noFill/>
          <a:ln w="9525">
            <a:noFill/>
            <a:miter lim="800000"/>
            <a:headEnd/>
            <a:tailEnd/>
          </a:ln>
        </p:spPr>
        <p:txBody>
          <a:bodyPr wrap="none">
            <a:spAutoFit/>
          </a:bodyPr>
          <a:lstStyle/>
          <a:p>
            <a:pPr algn="just" eaLnBrk="0" hangingPunct="0"/>
            <a:r>
              <a:rPr lang="en-US" b="1">
                <a:latin typeface="Times New Roman" pitchFamily="18" charset="0"/>
                <a:ea typeface="Calibri" pitchFamily="34" charset="0"/>
                <a:cs typeface="Times New Roman" pitchFamily="18" charset="0"/>
              </a:rPr>
              <a:t>Answer: B. Project Performance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A1BA794C-857E-48D8-B685-26C27E879235}" type="slidenum">
              <a:rPr lang="fr-CA"/>
              <a:pPr>
                <a:defRPr/>
              </a:pPr>
              <a:t>42</a:t>
            </a:fld>
            <a:endParaRPr lang="fr-CA" dirty="0"/>
          </a:p>
        </p:txBody>
      </p:sp>
      <p:sp>
        <p:nvSpPr>
          <p:cNvPr id="4" name="Rectangle 3"/>
          <p:cNvSpPr/>
          <p:nvPr/>
        </p:nvSpPr>
        <p:spPr>
          <a:xfrm>
            <a:off x="685800" y="762000"/>
            <a:ext cx="7696200" cy="3108325"/>
          </a:xfrm>
          <a:prstGeom prst="rect">
            <a:avLst/>
          </a:prstGeom>
        </p:spPr>
        <p:txBody>
          <a:bodyPr>
            <a:spAutoFit/>
          </a:bodyPr>
          <a:lstStyle/>
          <a:p>
            <a:pPr marL="635000" indent="-633413" algn="just" eaLnBrk="0" hangingPunct="0">
              <a:defRPr/>
            </a:pPr>
            <a:r>
              <a:rPr lang="en-US" sz="2800" dirty="0">
                <a:latin typeface="Times New Roman" pitchFamily="18" charset="0"/>
                <a:ea typeface="Calibri" pitchFamily="34" charset="0"/>
                <a:cs typeface="Times New Roman" pitchFamily="18" charset="0"/>
              </a:rPr>
              <a:t>76.  The major project scope management processes include:</a:t>
            </a:r>
          </a:p>
          <a:p>
            <a:pPr marL="344488" indent="-342900" algn="just" eaLnBrk="0" hangingPunct="0">
              <a:defRPr/>
            </a:pPr>
            <a:endParaRPr lang="en-US" sz="2800" dirty="0">
              <a:latin typeface="Times New Roman" pitchFamily="18" charset="0"/>
              <a:ea typeface="Calibri" pitchFamily="34" charset="0"/>
              <a:cs typeface="Times New Roman" pitchFamily="18" charset="0"/>
            </a:endParaRPr>
          </a:p>
          <a:p>
            <a:pPr marL="1028700" indent="-393700" algn="just" eaLnBrk="0" hangingPunct="0">
              <a:buFontTx/>
              <a:buAutoNum type="alphaUcPeriod"/>
              <a:defRPr/>
            </a:pPr>
            <a:r>
              <a:rPr lang="en-US" sz="2800" dirty="0">
                <a:latin typeface="Times New Roman" pitchFamily="18" charset="0"/>
                <a:ea typeface="Calibri" pitchFamily="34" charset="0"/>
                <a:cs typeface="Times New Roman" pitchFamily="18" charset="0"/>
              </a:rPr>
              <a:t>Change Order Control</a:t>
            </a:r>
          </a:p>
          <a:p>
            <a:pPr marL="1028700" indent="-393700" algn="just" eaLnBrk="0" hangingPunct="0">
              <a:buFontTx/>
              <a:buAutoNum type="alphaUcPeriod"/>
              <a:defRPr/>
            </a:pPr>
            <a:r>
              <a:rPr lang="en-US" sz="2800" dirty="0">
                <a:latin typeface="Times New Roman" pitchFamily="18" charset="0"/>
                <a:ea typeface="Calibri" pitchFamily="34" charset="0"/>
                <a:cs typeface="Times New Roman" pitchFamily="18" charset="0"/>
              </a:rPr>
              <a:t>Initiation </a:t>
            </a:r>
          </a:p>
          <a:p>
            <a:pPr marL="1028700" indent="-393700" algn="just" eaLnBrk="0" hangingPunct="0">
              <a:buFontTx/>
              <a:buAutoNum type="alphaUcPeriod"/>
              <a:defRPr/>
            </a:pPr>
            <a:r>
              <a:rPr lang="en-US" sz="2800" dirty="0">
                <a:latin typeface="Times New Roman" pitchFamily="18" charset="0"/>
                <a:ea typeface="Calibri" pitchFamily="34" charset="0"/>
                <a:cs typeface="Times New Roman" pitchFamily="18" charset="0"/>
              </a:rPr>
              <a:t>Program Evaluation </a:t>
            </a:r>
          </a:p>
          <a:p>
            <a:pPr marL="1028700" indent="-393700" algn="just" eaLnBrk="0" hangingPunct="0">
              <a:buFontTx/>
              <a:buAutoNum type="alphaUcPeriod"/>
              <a:defRPr/>
            </a:pPr>
            <a:r>
              <a:rPr lang="en-US" sz="2800" dirty="0">
                <a:latin typeface="Times New Roman" pitchFamily="18" charset="0"/>
                <a:ea typeface="Calibri" pitchFamily="34" charset="0"/>
                <a:cs typeface="Times New Roman" pitchFamily="18" charset="0"/>
              </a:rPr>
              <a:t>Scope Statement </a:t>
            </a:r>
            <a:endParaRPr lang="en-US" sz="2800" dirty="0"/>
          </a:p>
        </p:txBody>
      </p:sp>
      <p:sp>
        <p:nvSpPr>
          <p:cNvPr id="5" name="Rectangle 4"/>
          <p:cNvSpPr>
            <a:spLocks noChangeArrowheads="1"/>
          </p:cNvSpPr>
          <p:nvPr/>
        </p:nvSpPr>
        <p:spPr bwMode="auto">
          <a:xfrm>
            <a:off x="249238" y="6172200"/>
            <a:ext cx="2390775" cy="369888"/>
          </a:xfrm>
          <a:prstGeom prst="rect">
            <a:avLst/>
          </a:prstGeom>
          <a:noFill/>
          <a:ln w="9525">
            <a:noFill/>
            <a:miter lim="800000"/>
            <a:headEnd/>
            <a:tailEnd/>
          </a:ln>
        </p:spPr>
        <p:txBody>
          <a:bodyPr wrap="none">
            <a:spAutoFit/>
          </a:bodyPr>
          <a:lstStyle/>
          <a:p>
            <a:pPr marL="63500" algn="just" eaLnBrk="0" hangingPunct="0"/>
            <a:r>
              <a:rPr lang="en-US" b="1">
                <a:latin typeface="Times New Roman" pitchFamily="18" charset="0"/>
                <a:ea typeface="Calibri" pitchFamily="34" charset="0"/>
                <a:cs typeface="Times New Roman" pitchFamily="18" charset="0"/>
              </a:rPr>
              <a:t>Answer: B. Initiation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433D213C-883C-4360-81A6-7B01B1A3B85C}" type="slidenum">
              <a:rPr lang="fr-CA"/>
              <a:pPr>
                <a:defRPr/>
              </a:pPr>
              <a:t>43</a:t>
            </a:fld>
            <a:endParaRPr lang="fr-CA" dirty="0"/>
          </a:p>
        </p:txBody>
      </p:sp>
      <p:sp>
        <p:nvSpPr>
          <p:cNvPr id="4" name="Rectangle 3"/>
          <p:cNvSpPr/>
          <p:nvPr/>
        </p:nvSpPr>
        <p:spPr>
          <a:xfrm>
            <a:off x="533400" y="838200"/>
            <a:ext cx="8077200" cy="3538538"/>
          </a:xfrm>
          <a:prstGeom prst="rect">
            <a:avLst/>
          </a:prstGeom>
        </p:spPr>
        <p:txBody>
          <a:bodyPr>
            <a:spAutoFit/>
          </a:bodyPr>
          <a:lstStyle/>
          <a:p>
            <a:pPr marL="635000" indent="-635000" algn="just">
              <a:defRPr/>
            </a:pPr>
            <a:r>
              <a:rPr lang="en-US" sz="2800" dirty="0">
                <a:latin typeface="Times New Roman" pitchFamily="18" charset="0"/>
                <a:ea typeface="Calibri" pitchFamily="34" charset="0"/>
                <a:cs typeface="Times New Roman" pitchFamily="18" charset="0"/>
              </a:rPr>
              <a:t>81.  __________ ensure that project objectives are met by monitoring and measuring progress and taking corrective action when necessary</a:t>
            </a:r>
          </a:p>
          <a:p>
            <a:pPr marL="342900" indent="-342900" algn="just">
              <a:defRPr/>
            </a:pPr>
            <a:endParaRPr lang="en-US" sz="2800" dirty="0">
              <a:latin typeface="Times New Roman" pitchFamily="18" charset="0"/>
              <a:ea typeface="Calibri" pitchFamily="34" charset="0"/>
              <a:cs typeface="Times New Roman" pitchFamily="18" charset="0"/>
            </a:endParaRPr>
          </a:p>
          <a:p>
            <a:pPr marL="1143000" indent="-508000" algn="just" eaLnBrk="0" hangingPunct="0">
              <a:buFontTx/>
              <a:buAutoNum type="alphaUcPeriod"/>
              <a:defRPr/>
            </a:pPr>
            <a:r>
              <a:rPr lang="en-US" sz="2800" dirty="0">
                <a:latin typeface="Times New Roman" pitchFamily="18" charset="0"/>
                <a:ea typeface="Calibri" pitchFamily="34" charset="0"/>
                <a:cs typeface="Times New Roman" pitchFamily="18" charset="0"/>
              </a:rPr>
              <a:t>Project Controls</a:t>
            </a:r>
          </a:p>
          <a:p>
            <a:pPr marL="1143000" indent="-508000" algn="just" eaLnBrk="0" hangingPunct="0">
              <a:buFontTx/>
              <a:buAutoNum type="alphaUcPeriod"/>
              <a:defRPr/>
            </a:pPr>
            <a:r>
              <a:rPr lang="en-US" sz="2800" dirty="0">
                <a:latin typeface="Times New Roman" pitchFamily="18" charset="0"/>
                <a:ea typeface="Calibri" pitchFamily="34" charset="0"/>
                <a:cs typeface="Times New Roman" pitchFamily="18" charset="0"/>
              </a:rPr>
              <a:t>Controlling Process</a:t>
            </a:r>
          </a:p>
          <a:p>
            <a:pPr marL="1143000" indent="-508000" algn="just" eaLnBrk="0" hangingPunct="0">
              <a:buFontTx/>
              <a:buAutoNum type="alphaUcPeriod"/>
              <a:defRPr/>
            </a:pPr>
            <a:r>
              <a:rPr lang="en-US" sz="2800" dirty="0">
                <a:latin typeface="Times New Roman" pitchFamily="18" charset="0"/>
                <a:ea typeface="Calibri" pitchFamily="34" charset="0"/>
                <a:cs typeface="Times New Roman" pitchFamily="18" charset="0"/>
              </a:rPr>
              <a:t>Control Logs</a:t>
            </a:r>
          </a:p>
          <a:p>
            <a:pPr marL="1143000" indent="-508000" algn="just" eaLnBrk="0" hangingPunct="0">
              <a:buFontTx/>
              <a:buAutoNum type="alphaUcPeriod"/>
              <a:defRPr/>
            </a:pPr>
            <a:r>
              <a:rPr lang="en-US" sz="2800" dirty="0">
                <a:latin typeface="Times New Roman" pitchFamily="18" charset="0"/>
                <a:ea typeface="Calibri" pitchFamily="34" charset="0"/>
                <a:cs typeface="Times New Roman" pitchFamily="18" charset="0"/>
              </a:rPr>
              <a:t>Project Chart</a:t>
            </a:r>
          </a:p>
        </p:txBody>
      </p:sp>
      <p:sp>
        <p:nvSpPr>
          <p:cNvPr id="5" name="Rectangle 4"/>
          <p:cNvSpPr>
            <a:spLocks noChangeArrowheads="1"/>
          </p:cNvSpPr>
          <p:nvPr/>
        </p:nvSpPr>
        <p:spPr bwMode="auto">
          <a:xfrm>
            <a:off x="314325" y="6172200"/>
            <a:ext cx="3267075" cy="369888"/>
          </a:xfrm>
          <a:prstGeom prst="rect">
            <a:avLst/>
          </a:prstGeom>
          <a:noFill/>
          <a:ln w="9525">
            <a:noFill/>
            <a:miter lim="800000"/>
            <a:headEnd/>
            <a:tailEnd/>
          </a:ln>
        </p:spPr>
        <p:txBody>
          <a:bodyPr wrap="none">
            <a:spAutoFit/>
          </a:bodyPr>
          <a:lstStyle/>
          <a:p>
            <a:pPr algn="just" eaLnBrk="0" hangingPunct="0"/>
            <a:r>
              <a:rPr lang="en-US" b="1">
                <a:latin typeface="Times New Roman" pitchFamily="18" charset="0"/>
                <a:ea typeface="Calibri" pitchFamily="34" charset="0"/>
                <a:cs typeface="Times New Roman" pitchFamily="18" charset="0"/>
              </a:rPr>
              <a:t>Answer: B. Controlling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32B30289-14D8-4AD7-B76D-4A73AD808E08}" type="slidenum">
              <a:rPr lang="fr-CA"/>
              <a:pPr>
                <a:defRPr/>
              </a:pPr>
              <a:t>44</a:t>
            </a:fld>
            <a:endParaRPr lang="fr-CA" dirty="0"/>
          </a:p>
        </p:txBody>
      </p:sp>
      <p:sp>
        <p:nvSpPr>
          <p:cNvPr id="4" name="Rectangle 3"/>
          <p:cNvSpPr/>
          <p:nvPr/>
        </p:nvSpPr>
        <p:spPr>
          <a:xfrm>
            <a:off x="457200" y="685800"/>
            <a:ext cx="8229600" cy="2678113"/>
          </a:xfrm>
          <a:prstGeom prst="rect">
            <a:avLst/>
          </a:prstGeom>
        </p:spPr>
        <p:txBody>
          <a:bodyPr>
            <a:spAutoFit/>
          </a:bodyPr>
          <a:lstStyle/>
          <a:p>
            <a:pPr marL="342900" indent="-342900" algn="just">
              <a:defRPr/>
            </a:pPr>
            <a:r>
              <a:rPr lang="en-US" sz="2800" dirty="0">
                <a:latin typeface="Times New Roman" pitchFamily="18" charset="0"/>
                <a:ea typeface="Calibri" pitchFamily="34" charset="0"/>
                <a:cs typeface="Times New Roman" pitchFamily="18" charset="0"/>
              </a:rPr>
              <a:t>83.  An example of a project is:</a:t>
            </a:r>
          </a:p>
          <a:p>
            <a:pPr marL="342900" indent="-342900" algn="just">
              <a:defRPr/>
            </a:pPr>
            <a:endParaRPr lang="en-US" sz="2800" dirty="0">
              <a:latin typeface="Times New Roman" pitchFamily="18" charset="0"/>
              <a:ea typeface="Calibri" pitchFamily="34" charset="0"/>
              <a:cs typeface="Times New Roman" pitchFamily="18" charset="0"/>
            </a:endParaRP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Billing Customers</a:t>
            </a: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Managing an Organization </a:t>
            </a: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Constructing A Building or Facility</a:t>
            </a: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Providing Technical Support </a:t>
            </a:r>
          </a:p>
        </p:txBody>
      </p:sp>
      <p:sp>
        <p:nvSpPr>
          <p:cNvPr id="5" name="Rectangle 4"/>
          <p:cNvSpPr>
            <a:spLocks noChangeArrowheads="1"/>
          </p:cNvSpPr>
          <p:nvPr/>
        </p:nvSpPr>
        <p:spPr bwMode="auto">
          <a:xfrm>
            <a:off x="225425" y="6172200"/>
            <a:ext cx="4892675" cy="369888"/>
          </a:xfrm>
          <a:prstGeom prst="rect">
            <a:avLst/>
          </a:prstGeom>
          <a:noFill/>
          <a:ln w="9525">
            <a:noFill/>
            <a:miter lim="800000"/>
            <a:headEnd/>
            <a:tailEnd/>
          </a:ln>
        </p:spPr>
        <p:txBody>
          <a:bodyPr wrap="none">
            <a:spAutoFit/>
          </a:bodyPr>
          <a:lstStyle/>
          <a:p>
            <a:pPr algn="just" eaLnBrk="0" hangingPunct="0"/>
            <a:r>
              <a:rPr lang="en-US" b="1">
                <a:latin typeface="Times New Roman" pitchFamily="18" charset="0"/>
                <a:ea typeface="Calibri" pitchFamily="34" charset="0"/>
                <a:cs typeface="Times New Roman" pitchFamily="18" charset="0"/>
              </a:rPr>
              <a:t>Answer: C. Constructing A Building or Facility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8C257B8-993D-443B-89F6-8BDB4D05EC21}" type="slidenum">
              <a:rPr lang="fr-CA"/>
              <a:pPr>
                <a:defRPr/>
              </a:pPr>
              <a:t>45</a:t>
            </a:fld>
            <a:endParaRPr lang="fr-CA" dirty="0"/>
          </a:p>
        </p:txBody>
      </p:sp>
      <p:sp>
        <p:nvSpPr>
          <p:cNvPr id="4" name="Rectangle 3"/>
          <p:cNvSpPr/>
          <p:nvPr/>
        </p:nvSpPr>
        <p:spPr>
          <a:xfrm>
            <a:off x="457200" y="609600"/>
            <a:ext cx="8229600" cy="3108325"/>
          </a:xfrm>
          <a:prstGeom prst="rect">
            <a:avLst/>
          </a:prstGeom>
        </p:spPr>
        <p:txBody>
          <a:bodyPr>
            <a:spAutoFit/>
          </a:bodyPr>
          <a:lstStyle/>
          <a:p>
            <a:pPr marL="635000" indent="-635000" algn="just">
              <a:defRPr/>
            </a:pPr>
            <a:r>
              <a:rPr lang="en-US" sz="2800" dirty="0">
                <a:latin typeface="Times New Roman" pitchFamily="18" charset="0"/>
                <a:ea typeface="Calibri" pitchFamily="34" charset="0"/>
                <a:cs typeface="Times New Roman" pitchFamily="18" charset="0"/>
              </a:rPr>
              <a:t>89. ____________ formalizes the acceptance of the project or phase and bringing it to an orderly end.</a:t>
            </a:r>
          </a:p>
          <a:p>
            <a:pPr marL="342900" indent="-342900" algn="just">
              <a:defRPr/>
            </a:pPr>
            <a:endParaRPr lang="en-US" sz="2800" dirty="0">
              <a:latin typeface="Times New Roman" pitchFamily="18" charset="0"/>
              <a:ea typeface="Calibri" pitchFamily="34" charset="0"/>
              <a:cs typeface="Times New Roman" pitchFamily="18" charset="0"/>
            </a:endParaRPr>
          </a:p>
          <a:p>
            <a:pPr marL="10922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Functional </a:t>
            </a:r>
          </a:p>
          <a:p>
            <a:pPr marL="10922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Weak Matrix</a:t>
            </a:r>
          </a:p>
          <a:p>
            <a:pPr marL="1092200" indent="-457200" algn="just" eaLnBrk="0" hangingPunct="0">
              <a:buFontTx/>
              <a:buAutoNum type="alphaUcPeriod"/>
              <a:defRPr/>
            </a:pPr>
            <a:r>
              <a:rPr lang="en-US" sz="2800" dirty="0" err="1">
                <a:latin typeface="Times New Roman" pitchFamily="18" charset="0"/>
                <a:ea typeface="Calibri" pitchFamily="34" charset="0"/>
                <a:cs typeface="Times New Roman" pitchFamily="18" charset="0"/>
              </a:rPr>
              <a:t>Projectized</a:t>
            </a:r>
            <a:endParaRPr lang="en-US" sz="2800" dirty="0">
              <a:latin typeface="Times New Roman" pitchFamily="18" charset="0"/>
              <a:ea typeface="Calibri" pitchFamily="34" charset="0"/>
              <a:cs typeface="Times New Roman" pitchFamily="18" charset="0"/>
            </a:endParaRPr>
          </a:p>
          <a:p>
            <a:pPr marL="10922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Dedicated Project Team</a:t>
            </a:r>
          </a:p>
        </p:txBody>
      </p:sp>
      <p:sp>
        <p:nvSpPr>
          <p:cNvPr id="5" name="Rectangle 4"/>
          <p:cNvSpPr>
            <a:spLocks noChangeArrowheads="1"/>
          </p:cNvSpPr>
          <p:nvPr/>
        </p:nvSpPr>
        <p:spPr bwMode="auto">
          <a:xfrm>
            <a:off x="265113" y="6172200"/>
            <a:ext cx="2630487" cy="369888"/>
          </a:xfrm>
          <a:prstGeom prst="rect">
            <a:avLst/>
          </a:prstGeom>
          <a:noFill/>
          <a:ln w="9525">
            <a:noFill/>
            <a:miter lim="800000"/>
            <a:headEnd/>
            <a:tailEnd/>
          </a:ln>
        </p:spPr>
        <p:txBody>
          <a:bodyPr wrap="none">
            <a:spAutoFit/>
          </a:bodyPr>
          <a:lstStyle/>
          <a:p>
            <a:pPr algn="just" eaLnBrk="0" hangingPunct="0"/>
            <a:r>
              <a:rPr lang="en-US" b="1">
                <a:latin typeface="Times New Roman" pitchFamily="18" charset="0"/>
                <a:ea typeface="Calibri" pitchFamily="34" charset="0"/>
                <a:cs typeface="Times New Roman" pitchFamily="18" charset="0"/>
              </a:rPr>
              <a:t>Answer: B. Weak Matrix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D37AECE0-DE92-44C9-87E4-383F240111BC}" type="slidenum">
              <a:rPr lang="fr-CA"/>
              <a:pPr>
                <a:defRPr/>
              </a:pPr>
              <a:t>46</a:t>
            </a:fld>
            <a:endParaRPr lang="fr-CA" dirty="0"/>
          </a:p>
        </p:txBody>
      </p:sp>
      <p:sp>
        <p:nvSpPr>
          <p:cNvPr id="4" name="Rectangle 3"/>
          <p:cNvSpPr/>
          <p:nvPr/>
        </p:nvSpPr>
        <p:spPr>
          <a:xfrm>
            <a:off x="457200" y="838200"/>
            <a:ext cx="8077200" cy="2678113"/>
          </a:xfrm>
          <a:prstGeom prst="rect">
            <a:avLst/>
          </a:prstGeom>
        </p:spPr>
        <p:txBody>
          <a:bodyPr>
            <a:spAutoFit/>
          </a:bodyPr>
          <a:lstStyle/>
          <a:p>
            <a:pPr marL="342900" indent="-342900" algn="just">
              <a:defRPr/>
            </a:pPr>
            <a:r>
              <a:rPr lang="en-US" sz="2800" dirty="0">
                <a:latin typeface="Times New Roman" pitchFamily="18" charset="0"/>
                <a:ea typeface="Calibri" pitchFamily="34" charset="0"/>
                <a:cs typeface="Times New Roman" pitchFamily="18" charset="0"/>
              </a:rPr>
              <a:t>92.  The closing process scope includes:</a:t>
            </a:r>
          </a:p>
          <a:p>
            <a:pPr marL="342900" indent="-342900" algn="just">
              <a:defRPr/>
            </a:pPr>
            <a:endParaRPr lang="en-US" sz="2800" dirty="0">
              <a:latin typeface="Times New Roman" pitchFamily="18" charset="0"/>
              <a:ea typeface="Calibri" pitchFamily="34" charset="0"/>
              <a:cs typeface="Times New Roman" pitchFamily="18" charset="0"/>
            </a:endParaRP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Contract Closeout</a:t>
            </a: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Final Reporting</a:t>
            </a: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Punch List</a:t>
            </a:r>
          </a:p>
          <a:p>
            <a:pPr marL="10287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Exit Interview </a:t>
            </a:r>
          </a:p>
        </p:txBody>
      </p:sp>
      <p:sp>
        <p:nvSpPr>
          <p:cNvPr id="5" name="Rectangle 4"/>
          <p:cNvSpPr>
            <a:spLocks noChangeArrowheads="1"/>
          </p:cNvSpPr>
          <p:nvPr/>
        </p:nvSpPr>
        <p:spPr bwMode="auto">
          <a:xfrm>
            <a:off x="238125" y="6172200"/>
            <a:ext cx="3146425" cy="369888"/>
          </a:xfrm>
          <a:prstGeom prst="rect">
            <a:avLst/>
          </a:prstGeom>
          <a:noFill/>
          <a:ln w="9525">
            <a:noFill/>
            <a:miter lim="800000"/>
            <a:headEnd/>
            <a:tailEnd/>
          </a:ln>
        </p:spPr>
        <p:txBody>
          <a:bodyPr wrap="none">
            <a:spAutoFit/>
          </a:bodyPr>
          <a:lstStyle/>
          <a:p>
            <a:pPr algn="just" eaLnBrk="0" hangingPunct="0"/>
            <a:r>
              <a:rPr lang="en-US" b="1">
                <a:latin typeface="Times New Roman" pitchFamily="18" charset="0"/>
                <a:ea typeface="Calibri" pitchFamily="34" charset="0"/>
                <a:cs typeface="Times New Roman" pitchFamily="18" charset="0"/>
              </a:rPr>
              <a:t>Answer: A. Contract Closeout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1022F0C-01B3-4B28-BB6F-0B541A7F9F1F}" type="slidenum">
              <a:rPr lang="fr-CA"/>
              <a:pPr>
                <a:defRPr/>
              </a:pPr>
              <a:t>47</a:t>
            </a:fld>
            <a:endParaRPr lang="fr-CA" dirty="0"/>
          </a:p>
        </p:txBody>
      </p:sp>
      <p:sp>
        <p:nvSpPr>
          <p:cNvPr id="5" name="Rectangle 4"/>
          <p:cNvSpPr/>
          <p:nvPr/>
        </p:nvSpPr>
        <p:spPr>
          <a:xfrm>
            <a:off x="609600" y="609600"/>
            <a:ext cx="7772400" cy="2678113"/>
          </a:xfrm>
          <a:prstGeom prst="rect">
            <a:avLst/>
          </a:prstGeom>
        </p:spPr>
        <p:txBody>
          <a:bodyPr>
            <a:spAutoFit/>
          </a:bodyPr>
          <a:lstStyle/>
          <a:p>
            <a:pPr marL="342900" indent="-342900" algn="just">
              <a:defRPr/>
            </a:pPr>
            <a:r>
              <a:rPr lang="en-US" sz="2800" dirty="0">
                <a:latin typeface="Times New Roman" pitchFamily="18" charset="0"/>
                <a:ea typeface="Calibri" pitchFamily="34" charset="0"/>
                <a:cs typeface="Times New Roman" pitchFamily="18" charset="0"/>
              </a:rPr>
              <a:t>93.  An input to the scope planning process is:</a:t>
            </a:r>
          </a:p>
          <a:p>
            <a:pPr marL="342900" indent="-342900" algn="just">
              <a:defRPr/>
            </a:pPr>
            <a:endParaRPr lang="en-US" sz="2800" dirty="0">
              <a:latin typeface="Times New Roman" pitchFamily="18" charset="0"/>
              <a:ea typeface="Calibri" pitchFamily="34" charset="0"/>
              <a:cs typeface="Times New Roman" pitchFamily="18" charset="0"/>
            </a:endParaRPr>
          </a:p>
          <a:p>
            <a:pPr marL="800100" indent="-455613" algn="just" eaLnBrk="0" hangingPunct="0">
              <a:buFontTx/>
              <a:buAutoNum type="alphaUcPeriod"/>
              <a:defRPr/>
            </a:pPr>
            <a:r>
              <a:rPr lang="en-US" sz="2800" dirty="0">
                <a:latin typeface="Times New Roman" pitchFamily="18" charset="0"/>
                <a:ea typeface="Calibri" pitchFamily="34" charset="0"/>
                <a:cs typeface="Times New Roman" pitchFamily="18" charset="0"/>
              </a:rPr>
              <a:t>Product Description </a:t>
            </a:r>
          </a:p>
          <a:p>
            <a:pPr marL="800100" indent="-455613" algn="just" eaLnBrk="0" hangingPunct="0">
              <a:buFontTx/>
              <a:buAutoNum type="alphaUcPeriod"/>
              <a:defRPr/>
            </a:pPr>
            <a:r>
              <a:rPr lang="en-US" sz="2800" dirty="0">
                <a:latin typeface="Times New Roman" pitchFamily="18" charset="0"/>
                <a:ea typeface="Calibri" pitchFamily="34" charset="0"/>
                <a:cs typeface="Times New Roman" pitchFamily="18" charset="0"/>
              </a:rPr>
              <a:t>Project Schedule</a:t>
            </a:r>
          </a:p>
          <a:p>
            <a:pPr marL="800100" indent="-455613" algn="just" eaLnBrk="0" hangingPunct="0">
              <a:buFontTx/>
              <a:buAutoNum type="alphaUcPeriod"/>
              <a:defRPr/>
            </a:pPr>
            <a:r>
              <a:rPr lang="en-US" sz="2800" dirty="0">
                <a:latin typeface="Times New Roman" pitchFamily="18" charset="0"/>
                <a:ea typeface="Calibri" pitchFamily="34" charset="0"/>
                <a:cs typeface="Times New Roman" pitchFamily="18" charset="0"/>
              </a:rPr>
              <a:t>Strategic Plan</a:t>
            </a:r>
          </a:p>
          <a:p>
            <a:pPr marL="800100" indent="-455613" algn="just" eaLnBrk="0" hangingPunct="0">
              <a:buFontTx/>
              <a:buAutoNum type="alphaUcPeriod"/>
              <a:defRPr/>
            </a:pPr>
            <a:r>
              <a:rPr lang="en-US" sz="2800" dirty="0">
                <a:latin typeface="Times New Roman" pitchFamily="18" charset="0"/>
                <a:ea typeface="Calibri" pitchFamily="34" charset="0"/>
                <a:cs typeface="Times New Roman" pitchFamily="18" charset="0"/>
              </a:rPr>
              <a:t>Historical Information </a:t>
            </a:r>
          </a:p>
        </p:txBody>
      </p:sp>
      <p:sp>
        <p:nvSpPr>
          <p:cNvPr id="4" name="Rectangle 3"/>
          <p:cNvSpPr>
            <a:spLocks noChangeArrowheads="1"/>
          </p:cNvSpPr>
          <p:nvPr/>
        </p:nvSpPr>
        <p:spPr bwMode="auto">
          <a:xfrm>
            <a:off x="282575" y="6172200"/>
            <a:ext cx="3394075" cy="369888"/>
          </a:xfrm>
          <a:prstGeom prst="rect">
            <a:avLst/>
          </a:prstGeom>
          <a:noFill/>
          <a:ln w="9525">
            <a:noFill/>
            <a:miter lim="800000"/>
            <a:headEnd/>
            <a:tailEnd/>
          </a:ln>
        </p:spPr>
        <p:txBody>
          <a:bodyPr wrap="none">
            <a:spAutoFit/>
          </a:bodyPr>
          <a:lstStyle/>
          <a:p>
            <a:pPr indent="1588" algn="just" eaLnBrk="0" hangingPunct="0"/>
            <a:r>
              <a:rPr lang="en-US" b="1">
                <a:latin typeface="Times New Roman" pitchFamily="18" charset="0"/>
                <a:ea typeface="Calibri" pitchFamily="34" charset="0"/>
                <a:cs typeface="Times New Roman" pitchFamily="18" charset="0"/>
              </a:rPr>
              <a:t>Answer: A. Product Description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F95D5E44-2E17-4F91-9795-6C01A11BF20B}" type="slidenum">
              <a:rPr lang="fr-CA"/>
              <a:pPr>
                <a:defRPr/>
              </a:pPr>
              <a:t>48</a:t>
            </a:fld>
            <a:endParaRPr lang="fr-CA" dirty="0"/>
          </a:p>
        </p:txBody>
      </p:sp>
      <p:sp>
        <p:nvSpPr>
          <p:cNvPr id="4" name="Rectangle 3"/>
          <p:cNvSpPr/>
          <p:nvPr/>
        </p:nvSpPr>
        <p:spPr>
          <a:xfrm>
            <a:off x="304800" y="914400"/>
            <a:ext cx="8534400" cy="3108325"/>
          </a:xfrm>
          <a:prstGeom prst="rect">
            <a:avLst/>
          </a:prstGeom>
        </p:spPr>
        <p:txBody>
          <a:bodyPr>
            <a:spAutoFit/>
          </a:bodyPr>
          <a:lstStyle/>
          <a:p>
            <a:pPr marL="342900" indent="-342900" algn="just">
              <a:defRPr/>
            </a:pPr>
            <a:r>
              <a:rPr lang="en-US" sz="2800" dirty="0">
                <a:latin typeface="Times New Roman" pitchFamily="18" charset="0"/>
                <a:ea typeface="Calibri" pitchFamily="34" charset="0"/>
                <a:cs typeface="Times New Roman" pitchFamily="18" charset="0"/>
              </a:rPr>
              <a:t>94.  Scope planning is:</a:t>
            </a:r>
          </a:p>
          <a:p>
            <a:pPr marL="342900" indent="-342900" algn="just">
              <a:defRPr/>
            </a:pPr>
            <a:endParaRPr lang="en-US" sz="2800" dirty="0">
              <a:latin typeface="Times New Roman" pitchFamily="18" charset="0"/>
              <a:ea typeface="Calibri" pitchFamily="34" charset="0"/>
              <a:cs typeface="Times New Roman" pitchFamily="18" charset="0"/>
            </a:endParaRPr>
          </a:p>
          <a:p>
            <a:pPr marL="800100" indent="-455613" algn="just" eaLnBrk="0" hangingPunct="0">
              <a:buFontTx/>
              <a:buAutoNum type="alphaUcPeriod"/>
              <a:defRPr/>
            </a:pPr>
            <a:r>
              <a:rPr lang="en-US" sz="2800" dirty="0">
                <a:latin typeface="Times New Roman" pitchFamily="18" charset="0"/>
                <a:ea typeface="Calibri" pitchFamily="34" charset="0"/>
                <a:cs typeface="Times New Roman" pitchFamily="18" charset="0"/>
              </a:rPr>
              <a:t>Developing a plan from major stakeholders</a:t>
            </a:r>
          </a:p>
          <a:p>
            <a:pPr marL="800100" indent="-455613" algn="just" eaLnBrk="0" hangingPunct="0">
              <a:buFontTx/>
              <a:buAutoNum type="alphaUcPeriod"/>
              <a:defRPr/>
            </a:pPr>
            <a:r>
              <a:rPr lang="en-US" sz="2800" dirty="0">
                <a:latin typeface="Times New Roman" pitchFamily="18" charset="0"/>
                <a:ea typeface="Calibri" pitchFamily="34" charset="0"/>
                <a:cs typeface="Times New Roman" pitchFamily="18" charset="0"/>
              </a:rPr>
              <a:t>Developing a written scope statement as the basis for future project decisions</a:t>
            </a:r>
          </a:p>
          <a:p>
            <a:pPr marL="800100" indent="-455613" algn="just" eaLnBrk="0" hangingPunct="0">
              <a:buFontTx/>
              <a:buAutoNum type="alphaUcPeriod"/>
              <a:defRPr/>
            </a:pPr>
            <a:r>
              <a:rPr lang="en-US" sz="2800" dirty="0">
                <a:latin typeface="Times New Roman" pitchFamily="18" charset="0"/>
                <a:ea typeface="Calibri" pitchFamily="34" charset="0"/>
                <a:cs typeface="Times New Roman" pitchFamily="18" charset="0"/>
              </a:rPr>
              <a:t>Formalizing acceptance of the project scope</a:t>
            </a:r>
          </a:p>
          <a:p>
            <a:pPr marL="800100" indent="-455613" algn="just" eaLnBrk="0" hangingPunct="0">
              <a:buFontTx/>
              <a:buAutoNum type="alphaUcPeriod"/>
              <a:defRPr/>
            </a:pPr>
            <a:r>
              <a:rPr lang="en-US" sz="2800" dirty="0">
                <a:latin typeface="Times New Roman" pitchFamily="18" charset="0"/>
                <a:ea typeface="Calibri" pitchFamily="34" charset="0"/>
                <a:cs typeface="Times New Roman" pitchFamily="18" charset="0"/>
              </a:rPr>
              <a:t>Planning project milestones</a:t>
            </a:r>
          </a:p>
        </p:txBody>
      </p:sp>
      <p:sp>
        <p:nvSpPr>
          <p:cNvPr id="5" name="Rectangle 4"/>
          <p:cNvSpPr>
            <a:spLocks noChangeArrowheads="1"/>
          </p:cNvSpPr>
          <p:nvPr/>
        </p:nvSpPr>
        <p:spPr bwMode="auto">
          <a:xfrm>
            <a:off x="304800" y="5943600"/>
            <a:ext cx="8153400" cy="646113"/>
          </a:xfrm>
          <a:prstGeom prst="rect">
            <a:avLst/>
          </a:prstGeom>
          <a:noFill/>
          <a:ln w="9525">
            <a:noFill/>
            <a:miter lim="800000"/>
            <a:headEnd/>
            <a:tailEnd/>
          </a:ln>
        </p:spPr>
        <p:txBody>
          <a:bodyPr>
            <a:spAutoFit/>
          </a:bodyPr>
          <a:lstStyle/>
          <a:p>
            <a:pPr indent="1588" algn="just" eaLnBrk="0" hangingPunct="0"/>
            <a:r>
              <a:rPr lang="en-US" b="1">
                <a:latin typeface="Times New Roman" pitchFamily="18" charset="0"/>
                <a:ea typeface="Calibri" pitchFamily="34" charset="0"/>
                <a:cs typeface="Times New Roman" pitchFamily="18" charset="0"/>
              </a:rPr>
              <a:t>Answer: B. Developing a written scope statement as the basis for future project decisions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p:cNvSpPr>
            <a:spLocks noChangeArrowheads="1"/>
          </p:cNvSpPr>
          <p:nvPr/>
        </p:nvSpPr>
        <p:spPr bwMode="auto">
          <a:xfrm>
            <a:off x="1219200" y="762000"/>
            <a:ext cx="6557963" cy="1754188"/>
          </a:xfrm>
          <a:prstGeom prst="rect">
            <a:avLst/>
          </a:prstGeom>
          <a:noFill/>
          <a:ln w="9525">
            <a:noFill/>
            <a:miter lim="800000"/>
            <a:headEnd/>
            <a:tailEnd/>
          </a:ln>
        </p:spPr>
        <p:txBody>
          <a:bodyPr wrap="none" anchor="ctr">
            <a:spAutoFit/>
          </a:bodyPr>
          <a:lstStyle/>
          <a:p>
            <a:pPr algn="ctr"/>
            <a:r>
              <a:rPr lang="en-US" sz="5400" b="1">
                <a:latin typeface="Times New Roman" pitchFamily="18" charset="0"/>
                <a:ea typeface="Calibri" pitchFamily="34" charset="0"/>
                <a:cs typeface="Times New Roman" pitchFamily="18" charset="0"/>
              </a:rPr>
              <a:t>Project Management </a:t>
            </a:r>
          </a:p>
          <a:p>
            <a:pPr algn="ctr"/>
            <a:r>
              <a:rPr lang="en-US" sz="5400" b="1">
                <a:latin typeface="Times New Roman" pitchFamily="18" charset="0"/>
                <a:ea typeface="Calibri" pitchFamily="34" charset="0"/>
                <a:cs typeface="Times New Roman" pitchFamily="18" charset="0"/>
              </a:rPr>
              <a:t>Fundamentals</a:t>
            </a:r>
            <a:endParaRPr lang="en-US" sz="5400">
              <a:ea typeface="Calibri" pitchFamily="34"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A60323C8-02F1-4A30-ADE7-C6C93AB54713}" type="slidenum">
              <a:rPr lang="fr-CA"/>
              <a:pPr>
                <a:defRPr/>
              </a:pPr>
              <a:t>49</a:t>
            </a:fld>
            <a:endParaRPr lang="fr-C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3" descr="initiatingProcess">
            <a:hlinkClick r:id="rId3"/>
          </p:cNvPr>
          <p:cNvPicPr/>
          <p:nvPr/>
        </p:nvPicPr>
        <p:blipFill>
          <a:blip r:embed="rId4" cstate="print"/>
          <a:srcRect/>
          <a:stretch>
            <a:fillRect/>
          </a:stretch>
        </p:blipFill>
        <p:spPr bwMode="auto">
          <a:xfrm>
            <a:off x="228600" y="4191000"/>
            <a:ext cx="2743200" cy="2514600"/>
          </a:xfrm>
          <a:prstGeom prst="rect">
            <a:avLst/>
          </a:prstGeom>
          <a:noFill/>
          <a:ln w="9525">
            <a:noFill/>
            <a:miter lim="800000"/>
            <a:headEnd/>
            <a:tailEnd/>
          </a:ln>
        </p:spPr>
      </p:pic>
      <p:sp>
        <p:nvSpPr>
          <p:cNvPr id="9" name="TextBox 8"/>
          <p:cNvSpPr txBox="1"/>
          <p:nvPr/>
        </p:nvSpPr>
        <p:spPr>
          <a:xfrm>
            <a:off x="3505200" y="4191001"/>
            <a:ext cx="5486400" cy="255454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en-US" dirty="0" smtClean="0"/>
              <a:t>The initiation processes determine the nature and scope of the project. If this stage is not performed well, it is unlikely that the project will be successful in meeting the business’ needs. The key project controls needed here are an understanding of the business environment and making sure that all necessary controls are incorporated into the project. Any deficiencies should be reported and a recommendation should be made to fix them.</a:t>
            </a:r>
          </a:p>
          <a:p>
            <a:endParaRPr lang="en-US" sz="1600" dirty="0"/>
          </a:p>
        </p:txBody>
      </p:sp>
      <p:sp>
        <p:nvSpPr>
          <p:cNvPr id="6" name="Titre 1"/>
          <p:cNvSpPr txBox="1">
            <a:spLocks/>
          </p:cNvSpPr>
          <p:nvPr/>
        </p:nvSpPr>
        <p:spPr bwMode="auto">
          <a:xfrm>
            <a:off x="3505200" y="3886200"/>
            <a:ext cx="5486400" cy="304799"/>
          </a:xfrm>
          <a:prstGeom prst="rect">
            <a:avLst/>
          </a:prstGeom>
          <a:ln w="9525">
            <a:noFill/>
            <a:miter lim="800000"/>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normAutofit fontScale="85000" lnSpcReduction="20000"/>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smtClean="0">
                <a:ln>
                  <a:noFill/>
                </a:ln>
                <a:solidFill>
                  <a:schemeClr val="lt1"/>
                </a:solidFill>
                <a:effectLst/>
                <a:uLnTx/>
                <a:uFillTx/>
                <a:latin typeface="+mn-lt"/>
                <a:ea typeface="+mn-ea"/>
                <a:cs typeface="+mn-cs"/>
              </a:rPr>
              <a:t>Definition</a:t>
            </a:r>
            <a:endParaRPr kumimoji="0" lang="en-US" sz="2000" b="0" i="0" u="none" strike="noStrike" kern="1200" cap="none" spc="0" normalizeH="0" baseline="0" noProof="0" dirty="0">
              <a:ln>
                <a:noFill/>
              </a:ln>
              <a:solidFill>
                <a:schemeClr val="lt1"/>
              </a:solidFill>
              <a:effectLst/>
              <a:uLnTx/>
              <a:uFillTx/>
              <a:latin typeface="+mn-lt"/>
              <a:ea typeface="+mn-ea"/>
              <a:cs typeface="+mn-cs"/>
            </a:endParaRPr>
          </a:p>
        </p:txBody>
      </p:sp>
      <p:sp>
        <p:nvSpPr>
          <p:cNvPr id="11" name="Cloud Callout 10"/>
          <p:cNvSpPr/>
          <p:nvPr/>
        </p:nvSpPr>
        <p:spPr>
          <a:xfrm>
            <a:off x="0" y="1295400"/>
            <a:ext cx="8991600" cy="2743200"/>
          </a:xfrm>
          <a:prstGeom prst="cloudCallout">
            <a:avLst>
              <a:gd name="adj1" fmla="val -22718"/>
              <a:gd name="adj2" fmla="val 923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I am working in technical domain, or more specifically,  embedded system development. I think it is vital important to verify architecture correctness while creating the project charter also. The best way is to do some prototype work, though maybe too luxury. To the bear minimum, the project manager should create some diagram and discuss with relevant stakeholders,  otherwise is just waste the organizations and money and time, and market opportunity.</a:t>
            </a:r>
            <a:endParaRPr lang="en-US" sz="1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bg/>
                                          </p:spTgt>
                                        </p:tgtEl>
                                        <p:attrNameLst>
                                          <p:attrName>style.visibility</p:attrName>
                                        </p:attrNameLst>
                                      </p:cBhvr>
                                      <p:to>
                                        <p:strVal val="visible"/>
                                      </p:to>
                                    </p:set>
                                    <p:animEffect transition="in" filter="fade">
                                      <p:cBhvr>
                                        <p:cTn id="7" dur="2000"/>
                                        <p:tgtEl>
                                          <p:spTgt spid="11">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xEl>
                                              <p:pRg st="0" end="0"/>
                                            </p:txEl>
                                          </p:spTgt>
                                        </p:tgtEl>
                                        <p:attrNameLst>
                                          <p:attrName>style.visibility</p:attrName>
                                        </p:attrNameLst>
                                      </p:cBhvr>
                                      <p:to>
                                        <p:strVal val="visible"/>
                                      </p:to>
                                    </p:set>
                                    <p:animEffect transition="in" filter="fade">
                                      <p:cBhvr>
                                        <p:cTn id="10" dur="20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allAtOnce"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406400" y="533400"/>
            <a:ext cx="8432800" cy="4740275"/>
          </a:xfrm>
          <a:prstGeom prst="rect">
            <a:avLst/>
          </a:prstGeom>
          <a:noFill/>
          <a:ln w="9525">
            <a:noFill/>
            <a:miter lim="800000"/>
            <a:headEnd/>
            <a:tailEnd/>
          </a:ln>
          <a:effectLst/>
        </p:spPr>
        <p:txBody>
          <a:bodyPr tIns="0" bIns="0" anchor="ctr">
            <a:spAutoFit/>
          </a:bodyPr>
          <a:lstStyle/>
          <a:p>
            <a:pPr marL="225425" indent="-225425" algn="just" eaLnBrk="0" hangingPunct="0">
              <a:defRPr/>
            </a:pPr>
            <a:endParaRPr lang="en-US" sz="2800" dirty="0">
              <a:latin typeface="Arial" pitchFamily="34" charset="0"/>
              <a:cs typeface="Arial" pitchFamily="34" charset="0"/>
            </a:endParaRPr>
          </a:p>
          <a:p>
            <a:pPr marL="457200" indent="-457200" algn="just">
              <a:defRPr/>
            </a:pPr>
            <a:r>
              <a:rPr lang="en-US" sz="2800" dirty="0">
                <a:latin typeface="Times New Roman" pitchFamily="18" charset="0"/>
                <a:ea typeface="Calibri" pitchFamily="34" charset="0"/>
                <a:cs typeface="Times New Roman" pitchFamily="18" charset="0"/>
              </a:rPr>
              <a:t>3.	At which stage, does a typical project has maximum cost?</a:t>
            </a:r>
          </a:p>
          <a:p>
            <a:pPr marL="342900" indent="-342900">
              <a:defRPr/>
            </a:pPr>
            <a:endParaRPr lang="en-US" sz="2800" dirty="0">
              <a:latin typeface="Arial" pitchFamily="34" charset="0"/>
              <a:cs typeface="Arial" pitchFamily="34" charset="0"/>
            </a:endParaRPr>
          </a:p>
          <a:p>
            <a:pPr marL="914400" indent="-457200" eaLnBrk="0" hangingPunct="0">
              <a:buFontTx/>
              <a:buAutoNum type="alphaUcPeriod"/>
              <a:defRPr/>
            </a:pPr>
            <a:r>
              <a:rPr lang="en-US" sz="2800" dirty="0">
                <a:latin typeface="Times New Roman" pitchFamily="18" charset="0"/>
                <a:ea typeface="Calibri" pitchFamily="34" charset="0"/>
                <a:cs typeface="Times New Roman" pitchFamily="18" charset="0"/>
              </a:rPr>
              <a:t>Initial Stage</a:t>
            </a:r>
          </a:p>
          <a:p>
            <a:pPr marL="914400" indent="-457200" eaLnBrk="0" hangingPunct="0">
              <a:buFontTx/>
              <a:buAutoNum type="alphaUcPeriod"/>
              <a:defRPr/>
            </a:pPr>
            <a:r>
              <a:rPr lang="en-US" sz="2800" dirty="0">
                <a:latin typeface="Times New Roman" pitchFamily="18" charset="0"/>
                <a:ea typeface="Calibri" pitchFamily="34" charset="0"/>
                <a:cs typeface="Times New Roman" pitchFamily="18" charset="0"/>
              </a:rPr>
              <a:t>Middle Stage</a:t>
            </a:r>
          </a:p>
          <a:p>
            <a:pPr marL="914400" indent="-457200" eaLnBrk="0" hangingPunct="0">
              <a:buFontTx/>
              <a:buAutoNum type="alphaUcPeriod"/>
              <a:defRPr/>
            </a:pPr>
            <a:r>
              <a:rPr lang="en-US" sz="2800" dirty="0">
                <a:latin typeface="Times New Roman" pitchFamily="18" charset="0"/>
                <a:ea typeface="Calibri" pitchFamily="34" charset="0"/>
                <a:cs typeface="Times New Roman" pitchFamily="18" charset="0"/>
              </a:rPr>
              <a:t>Final Stage</a:t>
            </a:r>
          </a:p>
          <a:p>
            <a:pPr marL="914400" indent="-457200" eaLnBrk="0" hangingPunct="0">
              <a:buFontTx/>
              <a:buAutoNum type="alphaUcPeriod"/>
              <a:defRPr/>
            </a:pPr>
            <a:r>
              <a:rPr lang="en-US" sz="2800" dirty="0">
                <a:latin typeface="Times New Roman" pitchFamily="18" charset="0"/>
                <a:ea typeface="Calibri" pitchFamily="34" charset="0"/>
                <a:cs typeface="Times New Roman" pitchFamily="18" charset="0"/>
              </a:rPr>
              <a:t>Cost In Same at all Stages</a:t>
            </a:r>
          </a:p>
          <a:p>
            <a:pPr marL="914400" indent="-457200" algn="just" eaLnBrk="0" hangingPunct="0">
              <a:defRPr/>
            </a:pPr>
            <a:endParaRPr lang="en-US" sz="2800" dirty="0">
              <a:latin typeface="Arial" pitchFamily="34" charset="0"/>
              <a:cs typeface="Arial" pitchFamily="34" charset="0"/>
            </a:endParaRPr>
          </a:p>
          <a:p>
            <a:pPr marL="225425" indent="-225425" algn="just" eaLnBrk="0" hangingPunct="0">
              <a:defRPr/>
            </a:pPr>
            <a:endParaRPr lang="en-US" sz="2800" dirty="0">
              <a:latin typeface="Arial" pitchFamily="34" charset="0"/>
              <a:cs typeface="Arial" pitchFamily="34" charset="0"/>
            </a:endParaRPr>
          </a:p>
          <a:p>
            <a:pPr marL="225425" indent="-225425" algn="just" eaLnBrk="0" hangingPunct="0">
              <a:defRPr/>
            </a:pPr>
            <a:endParaRPr lang="en-US" sz="2800" dirty="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pPr>
              <a:defRPr/>
            </a:pPr>
            <a:fld id="{04A42845-A526-43EF-930D-A92E0F94BE15}" type="slidenum">
              <a:rPr lang="fr-CA"/>
              <a:pPr>
                <a:defRPr/>
              </a:pPr>
              <a:t>50</a:t>
            </a:fld>
            <a:endParaRPr lang="fr-CA" dirty="0"/>
          </a:p>
        </p:txBody>
      </p:sp>
      <p:sp>
        <p:nvSpPr>
          <p:cNvPr id="4" name="Rectangle 3"/>
          <p:cNvSpPr>
            <a:spLocks noChangeArrowheads="1"/>
          </p:cNvSpPr>
          <p:nvPr/>
        </p:nvSpPr>
        <p:spPr bwMode="auto">
          <a:xfrm>
            <a:off x="381000" y="6183313"/>
            <a:ext cx="2466975" cy="369887"/>
          </a:xfrm>
          <a:prstGeom prst="rect">
            <a:avLst/>
          </a:prstGeom>
          <a:noFill/>
          <a:ln w="9525">
            <a:noFill/>
            <a:miter lim="800000"/>
            <a:headEnd/>
            <a:tailEnd/>
          </a:ln>
        </p:spPr>
        <p:txBody>
          <a:bodyPr wrap="none">
            <a:spAutoFit/>
          </a:bodyPr>
          <a:lstStyle/>
          <a:p>
            <a:pPr eaLnBrk="0" hangingPunct="0"/>
            <a:r>
              <a:rPr lang="en-US" b="1">
                <a:latin typeface="Times New Roman" pitchFamily="18" charset="0"/>
                <a:ea typeface="Calibri" pitchFamily="34" charset="0"/>
                <a:cs typeface="Times New Roman" pitchFamily="18" charset="0"/>
              </a:rPr>
              <a:t>Answer: C. Final Stage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406400" y="-152400"/>
            <a:ext cx="8432800" cy="5170488"/>
          </a:xfrm>
          <a:prstGeom prst="rect">
            <a:avLst/>
          </a:prstGeom>
          <a:noFill/>
          <a:ln w="9525">
            <a:noFill/>
            <a:miter lim="800000"/>
            <a:headEnd/>
            <a:tailEnd/>
          </a:ln>
          <a:effectLst/>
        </p:spPr>
        <p:txBody>
          <a:bodyPr tIns="0" bIns="0" anchor="ctr">
            <a:spAutoFit/>
          </a:bodyPr>
          <a:lstStyle/>
          <a:p>
            <a:pPr marL="225425" indent="-225425" algn="just" eaLnBrk="0" hangingPunct="0">
              <a:defRPr/>
            </a:pPr>
            <a:endParaRPr lang="en-US" sz="2800" dirty="0">
              <a:latin typeface="Arial" pitchFamily="34" charset="0"/>
              <a:cs typeface="Arial" pitchFamily="34" charset="0"/>
            </a:endParaRPr>
          </a:p>
          <a:p>
            <a:pPr marL="225425" indent="-225425" algn="just" eaLnBrk="0" hangingPunct="0">
              <a:defRPr/>
            </a:pPr>
            <a:endParaRPr lang="en-US" sz="2800" dirty="0">
              <a:latin typeface="Arial" pitchFamily="34" charset="0"/>
              <a:cs typeface="Arial" pitchFamily="34" charset="0"/>
            </a:endParaRPr>
          </a:p>
          <a:p>
            <a:pPr marL="457200" indent="-457200" algn="just">
              <a:defRPr/>
            </a:pPr>
            <a:r>
              <a:rPr lang="en-US" sz="2800" dirty="0">
                <a:latin typeface="Times New Roman" pitchFamily="18" charset="0"/>
                <a:ea typeface="Calibri" pitchFamily="34" charset="0"/>
                <a:cs typeface="Times New Roman" pitchFamily="18" charset="0"/>
              </a:rPr>
              <a:t>4.	At which stage, in typical project do stake holders have maximum influence?</a:t>
            </a:r>
          </a:p>
          <a:p>
            <a:pPr marL="342900" indent="-342900">
              <a:defRPr/>
            </a:pPr>
            <a:endParaRPr lang="en-US" sz="2800" dirty="0">
              <a:latin typeface="Arial" pitchFamily="34" charset="0"/>
              <a:cs typeface="Arial" pitchFamily="34" charset="0"/>
            </a:endParaRPr>
          </a:p>
          <a:p>
            <a:pPr marL="914400" indent="-457200" eaLnBrk="0" hangingPunct="0">
              <a:buFontTx/>
              <a:buAutoNum type="alphaUcPeriod"/>
              <a:defRPr/>
            </a:pPr>
            <a:r>
              <a:rPr lang="en-US" sz="2800" dirty="0">
                <a:latin typeface="Times New Roman" pitchFamily="18" charset="0"/>
                <a:ea typeface="Calibri" pitchFamily="34" charset="0"/>
                <a:cs typeface="Times New Roman" pitchFamily="18" charset="0"/>
              </a:rPr>
              <a:t>Initial stage</a:t>
            </a:r>
          </a:p>
          <a:p>
            <a:pPr marL="914400" indent="-457200" eaLnBrk="0" hangingPunct="0">
              <a:buFontTx/>
              <a:buAutoNum type="alphaUcPeriod"/>
              <a:defRPr/>
            </a:pPr>
            <a:r>
              <a:rPr lang="en-US" sz="2800" dirty="0">
                <a:latin typeface="Times New Roman" pitchFamily="18" charset="0"/>
                <a:ea typeface="Calibri" pitchFamily="34" charset="0"/>
                <a:cs typeface="Times New Roman" pitchFamily="18" charset="0"/>
              </a:rPr>
              <a:t>Middle stage</a:t>
            </a:r>
          </a:p>
          <a:p>
            <a:pPr marL="914400" indent="-457200" eaLnBrk="0" hangingPunct="0">
              <a:buFontTx/>
              <a:buAutoNum type="alphaUcPeriod"/>
              <a:defRPr/>
            </a:pPr>
            <a:r>
              <a:rPr lang="en-US" sz="2800" dirty="0">
                <a:latin typeface="Times New Roman" pitchFamily="18" charset="0"/>
                <a:ea typeface="Calibri" pitchFamily="34" charset="0"/>
                <a:cs typeface="Times New Roman" pitchFamily="18" charset="0"/>
              </a:rPr>
              <a:t>Final stage</a:t>
            </a:r>
          </a:p>
          <a:p>
            <a:pPr marL="914400" indent="-457200" eaLnBrk="0" hangingPunct="0">
              <a:buFontTx/>
              <a:buAutoNum type="alphaUcPeriod"/>
              <a:defRPr/>
            </a:pPr>
            <a:r>
              <a:rPr lang="en-US" sz="2800" dirty="0">
                <a:latin typeface="Times New Roman" pitchFamily="18" charset="0"/>
                <a:ea typeface="Calibri" pitchFamily="34" charset="0"/>
                <a:cs typeface="Times New Roman" pitchFamily="18" charset="0"/>
              </a:rPr>
              <a:t>Shareholders have similar influence At all stages</a:t>
            </a:r>
          </a:p>
          <a:p>
            <a:pPr marL="342900" indent="-342900" algn="just">
              <a:defRPr/>
            </a:pPr>
            <a:endParaRPr lang="en-US" sz="2800" dirty="0">
              <a:latin typeface="Times New Roman" pitchFamily="18" charset="0"/>
              <a:ea typeface="Calibri" pitchFamily="34" charset="0"/>
              <a:cs typeface="Times New Roman" pitchFamily="18" charset="0"/>
            </a:endParaRPr>
          </a:p>
          <a:p>
            <a:pPr marL="225425" indent="-225425" algn="just" eaLnBrk="0" hangingPunct="0">
              <a:defRPr/>
            </a:pPr>
            <a:endParaRPr lang="en-US" sz="2800" dirty="0">
              <a:latin typeface="Arial" pitchFamily="34" charset="0"/>
              <a:cs typeface="Arial" pitchFamily="34" charset="0"/>
            </a:endParaRPr>
          </a:p>
          <a:p>
            <a:pPr marL="225425" indent="-225425" algn="just" eaLnBrk="0" hangingPunct="0">
              <a:defRPr/>
            </a:pPr>
            <a:endParaRPr lang="en-US" sz="2800" dirty="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pPr>
              <a:defRPr/>
            </a:pPr>
            <a:fld id="{D807947E-14C8-4A68-BE61-4D2730BA5047}" type="slidenum">
              <a:rPr lang="fr-CA"/>
              <a:pPr>
                <a:defRPr/>
              </a:pPr>
              <a:t>51</a:t>
            </a:fld>
            <a:endParaRPr lang="fr-CA" dirty="0"/>
          </a:p>
        </p:txBody>
      </p:sp>
      <p:sp>
        <p:nvSpPr>
          <p:cNvPr id="4" name="Rectangle 3"/>
          <p:cNvSpPr>
            <a:spLocks noChangeArrowheads="1"/>
          </p:cNvSpPr>
          <p:nvPr/>
        </p:nvSpPr>
        <p:spPr bwMode="auto">
          <a:xfrm>
            <a:off x="228600" y="6183313"/>
            <a:ext cx="2570163" cy="369887"/>
          </a:xfrm>
          <a:prstGeom prst="rect">
            <a:avLst/>
          </a:prstGeom>
          <a:noFill/>
          <a:ln w="9525">
            <a:noFill/>
            <a:miter lim="800000"/>
            <a:headEnd/>
            <a:tailEnd/>
          </a:ln>
        </p:spPr>
        <p:txBody>
          <a:bodyPr wrap="none">
            <a:spAutoFit/>
          </a:bodyPr>
          <a:lstStyle/>
          <a:p>
            <a:pPr marL="63500" eaLnBrk="0" hangingPunct="0"/>
            <a:r>
              <a:rPr lang="en-US" b="1">
                <a:latin typeface="Times New Roman" pitchFamily="18" charset="0"/>
                <a:ea typeface="Calibri" pitchFamily="34" charset="0"/>
                <a:cs typeface="Times New Roman" pitchFamily="18" charset="0"/>
              </a:rPr>
              <a:t>Answer: A. Initial stage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
          <p:cNvSpPr>
            <a:spLocks noChangeArrowheads="1"/>
          </p:cNvSpPr>
          <p:nvPr/>
        </p:nvSpPr>
        <p:spPr bwMode="auto">
          <a:xfrm>
            <a:off x="2501900" y="762000"/>
            <a:ext cx="3992563" cy="1754188"/>
          </a:xfrm>
          <a:prstGeom prst="rect">
            <a:avLst/>
          </a:prstGeom>
          <a:noFill/>
          <a:ln w="9525">
            <a:noFill/>
            <a:miter lim="800000"/>
            <a:headEnd/>
            <a:tailEnd/>
          </a:ln>
        </p:spPr>
        <p:txBody>
          <a:bodyPr wrap="none" anchor="ctr">
            <a:spAutoFit/>
          </a:bodyPr>
          <a:lstStyle/>
          <a:p>
            <a:pPr algn="ctr"/>
            <a:r>
              <a:rPr lang="en-US" sz="5400" b="1">
                <a:latin typeface="Times New Roman" pitchFamily="18" charset="0"/>
                <a:ea typeface="Calibri" pitchFamily="34" charset="0"/>
                <a:cs typeface="Times New Roman" pitchFamily="18" charset="0"/>
              </a:rPr>
              <a:t>Exam Cram </a:t>
            </a:r>
          </a:p>
          <a:p>
            <a:pPr algn="ctr"/>
            <a:r>
              <a:rPr lang="en-US" sz="5400" b="1">
                <a:latin typeface="Times New Roman" pitchFamily="18" charset="0"/>
                <a:ea typeface="Calibri" pitchFamily="34" charset="0"/>
                <a:cs typeface="Times New Roman" pitchFamily="18" charset="0"/>
              </a:rPr>
              <a:t>Test Bank</a:t>
            </a:r>
            <a:endParaRPr lang="en-US" sz="5400">
              <a:ea typeface="Calibri" pitchFamily="34"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67B53A91-F6ED-4D3E-AC70-9A092A4DE8C5}" type="slidenum">
              <a:rPr lang="fr-CA"/>
              <a:pPr>
                <a:defRPr/>
              </a:pPr>
              <a:t>52</a:t>
            </a:fld>
            <a:endParaRPr lang="fr-CA"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04800" y="292100"/>
            <a:ext cx="8432800" cy="5170488"/>
          </a:xfrm>
          <a:prstGeom prst="rect">
            <a:avLst/>
          </a:prstGeom>
          <a:noFill/>
          <a:ln w="9525">
            <a:noFill/>
            <a:miter lim="800000"/>
            <a:headEnd/>
            <a:tailEnd/>
          </a:ln>
          <a:effectLst/>
        </p:spPr>
        <p:txBody>
          <a:bodyPr tIns="0" bIns="0" anchor="ctr">
            <a:spAutoFit/>
          </a:bodyPr>
          <a:lstStyle/>
          <a:p>
            <a:pPr marL="342900" indent="-342900" algn="just">
              <a:defRPr/>
            </a:pPr>
            <a:endParaRPr lang="en-US" sz="2800" dirty="0">
              <a:latin typeface="Times New Roman" pitchFamily="18" charset="0"/>
              <a:ea typeface="Calibri" pitchFamily="34" charset="0"/>
              <a:cs typeface="Times New Roman" pitchFamily="18" charset="0"/>
            </a:endParaRPr>
          </a:p>
          <a:p>
            <a:pPr marL="342900" indent="-342900" algn="just">
              <a:defRPr/>
            </a:pPr>
            <a:endParaRPr lang="en-US" sz="2800" dirty="0">
              <a:latin typeface="Arial" pitchFamily="34" charset="0"/>
              <a:cs typeface="Arial" pitchFamily="34" charset="0"/>
            </a:endParaRPr>
          </a:p>
          <a:p>
            <a:pPr marL="342900" indent="-342900" algn="just">
              <a:defRPr/>
            </a:pPr>
            <a:r>
              <a:rPr lang="en-US" sz="2800" dirty="0">
                <a:latin typeface="Times New Roman" pitchFamily="18" charset="0"/>
                <a:ea typeface="Calibri" pitchFamily="34" charset="0"/>
                <a:cs typeface="Times New Roman" pitchFamily="18" charset="0"/>
              </a:rPr>
              <a:t>24.	The project manager should be assigned during 	what phase</a:t>
            </a:r>
          </a:p>
          <a:p>
            <a:pPr marL="342900" indent="-342900" algn="just">
              <a:buFontTx/>
              <a:buAutoNum type="arabicPeriod" startAt="15"/>
              <a:defRPr/>
            </a:pPr>
            <a:endParaRPr lang="en-US" sz="2800" dirty="0">
              <a:latin typeface="Times New Roman" pitchFamily="18" charset="0"/>
              <a:ea typeface="Calibri" pitchFamily="34" charset="0"/>
              <a:cs typeface="Times New Roman" pitchFamily="18" charset="0"/>
            </a:endParaRPr>
          </a:p>
          <a:p>
            <a:pPr marL="1257300" indent="-400050" algn="just" eaLnBrk="0" hangingPunct="0">
              <a:buFontTx/>
              <a:buAutoNum type="alphaUcPeriod"/>
              <a:defRPr/>
            </a:pPr>
            <a:r>
              <a:rPr lang="en-US" sz="2800" dirty="0">
                <a:latin typeface="Times New Roman" pitchFamily="18" charset="0"/>
                <a:ea typeface="Calibri" pitchFamily="34" charset="0"/>
                <a:cs typeface="Times New Roman" pitchFamily="18" charset="0"/>
              </a:rPr>
              <a:t>Initiation </a:t>
            </a:r>
          </a:p>
          <a:p>
            <a:pPr marL="1257300" indent="-400050" algn="just" eaLnBrk="0" hangingPunct="0">
              <a:buFontTx/>
              <a:buAutoNum type="alphaUcPeriod"/>
              <a:defRPr/>
            </a:pPr>
            <a:r>
              <a:rPr lang="en-US" sz="2800" dirty="0">
                <a:latin typeface="Times New Roman" pitchFamily="18" charset="0"/>
                <a:ea typeface="Calibri" pitchFamily="34" charset="0"/>
                <a:cs typeface="Times New Roman" pitchFamily="18" charset="0"/>
              </a:rPr>
              <a:t>Project Planning</a:t>
            </a:r>
          </a:p>
          <a:p>
            <a:pPr marL="1257300" indent="-400050" algn="just" eaLnBrk="0" hangingPunct="0">
              <a:buFontTx/>
              <a:buAutoNum type="alphaUcPeriod"/>
              <a:defRPr/>
            </a:pPr>
            <a:r>
              <a:rPr lang="en-US" sz="2800" dirty="0">
                <a:latin typeface="Times New Roman" pitchFamily="18" charset="0"/>
                <a:ea typeface="Calibri" pitchFamily="34" charset="0"/>
                <a:cs typeface="Times New Roman" pitchFamily="18" charset="0"/>
              </a:rPr>
              <a:t>Scope Planning</a:t>
            </a:r>
          </a:p>
          <a:p>
            <a:pPr marL="1257300" indent="-400050" algn="just" eaLnBrk="0" hangingPunct="0">
              <a:buFontTx/>
              <a:buAutoNum type="alphaUcPeriod"/>
              <a:defRPr/>
            </a:pPr>
            <a:r>
              <a:rPr lang="en-US" sz="2800" dirty="0">
                <a:latin typeface="Times New Roman" pitchFamily="18" charset="0"/>
                <a:ea typeface="Calibri" pitchFamily="34" charset="0"/>
                <a:cs typeface="Times New Roman" pitchFamily="18" charset="0"/>
              </a:rPr>
              <a:t>Scope Definition </a:t>
            </a:r>
          </a:p>
          <a:p>
            <a:pPr marL="342900" indent="-342900" algn="just">
              <a:defRPr/>
            </a:pPr>
            <a:endParaRPr lang="en-US" sz="2800" dirty="0">
              <a:latin typeface="Arial" pitchFamily="34" charset="0"/>
              <a:cs typeface="Arial" pitchFamily="34" charset="0"/>
            </a:endParaRPr>
          </a:p>
          <a:p>
            <a:pPr marL="342900" indent="-342900" algn="just">
              <a:defRPr/>
            </a:pPr>
            <a:endParaRPr lang="en-US" sz="2800" dirty="0">
              <a:latin typeface="Arial" pitchFamily="34" charset="0"/>
              <a:cs typeface="Arial" pitchFamily="34" charset="0"/>
            </a:endParaRPr>
          </a:p>
          <a:p>
            <a:pPr marL="342900" indent="-342900" algn="just">
              <a:defRPr/>
            </a:pPr>
            <a:endParaRPr lang="en-US" sz="2800" dirty="0">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pPr>
              <a:defRPr/>
            </a:pPr>
            <a:fld id="{EE74A8FD-154F-406C-867B-EC7CA61FA222}" type="slidenum">
              <a:rPr lang="fr-CA"/>
              <a:pPr>
                <a:defRPr/>
              </a:pPr>
              <a:t>53</a:t>
            </a:fld>
            <a:endParaRPr lang="fr-CA" dirty="0"/>
          </a:p>
        </p:txBody>
      </p:sp>
      <p:sp>
        <p:nvSpPr>
          <p:cNvPr id="4" name="Rectangle 3"/>
          <p:cNvSpPr>
            <a:spLocks noChangeArrowheads="1"/>
          </p:cNvSpPr>
          <p:nvPr/>
        </p:nvSpPr>
        <p:spPr bwMode="auto">
          <a:xfrm>
            <a:off x="304800" y="6183313"/>
            <a:ext cx="2325688" cy="369887"/>
          </a:xfrm>
          <a:prstGeom prst="rect">
            <a:avLst/>
          </a:prstGeom>
          <a:noFill/>
          <a:ln w="9525">
            <a:noFill/>
            <a:miter lim="800000"/>
            <a:headEnd/>
            <a:tailEnd/>
          </a:ln>
        </p:spPr>
        <p:txBody>
          <a:bodyPr wrap="none">
            <a:spAutoFit/>
          </a:bodyPr>
          <a:lstStyle/>
          <a:p>
            <a:pPr marL="6350" indent="-6350" algn="just" eaLnBrk="0" hangingPunct="0"/>
            <a:r>
              <a:rPr lang="en-US" b="1">
                <a:latin typeface="Times New Roman" pitchFamily="18" charset="0"/>
                <a:ea typeface="Calibri" pitchFamily="34" charset="0"/>
                <a:cs typeface="Times New Roman" pitchFamily="18" charset="0"/>
              </a:rPr>
              <a:t>Answer: A. Initiation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406400" y="596900"/>
            <a:ext cx="8432800" cy="5602288"/>
          </a:xfrm>
          <a:prstGeom prst="rect">
            <a:avLst/>
          </a:prstGeom>
          <a:noFill/>
          <a:ln w="9525">
            <a:noFill/>
            <a:miter lim="800000"/>
            <a:headEnd/>
            <a:tailEnd/>
          </a:ln>
          <a:effectLst/>
        </p:spPr>
        <p:txBody>
          <a:bodyPr tIns="0" bIns="0" anchor="ctr">
            <a:spAutoFit/>
          </a:bodyPr>
          <a:lstStyle/>
          <a:p>
            <a:pPr marL="682625" indent="-342900" algn="just" eaLnBrk="0" hangingPunct="0">
              <a:defRPr/>
            </a:pPr>
            <a:endParaRPr lang="en-US" sz="2800" dirty="0">
              <a:latin typeface="Times New Roman" pitchFamily="18" charset="0"/>
              <a:ea typeface="Calibri" pitchFamily="34" charset="0"/>
              <a:cs typeface="Times New Roman" pitchFamily="18" charset="0"/>
            </a:endParaRPr>
          </a:p>
          <a:p>
            <a:pPr marL="635000" indent="-635000" algn="just">
              <a:defRPr/>
            </a:pPr>
            <a:r>
              <a:rPr lang="en-US" sz="2800" dirty="0">
                <a:latin typeface="Times New Roman" pitchFamily="18" charset="0"/>
                <a:ea typeface="Calibri" pitchFamily="34" charset="0"/>
                <a:cs typeface="Times New Roman" pitchFamily="18" charset="0"/>
              </a:rPr>
              <a:t>54.	What are the inputs to project Plan Execution?</a:t>
            </a:r>
          </a:p>
          <a:p>
            <a:pPr marL="342900" indent="-342900" algn="just">
              <a:buFontTx/>
              <a:buAutoNum type="arabicPeriod" startAt="15"/>
              <a:defRPr/>
            </a:pPr>
            <a:endParaRPr lang="en-US" sz="2800" dirty="0">
              <a:latin typeface="Times New Roman" pitchFamily="18" charset="0"/>
              <a:ea typeface="Calibri" pitchFamily="34" charset="0"/>
              <a:cs typeface="Times New Roman" pitchFamily="18" charset="0"/>
            </a:endParaRPr>
          </a:p>
          <a:p>
            <a:pPr marL="11430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Project plan, work breakdown structure, organizational policies, preventive action and correction action </a:t>
            </a:r>
          </a:p>
          <a:p>
            <a:pPr marL="11430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Project plan, work results, change requests, preventive action and corrective action</a:t>
            </a:r>
          </a:p>
          <a:p>
            <a:pPr marL="11430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Project skills, supporting detail, organizational policies, preventive action and lessons learned</a:t>
            </a:r>
          </a:p>
          <a:p>
            <a:pPr marL="11430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Project plan, supporting detail, organizational policies, preventive action and corrective action. </a:t>
            </a:r>
          </a:p>
          <a:p>
            <a:pPr marL="682625" indent="-342900" algn="just" eaLnBrk="0" hangingPunct="0">
              <a:defRPr/>
            </a:pPr>
            <a:endParaRPr lang="en-US" sz="2800" dirty="0">
              <a:latin typeface="Times New Roman" pitchFamily="18" charset="0"/>
              <a:ea typeface="Calibri" pitchFamily="34"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4BD8ACAA-F053-4A29-AAD0-BB850FD47DD4}" type="slidenum">
              <a:rPr lang="fr-CA"/>
              <a:pPr>
                <a:defRPr/>
              </a:pPr>
              <a:t>54</a:t>
            </a:fld>
            <a:endParaRPr lang="fr-CA" dirty="0"/>
          </a:p>
        </p:txBody>
      </p:sp>
      <p:sp>
        <p:nvSpPr>
          <p:cNvPr id="4" name="Rectangle 3"/>
          <p:cNvSpPr>
            <a:spLocks noChangeArrowheads="1"/>
          </p:cNvSpPr>
          <p:nvPr/>
        </p:nvSpPr>
        <p:spPr bwMode="auto">
          <a:xfrm>
            <a:off x="381000" y="5934075"/>
            <a:ext cx="8001000" cy="647700"/>
          </a:xfrm>
          <a:prstGeom prst="rect">
            <a:avLst/>
          </a:prstGeom>
          <a:noFill/>
          <a:ln w="9525">
            <a:noFill/>
            <a:miter lim="800000"/>
            <a:headEnd/>
            <a:tailEnd/>
          </a:ln>
        </p:spPr>
        <p:txBody>
          <a:bodyPr>
            <a:spAutoFit/>
          </a:bodyPr>
          <a:lstStyle/>
          <a:p>
            <a:pPr algn="just" eaLnBrk="0" hangingPunct="0"/>
            <a:r>
              <a:rPr lang="en-US" b="1">
                <a:latin typeface="Times New Roman" pitchFamily="18" charset="0"/>
                <a:ea typeface="Calibri" pitchFamily="34" charset="0"/>
                <a:cs typeface="Times New Roman" pitchFamily="18" charset="0"/>
              </a:rPr>
              <a:t>Answer: A. Project plan, supporting detail, organizational policies, preventive action and corrective action.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81000" y="76200"/>
            <a:ext cx="8432800" cy="5170488"/>
          </a:xfrm>
          <a:prstGeom prst="rect">
            <a:avLst/>
          </a:prstGeom>
          <a:noFill/>
          <a:ln w="9525">
            <a:noFill/>
            <a:miter lim="800000"/>
            <a:headEnd/>
            <a:tailEnd/>
          </a:ln>
          <a:effectLst/>
        </p:spPr>
        <p:txBody>
          <a:bodyPr tIns="0" bIns="0" anchor="ctr">
            <a:spAutoFit/>
          </a:bodyPr>
          <a:lstStyle/>
          <a:p>
            <a:pPr marL="682625" indent="-342900" algn="just" eaLnBrk="0" hangingPunct="0">
              <a:defRPr/>
            </a:pPr>
            <a:endParaRPr lang="en-US" sz="2800" dirty="0">
              <a:latin typeface="Times New Roman" pitchFamily="18" charset="0"/>
              <a:ea typeface="Calibri" pitchFamily="34" charset="0"/>
              <a:cs typeface="Times New Roman" pitchFamily="18" charset="0"/>
            </a:endParaRPr>
          </a:p>
          <a:p>
            <a:pPr marL="682625" indent="-342900" algn="just" eaLnBrk="0" hangingPunct="0">
              <a:defRPr/>
            </a:pPr>
            <a:endParaRPr lang="en-US" sz="2800" dirty="0">
              <a:latin typeface="Times New Roman" pitchFamily="18" charset="0"/>
              <a:ea typeface="Calibri" pitchFamily="34" charset="0"/>
              <a:cs typeface="Times New Roman" pitchFamily="18" charset="0"/>
            </a:endParaRPr>
          </a:p>
          <a:p>
            <a:pPr marL="914400" indent="-914400" algn="just">
              <a:defRPr/>
            </a:pPr>
            <a:r>
              <a:rPr lang="en-US" sz="2800" dirty="0">
                <a:latin typeface="Times New Roman" pitchFamily="18" charset="0"/>
                <a:ea typeface="Calibri" pitchFamily="34" charset="0"/>
                <a:cs typeface="Times New Roman" pitchFamily="18" charset="0"/>
              </a:rPr>
              <a:t>57.	In the closing phase of your project, a number of administrative issues must be completed. A concern is to assess project effectiveness. One way to accomplish this task is to:</a:t>
            </a:r>
          </a:p>
          <a:p>
            <a:pPr marL="342900" indent="-342900" algn="just">
              <a:buFontTx/>
              <a:buAutoNum type="arabicPeriod" startAt="15"/>
              <a:defRPr/>
            </a:pPr>
            <a:endParaRPr lang="en-US" sz="2800" dirty="0">
              <a:latin typeface="Times New Roman" pitchFamily="18" charset="0"/>
              <a:ea typeface="Calibri" pitchFamily="34" charset="0"/>
              <a:cs typeface="Times New Roman" pitchFamily="18" charset="0"/>
            </a:endParaRPr>
          </a:p>
          <a:p>
            <a:pPr marL="13716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Prepare a performance report</a:t>
            </a:r>
          </a:p>
          <a:p>
            <a:pPr marL="13716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Perform an inspection</a:t>
            </a:r>
          </a:p>
          <a:p>
            <a:pPr marL="13716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Hold a performance review</a:t>
            </a:r>
          </a:p>
          <a:p>
            <a:pPr marL="13716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Conduct a procurement audit</a:t>
            </a:r>
          </a:p>
          <a:p>
            <a:pPr marL="682625" indent="-342900" algn="just" eaLnBrk="0" hangingPunct="0">
              <a:defRPr/>
            </a:pPr>
            <a:endParaRPr lang="en-US" sz="2800" dirty="0">
              <a:latin typeface="Times New Roman" pitchFamily="18" charset="0"/>
              <a:ea typeface="Calibri" pitchFamily="34"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C8405DB6-8FBB-45F6-BB68-BCCF69A2719F}" type="slidenum">
              <a:rPr lang="fr-CA"/>
              <a:pPr>
                <a:defRPr/>
              </a:pPr>
              <a:t>55</a:t>
            </a:fld>
            <a:endParaRPr lang="fr-CA" dirty="0"/>
          </a:p>
        </p:txBody>
      </p:sp>
      <p:sp>
        <p:nvSpPr>
          <p:cNvPr id="4" name="Rectangle 3"/>
          <p:cNvSpPr>
            <a:spLocks noChangeArrowheads="1"/>
          </p:cNvSpPr>
          <p:nvPr/>
        </p:nvSpPr>
        <p:spPr bwMode="auto">
          <a:xfrm>
            <a:off x="250825" y="6183313"/>
            <a:ext cx="4283075" cy="369887"/>
          </a:xfrm>
          <a:prstGeom prst="rect">
            <a:avLst/>
          </a:prstGeom>
          <a:noFill/>
          <a:ln w="9525">
            <a:noFill/>
            <a:miter lim="800000"/>
            <a:headEnd/>
            <a:tailEnd/>
          </a:ln>
        </p:spPr>
        <p:txBody>
          <a:bodyPr wrap="none">
            <a:spAutoFit/>
          </a:bodyPr>
          <a:lstStyle/>
          <a:p>
            <a:pPr marL="63500" algn="just" eaLnBrk="0" hangingPunct="0"/>
            <a:r>
              <a:rPr lang="en-US" b="1">
                <a:latin typeface="Times New Roman" pitchFamily="18" charset="0"/>
                <a:ea typeface="Calibri" pitchFamily="34" charset="0"/>
                <a:cs typeface="Times New Roman" pitchFamily="18" charset="0"/>
              </a:rPr>
              <a:t>Answer: C.  Hold A Performance Review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406400" y="-111125"/>
            <a:ext cx="8432800" cy="6894513"/>
          </a:xfrm>
          <a:prstGeom prst="rect">
            <a:avLst/>
          </a:prstGeom>
          <a:noFill/>
          <a:ln w="9525">
            <a:noFill/>
            <a:miter lim="800000"/>
            <a:headEnd/>
            <a:tailEnd/>
          </a:ln>
          <a:effectLst/>
        </p:spPr>
        <p:txBody>
          <a:bodyPr tIns="0" bIns="0" anchor="ctr">
            <a:spAutoFit/>
          </a:bodyPr>
          <a:lstStyle/>
          <a:p>
            <a:pPr marL="682625" indent="-342900" algn="just" eaLnBrk="0" hangingPunct="0">
              <a:defRPr/>
            </a:pPr>
            <a:endParaRPr lang="en-US" sz="2800" dirty="0">
              <a:latin typeface="Times New Roman" pitchFamily="18" charset="0"/>
              <a:ea typeface="Calibri" pitchFamily="34" charset="0"/>
              <a:cs typeface="Times New Roman" pitchFamily="18" charset="0"/>
            </a:endParaRPr>
          </a:p>
          <a:p>
            <a:pPr marL="342900" indent="-342900" algn="just">
              <a:defRPr/>
            </a:pPr>
            <a:endParaRPr lang="en-US" sz="2800" dirty="0">
              <a:latin typeface="Times New Roman" pitchFamily="18" charset="0"/>
              <a:ea typeface="Calibri" pitchFamily="34" charset="0"/>
              <a:cs typeface="Times New Roman" pitchFamily="18" charset="0"/>
            </a:endParaRPr>
          </a:p>
          <a:p>
            <a:pPr marL="682625" indent="-342900" algn="just" eaLnBrk="0" hangingPunct="0">
              <a:defRPr/>
            </a:pPr>
            <a:endParaRPr lang="en-US" sz="2800" dirty="0">
              <a:latin typeface="Times New Roman" pitchFamily="18" charset="0"/>
              <a:ea typeface="Calibri" pitchFamily="34" charset="0"/>
              <a:cs typeface="Times New Roman" pitchFamily="18" charset="0"/>
            </a:endParaRPr>
          </a:p>
          <a:p>
            <a:pPr marL="914400" indent="-914400" algn="just">
              <a:defRPr/>
            </a:pPr>
            <a:r>
              <a:rPr lang="en-US" sz="2800" dirty="0">
                <a:latin typeface="Times New Roman" pitchFamily="18" charset="0"/>
                <a:ea typeface="Calibri" pitchFamily="34" charset="0"/>
                <a:cs typeface="Times New Roman" pitchFamily="18" charset="0"/>
              </a:rPr>
              <a:t>61.	During closeout, many project managers tend to delay personnel reassignment because-</a:t>
            </a:r>
          </a:p>
          <a:p>
            <a:pPr marL="342900" indent="-342900" algn="just">
              <a:buFontTx/>
              <a:buAutoNum type="arabicPeriod" startAt="15"/>
              <a:defRPr/>
            </a:pPr>
            <a:endParaRPr lang="en-US" sz="2800" dirty="0">
              <a:latin typeface="Times New Roman" pitchFamily="18" charset="0"/>
              <a:ea typeface="Calibri" pitchFamily="34" charset="0"/>
              <a:cs typeface="Times New Roman" pitchFamily="18" charset="0"/>
            </a:endParaRPr>
          </a:p>
          <a:p>
            <a:pPr marL="13716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The team members do not want to move on to new assignments</a:t>
            </a:r>
          </a:p>
          <a:p>
            <a:pPr marL="13716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They believe that no one will want to leave the project</a:t>
            </a:r>
          </a:p>
          <a:p>
            <a:pPr marL="13716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The functional managers do not want the team members to return</a:t>
            </a:r>
          </a:p>
          <a:p>
            <a:pPr marL="13716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They are reluctant to confront any interpersonal conflicts that may occur in the process </a:t>
            </a:r>
          </a:p>
          <a:p>
            <a:pPr marL="682625" indent="-342900" algn="just" eaLnBrk="0" hangingPunct="0">
              <a:defRPr/>
            </a:pPr>
            <a:endParaRPr lang="en-US" sz="2800" dirty="0">
              <a:latin typeface="Times New Roman" pitchFamily="18" charset="0"/>
              <a:ea typeface="Calibri" pitchFamily="34" charset="0"/>
              <a:cs typeface="Times New Roman" pitchFamily="18" charset="0"/>
            </a:endParaRPr>
          </a:p>
          <a:p>
            <a:pPr marL="342900" indent="-342900" algn="just">
              <a:defRPr/>
            </a:pPr>
            <a:endParaRPr lang="en-US" sz="2800" dirty="0">
              <a:latin typeface="Times New Roman" pitchFamily="18" charset="0"/>
              <a:ea typeface="Calibri" pitchFamily="34"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8401445A-4F55-49D4-9C80-1386985F5B56}" type="slidenum">
              <a:rPr lang="fr-CA"/>
              <a:pPr>
                <a:defRPr/>
              </a:pPr>
              <a:t>56</a:t>
            </a:fld>
            <a:endParaRPr lang="fr-CA" dirty="0"/>
          </a:p>
        </p:txBody>
      </p:sp>
      <p:sp>
        <p:nvSpPr>
          <p:cNvPr id="4" name="Rectangle 3"/>
          <p:cNvSpPr>
            <a:spLocks noChangeArrowheads="1"/>
          </p:cNvSpPr>
          <p:nvPr/>
        </p:nvSpPr>
        <p:spPr bwMode="auto">
          <a:xfrm>
            <a:off x="381000" y="5943600"/>
            <a:ext cx="8077200" cy="646113"/>
          </a:xfrm>
          <a:prstGeom prst="rect">
            <a:avLst/>
          </a:prstGeom>
          <a:noFill/>
          <a:ln w="9525">
            <a:noFill/>
            <a:miter lim="800000"/>
            <a:headEnd/>
            <a:tailEnd/>
          </a:ln>
        </p:spPr>
        <p:txBody>
          <a:bodyPr>
            <a:spAutoFit/>
          </a:bodyPr>
          <a:lstStyle/>
          <a:p>
            <a:pPr algn="just" eaLnBrk="0" hangingPunct="0"/>
            <a:r>
              <a:rPr lang="en-US" b="1">
                <a:latin typeface="Times New Roman" pitchFamily="18" charset="0"/>
                <a:ea typeface="Calibri" pitchFamily="34" charset="0"/>
                <a:cs typeface="Times New Roman" pitchFamily="18" charset="0"/>
              </a:rPr>
              <a:t>Answer: D. They are reluctant to confront any interpersonal conflicts that may occur in the process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A9014048-823B-4926-9AB6-B4D5B12E3679}" type="slidenum">
              <a:rPr lang="fr-CA"/>
              <a:pPr>
                <a:defRPr/>
              </a:pPr>
              <a:t>57</a:t>
            </a:fld>
            <a:endParaRPr lang="fr-CA" dirty="0"/>
          </a:p>
        </p:txBody>
      </p:sp>
      <p:sp>
        <p:nvSpPr>
          <p:cNvPr id="4" name="Rectangle 3"/>
          <p:cNvSpPr/>
          <p:nvPr/>
        </p:nvSpPr>
        <p:spPr>
          <a:xfrm>
            <a:off x="228600" y="609600"/>
            <a:ext cx="8534400" cy="5262563"/>
          </a:xfrm>
          <a:prstGeom prst="rect">
            <a:avLst/>
          </a:prstGeom>
        </p:spPr>
        <p:txBody>
          <a:bodyPr>
            <a:spAutoFit/>
          </a:bodyPr>
          <a:lstStyle/>
          <a:p>
            <a:pPr marL="914400" indent="-914400" algn="just">
              <a:defRPr/>
            </a:pPr>
            <a:r>
              <a:rPr lang="en-US" sz="2800" dirty="0">
                <a:latin typeface="Times New Roman" pitchFamily="18" charset="0"/>
                <a:ea typeface="Calibri" pitchFamily="34" charset="0"/>
                <a:cs typeface="Times New Roman" pitchFamily="18" charset="0"/>
              </a:rPr>
              <a:t>86.	When choosing the most appropriate form of project organization, the first step is to - </a:t>
            </a:r>
          </a:p>
          <a:p>
            <a:pPr marL="342900" indent="-342900" algn="just">
              <a:buFontTx/>
              <a:buAutoNum type="arabicPeriod" startAt="15"/>
              <a:defRPr/>
            </a:pPr>
            <a:endParaRPr lang="en-US" sz="2800" dirty="0">
              <a:latin typeface="Times New Roman" pitchFamily="18" charset="0"/>
              <a:ea typeface="Calibri" pitchFamily="34" charset="0"/>
              <a:cs typeface="Times New Roman" pitchFamily="18" charset="0"/>
            </a:endParaRPr>
          </a:p>
          <a:p>
            <a:pPr marL="13716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Produce an initial project plan and determine the functional areas responsible for each task</a:t>
            </a:r>
          </a:p>
          <a:p>
            <a:pPr marL="13716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Develop a project, including a top-down flowchart, and identify the functional area to perform each task</a:t>
            </a:r>
          </a:p>
          <a:p>
            <a:pPr marL="13716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Refer to the project charter develop by top management</a:t>
            </a:r>
          </a:p>
          <a:p>
            <a:pPr marL="1371600" indent="-457200" algn="just" eaLnBrk="0" hangingPunct="0">
              <a:buFontTx/>
              <a:buAutoNum type="alphaUcPeriod"/>
              <a:defRPr/>
            </a:pPr>
            <a:r>
              <a:rPr lang="en-US" sz="2800" dirty="0">
                <a:latin typeface="Times New Roman" pitchFamily="18" charset="0"/>
                <a:ea typeface="Calibri" pitchFamily="34" charset="0"/>
                <a:cs typeface="Times New Roman" pitchFamily="18" charset="0"/>
              </a:rPr>
              <a:t>Create the WBS and let it determine the project organizational structure</a:t>
            </a:r>
          </a:p>
        </p:txBody>
      </p:sp>
      <p:sp>
        <p:nvSpPr>
          <p:cNvPr id="5" name="Rectangle 4"/>
          <p:cNvSpPr>
            <a:spLocks noChangeArrowheads="1"/>
          </p:cNvSpPr>
          <p:nvPr/>
        </p:nvSpPr>
        <p:spPr bwMode="auto">
          <a:xfrm>
            <a:off x="304800" y="5907088"/>
            <a:ext cx="8229600" cy="646112"/>
          </a:xfrm>
          <a:prstGeom prst="rect">
            <a:avLst/>
          </a:prstGeom>
          <a:noFill/>
          <a:ln w="9525">
            <a:noFill/>
            <a:miter lim="800000"/>
            <a:headEnd/>
            <a:tailEnd/>
          </a:ln>
        </p:spPr>
        <p:txBody>
          <a:bodyPr>
            <a:spAutoFit/>
          </a:bodyPr>
          <a:lstStyle/>
          <a:p>
            <a:pPr algn="just" eaLnBrk="0" hangingPunct="0">
              <a:tabLst>
                <a:tab pos="177800" algn="l"/>
              </a:tabLst>
            </a:pPr>
            <a:r>
              <a:rPr lang="en-US" b="1">
                <a:latin typeface="Times New Roman" pitchFamily="18" charset="0"/>
                <a:ea typeface="Calibri" pitchFamily="34" charset="0"/>
                <a:cs typeface="Times New Roman" pitchFamily="18" charset="0"/>
              </a:rPr>
              <a:t>Answer: A. Produce an initial project plan and determine the functional areas responsible for each task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a:spLocks noChangeArrowheads="1"/>
          </p:cNvSpPr>
          <p:nvPr/>
        </p:nvSpPr>
        <p:spPr bwMode="auto">
          <a:xfrm>
            <a:off x="1219200" y="762000"/>
            <a:ext cx="6557963" cy="1754188"/>
          </a:xfrm>
          <a:prstGeom prst="rect">
            <a:avLst/>
          </a:prstGeom>
          <a:noFill/>
          <a:ln w="9525">
            <a:noFill/>
            <a:miter lim="800000"/>
            <a:headEnd/>
            <a:tailEnd/>
          </a:ln>
        </p:spPr>
        <p:txBody>
          <a:bodyPr wrap="none" anchor="ctr">
            <a:spAutoFit/>
          </a:bodyPr>
          <a:lstStyle/>
          <a:p>
            <a:pPr algn="ctr"/>
            <a:r>
              <a:rPr lang="en-US" sz="5400" b="1">
                <a:latin typeface="Times New Roman" pitchFamily="18" charset="0"/>
                <a:ea typeface="Calibri" pitchFamily="34" charset="0"/>
                <a:cs typeface="Times New Roman" pitchFamily="18" charset="0"/>
              </a:rPr>
              <a:t>Project Management </a:t>
            </a:r>
          </a:p>
          <a:p>
            <a:pPr algn="ctr"/>
            <a:r>
              <a:rPr lang="en-US" sz="5400" b="1">
                <a:latin typeface="Times New Roman" pitchFamily="18" charset="0"/>
                <a:ea typeface="Calibri" pitchFamily="34" charset="0"/>
                <a:cs typeface="Times New Roman" pitchFamily="18" charset="0"/>
              </a:rPr>
              <a:t>Framework</a:t>
            </a:r>
            <a:endParaRPr lang="en-US" sz="5400">
              <a:ea typeface="Calibri" pitchFamily="34"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53A7BB26-FAC2-4A8A-ADBF-E5ABCBB28A5E}" type="slidenum">
              <a:rPr lang="fr-CA"/>
              <a:pPr>
                <a:defRPr/>
              </a:pPr>
              <a:t>58</a:t>
            </a:fld>
            <a:endParaRPr lang="fr-CA"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0818884-B6EA-4FDE-8FC1-373315B17FF5}" type="slidenum">
              <a:rPr lang="fr-CA"/>
              <a:pPr>
                <a:defRPr/>
              </a:pPr>
              <a:t>59</a:t>
            </a:fld>
            <a:endParaRPr lang="fr-CA" dirty="0"/>
          </a:p>
        </p:txBody>
      </p:sp>
      <p:sp>
        <p:nvSpPr>
          <p:cNvPr id="8" name="Rectangle 1"/>
          <p:cNvSpPr>
            <a:spLocks noChangeArrowheads="1"/>
          </p:cNvSpPr>
          <p:nvPr/>
        </p:nvSpPr>
        <p:spPr bwMode="auto">
          <a:xfrm>
            <a:off x="304800" y="457200"/>
            <a:ext cx="8432800" cy="4310063"/>
          </a:xfrm>
          <a:prstGeom prst="rect">
            <a:avLst/>
          </a:prstGeom>
          <a:noFill/>
          <a:ln w="9525">
            <a:noFill/>
            <a:miter lim="800000"/>
            <a:headEnd/>
            <a:tailEnd/>
          </a:ln>
          <a:effectLst/>
        </p:spPr>
        <p:txBody>
          <a:bodyPr tIns="0" bIns="0" anchor="ctr">
            <a:spAutoFit/>
          </a:bodyPr>
          <a:lstStyle/>
          <a:p>
            <a:pPr marL="914400" indent="-914400" algn="just">
              <a:defRPr/>
            </a:pPr>
            <a:r>
              <a:rPr lang="en-US" sz="2800" dirty="0">
                <a:latin typeface="Times New Roman" pitchFamily="18" charset="0"/>
                <a:cs typeface="Times New Roman" pitchFamily="18" charset="0"/>
              </a:rPr>
              <a:t>1-4 	Project Scope Management includes which processes:</a:t>
            </a:r>
          </a:p>
          <a:p>
            <a:pPr marL="406400" indent="-406400" algn="just">
              <a:defRPr/>
            </a:pPr>
            <a:endParaRPr lang="en-US" sz="2800" dirty="0">
              <a:latin typeface="Times New Roman" pitchFamily="18" charset="0"/>
              <a:cs typeface="Times New Roman" pitchFamily="18" charset="0"/>
            </a:endParaRPr>
          </a:p>
          <a:p>
            <a:pPr marL="1371600" indent="-457200" eaLnBrk="0" hangingPunct="0">
              <a:buFontTx/>
              <a:buAutoNum type="alphaUcPeriod"/>
              <a:defRPr/>
            </a:pPr>
            <a:r>
              <a:rPr lang="en-US" sz="2800" dirty="0">
                <a:latin typeface="Times New Roman" pitchFamily="18" charset="0"/>
                <a:cs typeface="Times New Roman" pitchFamily="18" charset="0"/>
              </a:rPr>
              <a:t>Plan Development</a:t>
            </a:r>
          </a:p>
          <a:p>
            <a:pPr marL="1371600" indent="-457200" eaLnBrk="0" hangingPunct="0">
              <a:buFontTx/>
              <a:buAutoNum type="alphaUcPeriod"/>
              <a:defRPr/>
            </a:pPr>
            <a:r>
              <a:rPr lang="en-US" sz="2800" dirty="0">
                <a:latin typeface="Times New Roman" pitchFamily="18" charset="0"/>
                <a:cs typeface="Times New Roman" pitchFamily="18" charset="0"/>
              </a:rPr>
              <a:t>Project Plan Execution</a:t>
            </a:r>
          </a:p>
          <a:p>
            <a:pPr marL="1371600" indent="-457200" eaLnBrk="0" hangingPunct="0">
              <a:buFontTx/>
              <a:buAutoNum type="alphaUcPeriod"/>
              <a:defRPr/>
            </a:pPr>
            <a:r>
              <a:rPr lang="en-US" sz="2800" dirty="0">
                <a:latin typeface="Times New Roman" pitchFamily="18" charset="0"/>
                <a:cs typeface="Times New Roman" pitchFamily="18" charset="0"/>
              </a:rPr>
              <a:t>Overall Change Control</a:t>
            </a:r>
          </a:p>
          <a:p>
            <a:pPr marL="1371600" indent="-457200" eaLnBrk="0" hangingPunct="0">
              <a:buFontTx/>
              <a:buAutoNum type="alphaUcPeriod"/>
              <a:defRPr/>
            </a:pPr>
            <a:r>
              <a:rPr lang="en-US" sz="2800" dirty="0">
                <a:latin typeface="Times New Roman" pitchFamily="18" charset="0"/>
                <a:cs typeface="Times New Roman" pitchFamily="18" charset="0"/>
              </a:rPr>
              <a:t>Performance Reporting</a:t>
            </a:r>
          </a:p>
          <a:p>
            <a:pPr marL="1371600" indent="-457200" eaLnBrk="0" hangingPunct="0">
              <a:buFontTx/>
              <a:buAutoNum type="alphaUcPeriod"/>
              <a:defRPr/>
            </a:pPr>
            <a:r>
              <a:rPr lang="en-US" sz="2800" dirty="0">
                <a:latin typeface="Times New Roman" pitchFamily="18" charset="0"/>
                <a:cs typeface="Times New Roman" pitchFamily="18" charset="0"/>
              </a:rPr>
              <a:t>Initiation</a:t>
            </a:r>
          </a:p>
          <a:p>
            <a:pPr marL="682625" indent="-225425" eaLnBrk="0" hangingPunct="0">
              <a:defRPr/>
            </a:pPr>
            <a:endParaRPr lang="en-US" sz="2800" dirty="0">
              <a:latin typeface="Times New Roman" pitchFamily="18" charset="0"/>
              <a:cs typeface="Times New Roman" pitchFamily="18" charset="0"/>
            </a:endParaRPr>
          </a:p>
          <a:p>
            <a:pPr marL="457200" indent="-457200" algn="just">
              <a:defRPr/>
            </a:pPr>
            <a:endParaRPr lang="en-US" sz="2800" dirty="0">
              <a:latin typeface="Arial" pitchFamily="34" charset="0"/>
              <a:cs typeface="Arial" pitchFamily="34" charset="0"/>
            </a:endParaRPr>
          </a:p>
        </p:txBody>
      </p:sp>
      <p:sp>
        <p:nvSpPr>
          <p:cNvPr id="4" name="Rectangle 3"/>
          <p:cNvSpPr>
            <a:spLocks noChangeArrowheads="1"/>
          </p:cNvSpPr>
          <p:nvPr/>
        </p:nvSpPr>
        <p:spPr bwMode="auto">
          <a:xfrm>
            <a:off x="304800" y="6183313"/>
            <a:ext cx="2268538" cy="369887"/>
          </a:xfrm>
          <a:prstGeom prst="rect">
            <a:avLst/>
          </a:prstGeom>
          <a:noFill/>
          <a:ln w="9525">
            <a:noFill/>
            <a:miter lim="800000"/>
            <a:headEnd/>
            <a:tailEnd/>
          </a:ln>
        </p:spPr>
        <p:txBody>
          <a:bodyPr wrap="none">
            <a:spAutoFit/>
          </a:bodyPr>
          <a:lstStyle/>
          <a:p>
            <a:pPr eaLnBrk="0" hangingPunct="0"/>
            <a:r>
              <a:rPr lang="en-US" b="1">
                <a:latin typeface="Times New Roman" pitchFamily="18" charset="0"/>
                <a:cs typeface="Times New Roman" pitchFamily="18" charset="0"/>
              </a:rPr>
              <a:t>Answer: E. Initiation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2057400" y="228600"/>
            <a:ext cx="6934200" cy="1295400"/>
          </a:xfrm>
        </p:spPr>
        <p:style>
          <a:lnRef idx="0">
            <a:schemeClr val="accent5"/>
          </a:lnRef>
          <a:fillRef idx="3">
            <a:schemeClr val="accent5"/>
          </a:fillRef>
          <a:effectRef idx="3">
            <a:schemeClr val="accent5"/>
          </a:effectRef>
          <a:fontRef idx="minor">
            <a:schemeClr val="lt1"/>
          </a:fontRef>
        </p:style>
        <p:txBody>
          <a:bodyPr rtlCol="0">
            <a:normAutofit/>
          </a:bodyPr>
          <a:lstStyle/>
          <a:p>
            <a:r>
              <a:rPr lang="en-US" sz="3600" b="1" dirty="0" smtClean="0">
                <a:solidFill>
                  <a:srgbClr val="FFFF00"/>
                </a:solidFill>
              </a:rPr>
              <a:t>Initiation Breakdown Processes</a:t>
            </a:r>
            <a:endParaRPr lang="en-US" sz="3600" dirty="0" smtClean="0">
              <a:solidFill>
                <a:srgbClr val="FFFF00"/>
              </a:solidFill>
            </a:endParaRPr>
          </a:p>
        </p:txBody>
      </p:sp>
      <p:graphicFrame>
        <p:nvGraphicFramePr>
          <p:cNvPr id="5" name="Diagram 4"/>
          <p:cNvGraphicFramePr/>
          <p:nvPr/>
        </p:nvGraphicFramePr>
        <p:xfrm>
          <a:off x="152400" y="1752600"/>
          <a:ext cx="88392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2B2CD111-3985-40A9-8500-16E091054D32}" type="slidenum">
              <a:rPr lang="fr-CA"/>
              <a:pPr>
                <a:defRPr/>
              </a:pPr>
              <a:t>60</a:t>
            </a:fld>
            <a:endParaRPr lang="fr-CA" dirty="0"/>
          </a:p>
        </p:txBody>
      </p:sp>
      <p:sp>
        <p:nvSpPr>
          <p:cNvPr id="8" name="Rectangle 1"/>
          <p:cNvSpPr>
            <a:spLocks noChangeArrowheads="1"/>
          </p:cNvSpPr>
          <p:nvPr/>
        </p:nvSpPr>
        <p:spPr bwMode="auto">
          <a:xfrm>
            <a:off x="406400" y="315913"/>
            <a:ext cx="8432800" cy="5170487"/>
          </a:xfrm>
          <a:prstGeom prst="rect">
            <a:avLst/>
          </a:prstGeom>
          <a:noFill/>
          <a:ln w="9525">
            <a:noFill/>
            <a:miter lim="800000"/>
            <a:headEnd/>
            <a:tailEnd/>
          </a:ln>
          <a:effectLst/>
        </p:spPr>
        <p:txBody>
          <a:bodyPr tIns="0" bIns="0" anchor="ctr">
            <a:spAutoFit/>
          </a:bodyPr>
          <a:lstStyle/>
          <a:p>
            <a:pPr marL="914400" indent="-914400" algn="just">
              <a:defRPr/>
            </a:pPr>
            <a:r>
              <a:rPr lang="en-US" sz="2800" dirty="0">
                <a:latin typeface="Times New Roman" pitchFamily="18" charset="0"/>
                <a:cs typeface="Times New Roman" pitchFamily="18" charset="0"/>
              </a:rPr>
              <a:t>1-9 	Which process is not included in Project Cost Management?</a:t>
            </a:r>
          </a:p>
          <a:p>
            <a:pPr marL="406400" indent="-406400" algn="just">
              <a:defRPr/>
            </a:pPr>
            <a:endParaRPr lang="en-US" sz="2800" dirty="0">
              <a:latin typeface="Times New Roman" pitchFamily="18" charset="0"/>
              <a:cs typeface="Times New Roman" pitchFamily="18" charset="0"/>
            </a:endParaRPr>
          </a:p>
          <a:p>
            <a:pPr marL="1371600" indent="-457200" eaLnBrk="0" hangingPunct="0">
              <a:buFontTx/>
              <a:buAutoNum type="alphaUcPeriod"/>
              <a:defRPr/>
            </a:pPr>
            <a:r>
              <a:rPr lang="en-US" sz="2800" dirty="0">
                <a:latin typeface="Times New Roman" pitchFamily="18" charset="0"/>
                <a:cs typeface="Times New Roman" pitchFamily="18" charset="0"/>
              </a:rPr>
              <a:t>Resource Planning</a:t>
            </a:r>
          </a:p>
          <a:p>
            <a:pPr marL="1371600" indent="-457200" eaLnBrk="0" hangingPunct="0">
              <a:buFontTx/>
              <a:buAutoNum type="alphaUcPeriod"/>
              <a:defRPr/>
            </a:pPr>
            <a:r>
              <a:rPr lang="en-US" sz="2800" dirty="0">
                <a:latin typeface="Times New Roman" pitchFamily="18" charset="0"/>
                <a:cs typeface="Times New Roman" pitchFamily="18" charset="0"/>
              </a:rPr>
              <a:t>Estimating</a:t>
            </a:r>
          </a:p>
          <a:p>
            <a:pPr marL="1371600" indent="-457200" eaLnBrk="0" hangingPunct="0">
              <a:buFontTx/>
              <a:buAutoNum type="alphaUcPeriod"/>
              <a:defRPr/>
            </a:pPr>
            <a:r>
              <a:rPr lang="en-US" sz="2800" dirty="0">
                <a:latin typeface="Times New Roman" pitchFamily="18" charset="0"/>
                <a:cs typeface="Times New Roman" pitchFamily="18" charset="0"/>
              </a:rPr>
              <a:t>Budgeting</a:t>
            </a:r>
          </a:p>
          <a:p>
            <a:pPr marL="1371600" indent="-457200" eaLnBrk="0" hangingPunct="0">
              <a:buFontTx/>
              <a:buAutoNum type="alphaUcPeriod"/>
              <a:defRPr/>
            </a:pPr>
            <a:r>
              <a:rPr lang="en-US" sz="2800" dirty="0">
                <a:latin typeface="Times New Roman" pitchFamily="18" charset="0"/>
                <a:cs typeface="Times New Roman" pitchFamily="18" charset="0"/>
              </a:rPr>
              <a:t>Control</a:t>
            </a:r>
          </a:p>
          <a:p>
            <a:pPr marL="1371600" indent="-457200" eaLnBrk="0" hangingPunct="0">
              <a:buFontTx/>
              <a:buAutoNum type="alphaUcPeriod"/>
              <a:defRPr/>
            </a:pPr>
            <a:r>
              <a:rPr lang="en-US" sz="2800" dirty="0">
                <a:latin typeface="Times New Roman" pitchFamily="18" charset="0"/>
                <a:cs typeface="Times New Roman" pitchFamily="18" charset="0"/>
              </a:rPr>
              <a:t>Closeout</a:t>
            </a:r>
          </a:p>
          <a:p>
            <a:pPr marL="682625" indent="-225425" eaLnBrk="0" hangingPunct="0">
              <a:defRPr/>
            </a:pPr>
            <a:endParaRPr lang="en-US" sz="2800" dirty="0">
              <a:latin typeface="Times New Roman" pitchFamily="18" charset="0"/>
              <a:cs typeface="Times New Roman" pitchFamily="18" charset="0"/>
            </a:endParaRPr>
          </a:p>
          <a:p>
            <a:pPr marL="457200" indent="-457200" algn="just">
              <a:defRPr/>
            </a:pPr>
            <a:endParaRPr lang="en-US" sz="2800" dirty="0">
              <a:latin typeface="Times New Roman" pitchFamily="18" charset="0"/>
              <a:cs typeface="Times New Roman" pitchFamily="18" charset="0"/>
            </a:endParaRPr>
          </a:p>
          <a:p>
            <a:pPr marL="682625" indent="-225425" eaLnBrk="0" hangingPunct="0">
              <a:defRPr/>
            </a:pPr>
            <a:endParaRPr lang="en-US" sz="2800" dirty="0">
              <a:latin typeface="Times New Roman" pitchFamily="18" charset="0"/>
              <a:cs typeface="Times New Roman" pitchFamily="18" charset="0"/>
            </a:endParaRPr>
          </a:p>
          <a:p>
            <a:pPr marL="682625" indent="-225425" eaLnBrk="0" hangingPunct="0">
              <a:defRPr/>
            </a:pPr>
            <a:endParaRPr lang="en-US" sz="2800" dirty="0">
              <a:latin typeface="Times New Roman" pitchFamily="18" charset="0"/>
              <a:cs typeface="Times New Roman" pitchFamily="18" charset="0"/>
            </a:endParaRPr>
          </a:p>
        </p:txBody>
      </p:sp>
      <p:sp>
        <p:nvSpPr>
          <p:cNvPr id="4" name="Rectangle 3"/>
          <p:cNvSpPr>
            <a:spLocks noChangeArrowheads="1"/>
          </p:cNvSpPr>
          <p:nvPr/>
        </p:nvSpPr>
        <p:spPr bwMode="auto">
          <a:xfrm>
            <a:off x="381000" y="6096000"/>
            <a:ext cx="2205038" cy="369888"/>
          </a:xfrm>
          <a:prstGeom prst="rect">
            <a:avLst/>
          </a:prstGeom>
          <a:noFill/>
          <a:ln w="9525">
            <a:noFill/>
            <a:miter lim="800000"/>
            <a:headEnd/>
            <a:tailEnd/>
          </a:ln>
        </p:spPr>
        <p:txBody>
          <a:bodyPr wrap="none">
            <a:spAutoFit/>
          </a:bodyPr>
          <a:lstStyle/>
          <a:p>
            <a:pPr eaLnBrk="0" hangingPunct="0"/>
            <a:r>
              <a:rPr lang="en-US" b="1">
                <a:latin typeface="Times New Roman" pitchFamily="18" charset="0"/>
                <a:cs typeface="Times New Roman" pitchFamily="18" charset="0"/>
              </a:rPr>
              <a:t>Answer: E. Closeout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ChangeArrowheads="1"/>
          </p:cNvSpPr>
          <p:nvPr/>
        </p:nvSpPr>
        <p:spPr bwMode="auto">
          <a:xfrm>
            <a:off x="1219200" y="762000"/>
            <a:ext cx="6557963" cy="1754188"/>
          </a:xfrm>
          <a:prstGeom prst="rect">
            <a:avLst/>
          </a:prstGeom>
          <a:noFill/>
          <a:ln w="9525">
            <a:noFill/>
            <a:miter lim="800000"/>
            <a:headEnd/>
            <a:tailEnd/>
          </a:ln>
        </p:spPr>
        <p:txBody>
          <a:bodyPr wrap="none" anchor="ctr">
            <a:spAutoFit/>
          </a:bodyPr>
          <a:lstStyle/>
          <a:p>
            <a:pPr algn="ctr"/>
            <a:r>
              <a:rPr lang="en-US" sz="5400" b="1">
                <a:latin typeface="Times New Roman" pitchFamily="18" charset="0"/>
                <a:ea typeface="Calibri" pitchFamily="34" charset="0"/>
                <a:cs typeface="Times New Roman" pitchFamily="18" charset="0"/>
              </a:rPr>
              <a:t>Project Management </a:t>
            </a:r>
          </a:p>
          <a:p>
            <a:pPr algn="ctr"/>
            <a:r>
              <a:rPr lang="en-US" sz="5400" b="1">
                <a:latin typeface="Times New Roman" pitchFamily="18" charset="0"/>
                <a:ea typeface="Calibri" pitchFamily="34" charset="0"/>
                <a:cs typeface="Times New Roman" pitchFamily="18" charset="0"/>
              </a:rPr>
              <a:t>Processes</a:t>
            </a:r>
            <a:endParaRPr lang="en-US" sz="5400">
              <a:ea typeface="Calibri" pitchFamily="34"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4085D0B9-97A4-4D2F-8D96-A66697E46615}" type="slidenum">
              <a:rPr lang="fr-CA"/>
              <a:pPr>
                <a:defRPr/>
              </a:pPr>
              <a:t>61</a:t>
            </a:fld>
            <a:endParaRPr lang="fr-CA"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470C544F-EA2D-4050-A8A0-51D5EEE97AA5}" type="slidenum">
              <a:rPr lang="fr-CA"/>
              <a:pPr>
                <a:defRPr/>
              </a:pPr>
              <a:t>62</a:t>
            </a:fld>
            <a:endParaRPr lang="fr-CA" dirty="0"/>
          </a:p>
        </p:txBody>
      </p:sp>
      <p:sp>
        <p:nvSpPr>
          <p:cNvPr id="8" name="Rectangle 1"/>
          <p:cNvSpPr>
            <a:spLocks noChangeArrowheads="1"/>
          </p:cNvSpPr>
          <p:nvPr/>
        </p:nvSpPr>
        <p:spPr bwMode="auto">
          <a:xfrm>
            <a:off x="304800" y="762000"/>
            <a:ext cx="8432800" cy="3878263"/>
          </a:xfrm>
          <a:prstGeom prst="rect">
            <a:avLst/>
          </a:prstGeom>
          <a:noFill/>
          <a:ln w="9525">
            <a:noFill/>
            <a:miter lim="800000"/>
            <a:headEnd/>
            <a:tailEnd/>
          </a:ln>
          <a:effectLst/>
        </p:spPr>
        <p:txBody>
          <a:bodyPr tIns="0" bIns="0" anchor="ctr">
            <a:spAutoFit/>
          </a:bodyPr>
          <a:lstStyle/>
          <a:p>
            <a:pPr marL="863600" indent="-863600" algn="just">
              <a:defRPr/>
            </a:pPr>
            <a:r>
              <a:rPr lang="en-US" sz="2800" dirty="0">
                <a:latin typeface="Times New Roman" pitchFamily="18" charset="0"/>
                <a:cs typeface="Times New Roman" pitchFamily="18" charset="0"/>
              </a:rPr>
              <a:t>3-1 	A __________ is a series of actions bringing about a result</a:t>
            </a:r>
          </a:p>
          <a:p>
            <a:pPr marL="406400" indent="-406400" algn="just">
              <a:defRPr/>
            </a:pPr>
            <a:endParaRPr lang="en-US" sz="2800" dirty="0">
              <a:latin typeface="Times New Roman" pitchFamily="18" charset="0"/>
              <a:cs typeface="Times New Roman" pitchFamily="18" charset="0"/>
            </a:endParaRPr>
          </a:p>
          <a:p>
            <a:pPr marL="1257300" indent="-393700" eaLnBrk="0" hangingPunct="0">
              <a:buFontTx/>
              <a:buAutoNum type="alphaUcPeriod"/>
              <a:defRPr/>
            </a:pPr>
            <a:r>
              <a:rPr lang="en-US" sz="2800" dirty="0">
                <a:latin typeface="Times New Roman" pitchFamily="18" charset="0"/>
                <a:cs typeface="Times New Roman" pitchFamily="18" charset="0"/>
              </a:rPr>
              <a:t>Project Plan</a:t>
            </a:r>
          </a:p>
          <a:p>
            <a:pPr marL="1257300" indent="-393700" eaLnBrk="0" hangingPunct="0">
              <a:buFontTx/>
              <a:buAutoNum type="alphaUcPeriod"/>
              <a:defRPr/>
            </a:pPr>
            <a:r>
              <a:rPr lang="en-US" sz="2800" dirty="0">
                <a:latin typeface="Times New Roman" pitchFamily="18" charset="0"/>
                <a:cs typeface="Times New Roman" pitchFamily="18" charset="0"/>
              </a:rPr>
              <a:t>Process</a:t>
            </a:r>
          </a:p>
          <a:p>
            <a:pPr marL="1257300" indent="-393700" eaLnBrk="0" hangingPunct="0">
              <a:buFontTx/>
              <a:buAutoNum type="alphaUcPeriod"/>
              <a:defRPr/>
            </a:pPr>
            <a:r>
              <a:rPr lang="en-US" sz="2800" dirty="0">
                <a:latin typeface="Times New Roman" pitchFamily="18" charset="0"/>
                <a:cs typeface="Times New Roman" pitchFamily="18" charset="0"/>
              </a:rPr>
              <a:t>Schedule</a:t>
            </a:r>
          </a:p>
          <a:p>
            <a:pPr marL="1257300" indent="-393700" eaLnBrk="0" hangingPunct="0">
              <a:buFontTx/>
              <a:buAutoNum type="alphaUcPeriod"/>
              <a:defRPr/>
            </a:pPr>
            <a:r>
              <a:rPr lang="en-US" sz="2800" dirty="0">
                <a:latin typeface="Times New Roman" pitchFamily="18" charset="0"/>
                <a:cs typeface="Times New Roman" pitchFamily="18" charset="0"/>
              </a:rPr>
              <a:t>Flowchart</a:t>
            </a:r>
          </a:p>
          <a:p>
            <a:pPr marL="1257300" indent="-393700" eaLnBrk="0" hangingPunct="0">
              <a:buFontTx/>
              <a:buAutoNum type="alphaUcPeriod"/>
              <a:defRPr/>
            </a:pPr>
            <a:r>
              <a:rPr lang="en-US" sz="2800" dirty="0">
                <a:latin typeface="Times New Roman" pitchFamily="18" charset="0"/>
                <a:cs typeface="Times New Roman" pitchFamily="18" charset="0"/>
              </a:rPr>
              <a:t>Activity Sequencing Plan</a:t>
            </a:r>
          </a:p>
          <a:p>
            <a:pPr marL="682625" indent="-225425" eaLnBrk="0" hangingPunct="0">
              <a:defRPr/>
            </a:pPr>
            <a:endParaRPr lang="en-US" sz="2800" dirty="0">
              <a:latin typeface="Times New Roman" pitchFamily="18" charset="0"/>
              <a:cs typeface="Times New Roman" pitchFamily="18" charset="0"/>
            </a:endParaRPr>
          </a:p>
        </p:txBody>
      </p:sp>
      <p:sp>
        <p:nvSpPr>
          <p:cNvPr id="4" name="Rectangle 3"/>
          <p:cNvSpPr>
            <a:spLocks noChangeArrowheads="1"/>
          </p:cNvSpPr>
          <p:nvPr/>
        </p:nvSpPr>
        <p:spPr bwMode="auto">
          <a:xfrm>
            <a:off x="381000" y="6172200"/>
            <a:ext cx="2084388" cy="369888"/>
          </a:xfrm>
          <a:prstGeom prst="rect">
            <a:avLst/>
          </a:prstGeom>
          <a:noFill/>
          <a:ln w="9525">
            <a:noFill/>
            <a:miter lim="800000"/>
            <a:headEnd/>
            <a:tailEnd/>
          </a:ln>
        </p:spPr>
        <p:txBody>
          <a:bodyPr wrap="none">
            <a:spAutoFit/>
          </a:bodyPr>
          <a:lstStyle/>
          <a:p>
            <a:pPr eaLnBrk="0" hangingPunct="0"/>
            <a:r>
              <a:rPr lang="en-US" b="1">
                <a:latin typeface="Times New Roman" pitchFamily="18" charset="0"/>
                <a:cs typeface="Times New Roman" pitchFamily="18" charset="0"/>
              </a:rPr>
              <a:t>Answer: B.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282DD230-9062-473B-BD94-B19C612E8A2B}" type="slidenum">
              <a:rPr lang="fr-CA"/>
              <a:pPr>
                <a:defRPr/>
              </a:pPr>
              <a:t>63</a:t>
            </a:fld>
            <a:endParaRPr lang="fr-CA" dirty="0"/>
          </a:p>
        </p:txBody>
      </p:sp>
      <p:sp>
        <p:nvSpPr>
          <p:cNvPr id="8" name="Rectangle 1"/>
          <p:cNvSpPr>
            <a:spLocks noChangeArrowheads="1"/>
          </p:cNvSpPr>
          <p:nvPr/>
        </p:nvSpPr>
        <p:spPr bwMode="auto">
          <a:xfrm>
            <a:off x="304800" y="304800"/>
            <a:ext cx="8432800" cy="4740275"/>
          </a:xfrm>
          <a:prstGeom prst="rect">
            <a:avLst/>
          </a:prstGeom>
          <a:noFill/>
          <a:ln w="9525">
            <a:noFill/>
            <a:miter lim="800000"/>
            <a:headEnd/>
            <a:tailEnd/>
          </a:ln>
          <a:effectLst/>
        </p:spPr>
        <p:txBody>
          <a:bodyPr tIns="0" bIns="0" anchor="ctr">
            <a:spAutoFit/>
          </a:bodyPr>
          <a:lstStyle/>
          <a:p>
            <a:pPr marL="682625" indent="-225425" eaLnBrk="0" hangingPunct="0">
              <a:buFontTx/>
              <a:buAutoNum type="alphaUcPeriod"/>
              <a:defRPr/>
            </a:pPr>
            <a:endParaRPr lang="en-US" sz="2800" dirty="0">
              <a:latin typeface="Times New Roman" pitchFamily="18" charset="0"/>
              <a:cs typeface="Times New Roman" pitchFamily="18" charset="0"/>
            </a:endParaRPr>
          </a:p>
          <a:p>
            <a:pPr marL="863600" indent="-863600" algn="just">
              <a:defRPr/>
            </a:pPr>
            <a:r>
              <a:rPr lang="en-US" sz="2800" dirty="0">
                <a:latin typeface="Times New Roman" pitchFamily="18" charset="0"/>
                <a:cs typeface="Times New Roman" pitchFamily="18" charset="0"/>
              </a:rPr>
              <a:t>3-2 	_____________ recognizes that a project or phase should begin and commits the organization to do so.</a:t>
            </a:r>
          </a:p>
          <a:p>
            <a:pPr marL="406400" indent="-406400" algn="just">
              <a:defRPr/>
            </a:pPr>
            <a:endParaRPr lang="en-US" sz="2800" dirty="0">
              <a:latin typeface="Times New Roman" pitchFamily="18" charset="0"/>
              <a:cs typeface="Times New Roman" pitchFamily="18" charset="0"/>
            </a:endParaRPr>
          </a:p>
          <a:p>
            <a:pPr marL="1371600" indent="-508000" eaLnBrk="0" hangingPunct="0">
              <a:buFontTx/>
              <a:buAutoNum type="alphaUcPeriod"/>
              <a:defRPr/>
            </a:pPr>
            <a:r>
              <a:rPr lang="en-US" sz="2800" dirty="0">
                <a:latin typeface="Times New Roman" pitchFamily="18" charset="0"/>
                <a:cs typeface="Times New Roman" pitchFamily="18" charset="0"/>
              </a:rPr>
              <a:t>Initiating process</a:t>
            </a:r>
          </a:p>
          <a:p>
            <a:pPr marL="1371600" indent="-508000" eaLnBrk="0" hangingPunct="0">
              <a:buFontTx/>
              <a:buAutoNum type="alphaUcPeriod"/>
              <a:defRPr/>
            </a:pPr>
            <a:r>
              <a:rPr lang="en-US" sz="2800" dirty="0">
                <a:latin typeface="Times New Roman" pitchFamily="18" charset="0"/>
                <a:cs typeface="Times New Roman" pitchFamily="18" charset="0"/>
              </a:rPr>
              <a:t>Solicitation process</a:t>
            </a:r>
          </a:p>
          <a:p>
            <a:pPr marL="1371600" indent="-508000" eaLnBrk="0" hangingPunct="0">
              <a:buFontTx/>
              <a:buAutoNum type="alphaUcPeriod"/>
              <a:defRPr/>
            </a:pPr>
            <a:r>
              <a:rPr lang="en-US" sz="2800" dirty="0">
                <a:latin typeface="Times New Roman" pitchFamily="18" charset="0"/>
                <a:cs typeface="Times New Roman" pitchFamily="18" charset="0"/>
              </a:rPr>
              <a:t>Scoping process</a:t>
            </a:r>
          </a:p>
          <a:p>
            <a:pPr marL="1371600" indent="-508000" eaLnBrk="0" hangingPunct="0">
              <a:buFontTx/>
              <a:buAutoNum type="alphaUcPeriod"/>
              <a:defRPr/>
            </a:pPr>
            <a:r>
              <a:rPr lang="en-US" sz="2800" dirty="0">
                <a:latin typeface="Times New Roman" pitchFamily="18" charset="0"/>
                <a:cs typeface="Times New Roman" pitchFamily="18" charset="0"/>
              </a:rPr>
              <a:t>Planning process</a:t>
            </a:r>
          </a:p>
          <a:p>
            <a:pPr marL="1371600" indent="-508000" eaLnBrk="0" hangingPunct="0">
              <a:buFontTx/>
              <a:buAutoNum type="alphaUcPeriod"/>
              <a:defRPr/>
            </a:pPr>
            <a:r>
              <a:rPr lang="en-US" sz="2800" dirty="0">
                <a:latin typeface="Times New Roman" pitchFamily="18" charset="0"/>
                <a:cs typeface="Times New Roman" pitchFamily="18" charset="0"/>
              </a:rPr>
              <a:t>Controlling process </a:t>
            </a:r>
          </a:p>
          <a:p>
            <a:pPr marL="457200" indent="-457200" algn="just">
              <a:defRPr/>
            </a:pPr>
            <a:endParaRPr lang="en-US" sz="2800" dirty="0">
              <a:latin typeface="Arial" pitchFamily="34" charset="0"/>
              <a:cs typeface="Arial" pitchFamily="34" charset="0"/>
            </a:endParaRPr>
          </a:p>
        </p:txBody>
      </p:sp>
      <p:sp>
        <p:nvSpPr>
          <p:cNvPr id="4" name="Rectangle 3"/>
          <p:cNvSpPr>
            <a:spLocks noChangeArrowheads="1"/>
          </p:cNvSpPr>
          <p:nvPr/>
        </p:nvSpPr>
        <p:spPr bwMode="auto">
          <a:xfrm>
            <a:off x="381000" y="6096000"/>
            <a:ext cx="3052763" cy="369888"/>
          </a:xfrm>
          <a:prstGeom prst="rect">
            <a:avLst/>
          </a:prstGeom>
          <a:noFill/>
          <a:ln w="9525">
            <a:noFill/>
            <a:miter lim="800000"/>
            <a:headEnd/>
            <a:tailEnd/>
          </a:ln>
        </p:spPr>
        <p:txBody>
          <a:bodyPr wrap="none">
            <a:spAutoFit/>
          </a:bodyPr>
          <a:lstStyle/>
          <a:p>
            <a:pPr eaLnBrk="0" hangingPunct="0"/>
            <a:r>
              <a:rPr lang="en-US" b="1">
                <a:latin typeface="Times New Roman" pitchFamily="18" charset="0"/>
                <a:cs typeface="Times New Roman" pitchFamily="18" charset="0"/>
              </a:rPr>
              <a:t>Answer: A. Initiating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2A23DB95-58E1-4355-B199-7F463197B233}" type="slidenum">
              <a:rPr lang="fr-CA"/>
              <a:pPr>
                <a:defRPr/>
              </a:pPr>
              <a:t>64</a:t>
            </a:fld>
            <a:endParaRPr lang="fr-CA" dirty="0"/>
          </a:p>
        </p:txBody>
      </p:sp>
      <p:sp>
        <p:nvSpPr>
          <p:cNvPr id="8" name="Rectangle 1"/>
          <p:cNvSpPr>
            <a:spLocks noChangeArrowheads="1"/>
          </p:cNvSpPr>
          <p:nvPr/>
        </p:nvSpPr>
        <p:spPr bwMode="auto">
          <a:xfrm>
            <a:off x="304800" y="304800"/>
            <a:ext cx="8432800" cy="4740275"/>
          </a:xfrm>
          <a:prstGeom prst="rect">
            <a:avLst/>
          </a:prstGeom>
          <a:noFill/>
          <a:ln w="9525">
            <a:noFill/>
            <a:miter lim="800000"/>
            <a:headEnd/>
            <a:tailEnd/>
          </a:ln>
          <a:effectLst/>
        </p:spPr>
        <p:txBody>
          <a:bodyPr tIns="0" bIns="0" anchor="ctr">
            <a:spAutoFit/>
          </a:bodyPr>
          <a:lstStyle/>
          <a:p>
            <a:pPr marL="457200" indent="-457200" algn="just">
              <a:defRPr/>
            </a:pPr>
            <a:endParaRPr lang="en-US" sz="2800" dirty="0">
              <a:latin typeface="Arial" pitchFamily="34" charset="0"/>
              <a:cs typeface="Arial" pitchFamily="34" charset="0"/>
            </a:endParaRPr>
          </a:p>
          <a:p>
            <a:pPr marL="863600" indent="-863600" algn="just">
              <a:defRPr/>
            </a:pPr>
            <a:r>
              <a:rPr lang="en-US" sz="2800" dirty="0">
                <a:latin typeface="Times New Roman" pitchFamily="18" charset="0"/>
                <a:cs typeface="Times New Roman" pitchFamily="18" charset="0"/>
              </a:rPr>
              <a:t>3-3 	______________ defines and refines the best course of action to attain the objectives that the project was undertaken to address:</a:t>
            </a:r>
          </a:p>
          <a:p>
            <a:pPr marL="406400" indent="-406400" algn="just">
              <a:defRPr/>
            </a:pPr>
            <a:endParaRPr lang="en-US" sz="2800" dirty="0">
              <a:latin typeface="Times New Roman" pitchFamily="18" charset="0"/>
              <a:cs typeface="Times New Roman" pitchFamily="18" charset="0"/>
            </a:endParaRPr>
          </a:p>
          <a:p>
            <a:pPr marL="1320800" indent="-457200" eaLnBrk="0" hangingPunct="0">
              <a:buFontTx/>
              <a:buAutoNum type="alphaUcPeriod"/>
              <a:defRPr/>
            </a:pPr>
            <a:r>
              <a:rPr lang="en-US" sz="2800" dirty="0">
                <a:latin typeface="Times New Roman" pitchFamily="18" charset="0"/>
                <a:cs typeface="Times New Roman" pitchFamily="18" charset="0"/>
              </a:rPr>
              <a:t>Development Process</a:t>
            </a:r>
          </a:p>
          <a:p>
            <a:pPr marL="1320800" indent="-457200" eaLnBrk="0" hangingPunct="0">
              <a:buFontTx/>
              <a:buAutoNum type="alphaUcPeriod"/>
              <a:defRPr/>
            </a:pPr>
            <a:r>
              <a:rPr lang="en-US" sz="2800" dirty="0">
                <a:latin typeface="Times New Roman" pitchFamily="18" charset="0"/>
                <a:cs typeface="Times New Roman" pitchFamily="18" charset="0"/>
              </a:rPr>
              <a:t>Scoping Process</a:t>
            </a:r>
          </a:p>
          <a:p>
            <a:pPr marL="1320800" indent="-457200" eaLnBrk="0" hangingPunct="0">
              <a:buFontTx/>
              <a:buAutoNum type="alphaUcPeriod"/>
              <a:defRPr/>
            </a:pPr>
            <a:r>
              <a:rPr lang="en-US" sz="2800" dirty="0">
                <a:latin typeface="Times New Roman" pitchFamily="18" charset="0"/>
                <a:cs typeface="Times New Roman" pitchFamily="18" charset="0"/>
              </a:rPr>
              <a:t>Planning Process</a:t>
            </a:r>
          </a:p>
          <a:p>
            <a:pPr marL="1320800" indent="-457200" eaLnBrk="0" hangingPunct="0">
              <a:buFontTx/>
              <a:buAutoNum type="alphaUcPeriod"/>
              <a:defRPr/>
            </a:pPr>
            <a:r>
              <a:rPr lang="en-US" sz="2800" dirty="0">
                <a:latin typeface="Times New Roman" pitchFamily="18" charset="0"/>
                <a:cs typeface="Times New Roman" pitchFamily="18" charset="0"/>
              </a:rPr>
              <a:t>Information Development Process</a:t>
            </a:r>
          </a:p>
          <a:p>
            <a:pPr marL="1320800" indent="-457200" eaLnBrk="0" hangingPunct="0">
              <a:buFontTx/>
              <a:buAutoNum type="alphaUcPeriod"/>
              <a:defRPr/>
            </a:pPr>
            <a:r>
              <a:rPr lang="en-US" sz="2800" dirty="0">
                <a:latin typeface="Times New Roman" pitchFamily="18" charset="0"/>
                <a:cs typeface="Times New Roman" pitchFamily="18" charset="0"/>
              </a:rPr>
              <a:t>Resource Planning</a:t>
            </a:r>
          </a:p>
          <a:p>
            <a:pPr marL="457200" indent="-457200" algn="just">
              <a:defRPr/>
            </a:pPr>
            <a:endParaRPr lang="en-US" sz="2800" dirty="0">
              <a:latin typeface="Arial" pitchFamily="34" charset="0"/>
              <a:cs typeface="Arial" pitchFamily="34" charset="0"/>
            </a:endParaRPr>
          </a:p>
        </p:txBody>
      </p:sp>
      <p:sp>
        <p:nvSpPr>
          <p:cNvPr id="4" name="Rectangle 3"/>
          <p:cNvSpPr>
            <a:spLocks noChangeArrowheads="1"/>
          </p:cNvSpPr>
          <p:nvPr/>
        </p:nvSpPr>
        <p:spPr bwMode="auto">
          <a:xfrm>
            <a:off x="304800" y="6172200"/>
            <a:ext cx="3027363" cy="369888"/>
          </a:xfrm>
          <a:prstGeom prst="rect">
            <a:avLst/>
          </a:prstGeom>
          <a:noFill/>
          <a:ln w="9525">
            <a:noFill/>
            <a:miter lim="800000"/>
            <a:headEnd/>
            <a:tailEnd/>
          </a:ln>
        </p:spPr>
        <p:txBody>
          <a:bodyPr wrap="none">
            <a:spAutoFit/>
          </a:bodyPr>
          <a:lstStyle/>
          <a:p>
            <a:pPr eaLnBrk="0" hangingPunct="0"/>
            <a:r>
              <a:rPr lang="en-US" b="1">
                <a:latin typeface="Times New Roman" pitchFamily="18" charset="0"/>
                <a:cs typeface="Times New Roman" pitchFamily="18" charset="0"/>
              </a:rPr>
              <a:t>Answer: C. Planning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6C5FF7F9-0E7C-4A6F-A3D7-1847DAA89923}" type="slidenum">
              <a:rPr lang="fr-CA"/>
              <a:pPr>
                <a:defRPr/>
              </a:pPr>
              <a:t>65</a:t>
            </a:fld>
            <a:endParaRPr lang="fr-CA" dirty="0"/>
          </a:p>
        </p:txBody>
      </p:sp>
      <p:sp>
        <p:nvSpPr>
          <p:cNvPr id="8" name="Rectangle 1"/>
          <p:cNvSpPr>
            <a:spLocks noChangeArrowheads="1"/>
          </p:cNvSpPr>
          <p:nvPr/>
        </p:nvSpPr>
        <p:spPr bwMode="auto">
          <a:xfrm>
            <a:off x="304800" y="533400"/>
            <a:ext cx="8432800" cy="3446463"/>
          </a:xfrm>
          <a:prstGeom prst="rect">
            <a:avLst/>
          </a:prstGeom>
          <a:noFill/>
          <a:ln w="9525">
            <a:noFill/>
            <a:miter lim="800000"/>
            <a:headEnd/>
            <a:tailEnd/>
          </a:ln>
          <a:effectLst/>
        </p:spPr>
        <p:txBody>
          <a:bodyPr tIns="0" bIns="0" anchor="ctr">
            <a:spAutoFit/>
          </a:bodyPr>
          <a:lstStyle/>
          <a:p>
            <a:pPr marL="457200" indent="-457200" algn="just">
              <a:defRPr/>
            </a:pPr>
            <a:r>
              <a:rPr lang="en-US" sz="2800" dirty="0">
                <a:latin typeface="Times New Roman" pitchFamily="18" charset="0"/>
                <a:cs typeface="Times New Roman" pitchFamily="18" charset="0"/>
              </a:rPr>
              <a:t>3-4 	Project management process can be organized into:</a:t>
            </a:r>
          </a:p>
          <a:p>
            <a:pPr marL="406400" indent="-406400" algn="just">
              <a:defRPr/>
            </a:pPr>
            <a:endParaRPr lang="en-US" sz="2800" dirty="0">
              <a:latin typeface="Times New Roman" pitchFamily="18" charset="0"/>
              <a:cs typeface="Times New Roman" pitchFamily="18" charset="0"/>
            </a:endParaRPr>
          </a:p>
          <a:p>
            <a:pPr marL="1371600" indent="-457200" eaLnBrk="0" hangingPunct="0">
              <a:buFontTx/>
              <a:buAutoNum type="alphaUcPeriod"/>
              <a:defRPr/>
            </a:pPr>
            <a:r>
              <a:rPr lang="en-US" sz="2800" dirty="0">
                <a:latin typeface="Times New Roman" pitchFamily="18" charset="0"/>
                <a:cs typeface="Times New Roman" pitchFamily="18" charset="0"/>
              </a:rPr>
              <a:t>Initiating Process</a:t>
            </a:r>
          </a:p>
          <a:p>
            <a:pPr marL="1371600" indent="-457200" eaLnBrk="0" hangingPunct="0">
              <a:buFontTx/>
              <a:buAutoNum type="alphaUcPeriod"/>
              <a:defRPr/>
            </a:pPr>
            <a:r>
              <a:rPr lang="en-US" sz="2800" dirty="0">
                <a:latin typeface="Times New Roman" pitchFamily="18" charset="0"/>
                <a:cs typeface="Times New Roman" pitchFamily="18" charset="0"/>
              </a:rPr>
              <a:t>Planning Process</a:t>
            </a:r>
          </a:p>
          <a:p>
            <a:pPr marL="1371600" indent="-457200" eaLnBrk="0" hangingPunct="0">
              <a:buFontTx/>
              <a:buAutoNum type="alphaUcPeriod"/>
              <a:defRPr/>
            </a:pPr>
            <a:r>
              <a:rPr lang="en-US" sz="2800" dirty="0">
                <a:latin typeface="Times New Roman" pitchFamily="18" charset="0"/>
                <a:cs typeface="Times New Roman" pitchFamily="18" charset="0"/>
              </a:rPr>
              <a:t>Controlling and Executing Process</a:t>
            </a:r>
          </a:p>
          <a:p>
            <a:pPr marL="1371600" indent="-457200" eaLnBrk="0" hangingPunct="0">
              <a:buFontTx/>
              <a:buAutoNum type="alphaUcPeriod"/>
              <a:defRPr/>
            </a:pPr>
            <a:r>
              <a:rPr lang="en-US" sz="2800" dirty="0">
                <a:latin typeface="Times New Roman" pitchFamily="18" charset="0"/>
                <a:cs typeface="Times New Roman" pitchFamily="18" charset="0"/>
              </a:rPr>
              <a:t>Closing Processes</a:t>
            </a:r>
          </a:p>
          <a:p>
            <a:pPr marL="1371600" indent="-457200" eaLnBrk="0" hangingPunct="0">
              <a:buFontTx/>
              <a:buAutoNum type="alphaUcPeriod"/>
              <a:defRPr/>
            </a:pPr>
            <a:r>
              <a:rPr lang="en-US" sz="2800" dirty="0">
                <a:latin typeface="Times New Roman" pitchFamily="18" charset="0"/>
                <a:cs typeface="Times New Roman" pitchFamily="18" charset="0"/>
              </a:rPr>
              <a:t>All Of The Above</a:t>
            </a:r>
          </a:p>
          <a:p>
            <a:pPr marL="682625" indent="-225425" eaLnBrk="0" hangingPunct="0">
              <a:buFontTx/>
              <a:buAutoNum type="alphaUcPeriod"/>
              <a:defRPr/>
            </a:pPr>
            <a:endParaRPr lang="en-US" sz="2800" dirty="0">
              <a:latin typeface="Times New Roman" pitchFamily="18" charset="0"/>
              <a:cs typeface="Times New Roman" pitchFamily="18" charset="0"/>
            </a:endParaRPr>
          </a:p>
        </p:txBody>
      </p:sp>
      <p:sp>
        <p:nvSpPr>
          <p:cNvPr id="40964" name="Rectangle 3"/>
          <p:cNvSpPr>
            <a:spLocks noChangeArrowheads="1"/>
          </p:cNvSpPr>
          <p:nvPr/>
        </p:nvSpPr>
        <p:spPr bwMode="auto">
          <a:xfrm>
            <a:off x="381000" y="6096000"/>
            <a:ext cx="3052763" cy="369888"/>
          </a:xfrm>
          <a:prstGeom prst="rect">
            <a:avLst/>
          </a:prstGeom>
          <a:noFill/>
          <a:ln w="9525">
            <a:noFill/>
            <a:miter lim="800000"/>
            <a:headEnd/>
            <a:tailEnd/>
          </a:ln>
        </p:spPr>
        <p:txBody>
          <a:bodyPr wrap="none">
            <a:spAutoFit/>
          </a:bodyPr>
          <a:lstStyle/>
          <a:p>
            <a:pPr eaLnBrk="0" hangingPunct="0"/>
            <a:r>
              <a:rPr lang="en-US" b="1">
                <a:latin typeface="Times New Roman" pitchFamily="18" charset="0"/>
                <a:cs typeface="Times New Roman" pitchFamily="18" charset="0"/>
              </a:rPr>
              <a:t>Answer: E. All Of The Above</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462D00B-E6C8-4396-A0B4-284E815B81C2}" type="slidenum">
              <a:rPr lang="fr-CA"/>
              <a:pPr>
                <a:defRPr/>
              </a:pPr>
              <a:t>66</a:t>
            </a:fld>
            <a:endParaRPr lang="fr-CA" dirty="0"/>
          </a:p>
        </p:txBody>
      </p:sp>
      <p:sp>
        <p:nvSpPr>
          <p:cNvPr id="8" name="Rectangle 1"/>
          <p:cNvSpPr>
            <a:spLocks noChangeArrowheads="1"/>
          </p:cNvSpPr>
          <p:nvPr/>
        </p:nvSpPr>
        <p:spPr bwMode="auto">
          <a:xfrm>
            <a:off x="304800" y="533400"/>
            <a:ext cx="8432800" cy="3878263"/>
          </a:xfrm>
          <a:prstGeom prst="rect">
            <a:avLst/>
          </a:prstGeom>
          <a:noFill/>
          <a:ln w="9525">
            <a:noFill/>
            <a:miter lim="800000"/>
            <a:headEnd/>
            <a:tailEnd/>
          </a:ln>
          <a:effectLst/>
        </p:spPr>
        <p:txBody>
          <a:bodyPr tIns="0" bIns="0" anchor="ctr">
            <a:spAutoFit/>
          </a:bodyPr>
          <a:lstStyle/>
          <a:p>
            <a:pPr marL="863600" indent="-863600" algn="just">
              <a:defRPr/>
            </a:pPr>
            <a:r>
              <a:rPr lang="en-US" sz="2800" dirty="0">
                <a:latin typeface="Times New Roman" pitchFamily="18" charset="0"/>
                <a:cs typeface="Times New Roman" pitchFamily="18" charset="0"/>
              </a:rPr>
              <a:t>3-5 	________________ coordinates people and other resources to carry out the plan</a:t>
            </a:r>
          </a:p>
          <a:p>
            <a:pPr marL="406400" indent="-406400" algn="just">
              <a:defRPr/>
            </a:pPr>
            <a:endParaRPr lang="en-US" sz="2800" dirty="0">
              <a:latin typeface="Times New Roman" pitchFamily="18" charset="0"/>
              <a:cs typeface="Times New Roman" pitchFamily="18" charset="0"/>
            </a:endParaRPr>
          </a:p>
          <a:p>
            <a:pPr marL="1371600" indent="-508000" eaLnBrk="0" hangingPunct="0">
              <a:buFontTx/>
              <a:buAutoNum type="alphaUcPeriod"/>
              <a:defRPr/>
            </a:pPr>
            <a:r>
              <a:rPr lang="en-US" sz="2800" dirty="0">
                <a:latin typeface="Times New Roman" pitchFamily="18" charset="0"/>
                <a:cs typeface="Times New Roman" pitchFamily="18" charset="0"/>
              </a:rPr>
              <a:t>Work Breakdown Structure</a:t>
            </a:r>
          </a:p>
          <a:p>
            <a:pPr marL="1371600" indent="-508000" eaLnBrk="0" hangingPunct="0">
              <a:buFontTx/>
              <a:buAutoNum type="alphaUcPeriod"/>
              <a:defRPr/>
            </a:pPr>
            <a:r>
              <a:rPr lang="en-US" sz="2800" dirty="0">
                <a:latin typeface="Times New Roman" pitchFamily="18" charset="0"/>
                <a:cs typeface="Times New Roman" pitchFamily="18" charset="0"/>
              </a:rPr>
              <a:t>Resource Planning</a:t>
            </a:r>
          </a:p>
          <a:p>
            <a:pPr marL="1371600" indent="-508000" eaLnBrk="0" hangingPunct="0">
              <a:buFontTx/>
              <a:buAutoNum type="alphaUcPeriod"/>
              <a:defRPr/>
            </a:pPr>
            <a:r>
              <a:rPr lang="en-US" sz="2800" dirty="0">
                <a:latin typeface="Times New Roman" pitchFamily="18" charset="0"/>
                <a:cs typeface="Times New Roman" pitchFamily="18" charset="0"/>
              </a:rPr>
              <a:t>Resource Leveling</a:t>
            </a:r>
          </a:p>
          <a:p>
            <a:pPr marL="1371600" indent="-508000" eaLnBrk="0" hangingPunct="0">
              <a:buFontTx/>
              <a:buAutoNum type="alphaUcPeriod"/>
              <a:defRPr/>
            </a:pPr>
            <a:r>
              <a:rPr lang="en-US" sz="2800" dirty="0">
                <a:latin typeface="Times New Roman" pitchFamily="18" charset="0"/>
                <a:cs typeface="Times New Roman" pitchFamily="18" charset="0"/>
              </a:rPr>
              <a:t>Executing Process</a:t>
            </a:r>
          </a:p>
          <a:p>
            <a:pPr marL="1371600" indent="-508000" eaLnBrk="0" hangingPunct="0">
              <a:buFontTx/>
              <a:buAutoNum type="alphaUcPeriod"/>
              <a:defRPr/>
            </a:pPr>
            <a:r>
              <a:rPr lang="en-US" sz="2800" dirty="0">
                <a:latin typeface="Times New Roman" pitchFamily="18" charset="0"/>
                <a:cs typeface="Times New Roman" pitchFamily="18" charset="0"/>
              </a:rPr>
              <a:t>Initiating Process</a:t>
            </a:r>
          </a:p>
          <a:p>
            <a:pPr marL="682625" indent="-225425" eaLnBrk="0" hangingPunct="0">
              <a:buFontTx/>
              <a:buAutoNum type="alphaUcPeriod"/>
              <a:defRPr/>
            </a:pPr>
            <a:endParaRPr lang="en-US" sz="2800" dirty="0">
              <a:latin typeface="Times New Roman" pitchFamily="18" charset="0"/>
              <a:cs typeface="Times New Roman" pitchFamily="18" charset="0"/>
            </a:endParaRPr>
          </a:p>
        </p:txBody>
      </p:sp>
      <p:sp>
        <p:nvSpPr>
          <p:cNvPr id="4" name="Rectangle 3"/>
          <p:cNvSpPr>
            <a:spLocks noChangeArrowheads="1"/>
          </p:cNvSpPr>
          <p:nvPr/>
        </p:nvSpPr>
        <p:spPr bwMode="auto">
          <a:xfrm>
            <a:off x="457200" y="6096000"/>
            <a:ext cx="3143250" cy="369888"/>
          </a:xfrm>
          <a:prstGeom prst="rect">
            <a:avLst/>
          </a:prstGeom>
          <a:noFill/>
          <a:ln w="9525">
            <a:noFill/>
            <a:miter lim="800000"/>
            <a:headEnd/>
            <a:tailEnd/>
          </a:ln>
        </p:spPr>
        <p:txBody>
          <a:bodyPr wrap="none">
            <a:spAutoFit/>
          </a:bodyPr>
          <a:lstStyle/>
          <a:p>
            <a:pPr marL="63500" indent="-50800" eaLnBrk="0" hangingPunct="0"/>
            <a:r>
              <a:rPr lang="en-US" b="1">
                <a:latin typeface="Times New Roman" pitchFamily="18" charset="0"/>
                <a:cs typeface="Times New Roman" pitchFamily="18" charset="0"/>
              </a:rPr>
              <a:t>Answer: D. Executing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AB1309DA-E145-4B20-B158-87A69EF6CC73}" type="slidenum">
              <a:rPr lang="fr-CA"/>
              <a:pPr>
                <a:defRPr/>
              </a:pPr>
              <a:t>67</a:t>
            </a:fld>
            <a:endParaRPr lang="fr-CA" dirty="0"/>
          </a:p>
        </p:txBody>
      </p:sp>
      <p:sp>
        <p:nvSpPr>
          <p:cNvPr id="8" name="Rectangle 1"/>
          <p:cNvSpPr>
            <a:spLocks noChangeArrowheads="1"/>
          </p:cNvSpPr>
          <p:nvPr/>
        </p:nvSpPr>
        <p:spPr bwMode="auto">
          <a:xfrm>
            <a:off x="304800" y="496888"/>
            <a:ext cx="8432800" cy="5170487"/>
          </a:xfrm>
          <a:prstGeom prst="rect">
            <a:avLst/>
          </a:prstGeom>
          <a:noFill/>
          <a:ln w="9525">
            <a:noFill/>
            <a:miter lim="800000"/>
            <a:headEnd/>
            <a:tailEnd/>
          </a:ln>
          <a:effectLst/>
        </p:spPr>
        <p:txBody>
          <a:bodyPr tIns="0" bIns="0" anchor="ctr">
            <a:spAutoFit/>
          </a:bodyPr>
          <a:lstStyle/>
          <a:p>
            <a:pPr marL="682625" indent="-225425" eaLnBrk="0" hangingPunct="0">
              <a:buFontTx/>
              <a:buAutoNum type="alphaUcPeriod"/>
              <a:defRPr/>
            </a:pPr>
            <a:endParaRPr lang="en-US" sz="2800" dirty="0">
              <a:latin typeface="Times New Roman" pitchFamily="18" charset="0"/>
              <a:cs typeface="Times New Roman" pitchFamily="18" charset="0"/>
            </a:endParaRPr>
          </a:p>
          <a:p>
            <a:pPr marL="914400" indent="-914400" algn="just">
              <a:defRPr/>
            </a:pPr>
            <a:r>
              <a:rPr lang="en-US" sz="2800" dirty="0">
                <a:latin typeface="Times New Roman" pitchFamily="18" charset="0"/>
                <a:cs typeface="Times New Roman" pitchFamily="18" charset="0"/>
              </a:rPr>
              <a:t>3-6 	________________ ensures that project objectives are met by monitoring and measuring progress regularly to identify variances from the plan so that corrective action can be taken when necessary</a:t>
            </a:r>
          </a:p>
          <a:p>
            <a:pPr marL="406400" indent="-406400" algn="just">
              <a:defRPr/>
            </a:pPr>
            <a:endParaRPr lang="en-US" sz="2800" dirty="0">
              <a:latin typeface="Times New Roman" pitchFamily="18" charset="0"/>
              <a:cs typeface="Times New Roman" pitchFamily="18" charset="0"/>
            </a:endParaRPr>
          </a:p>
          <a:p>
            <a:pPr marL="1371600" indent="-457200" eaLnBrk="0" hangingPunct="0">
              <a:buFontTx/>
              <a:buAutoNum type="alphaUcPeriod"/>
              <a:defRPr/>
            </a:pPr>
            <a:r>
              <a:rPr lang="en-US" sz="2800" dirty="0">
                <a:latin typeface="Times New Roman" pitchFamily="18" charset="0"/>
                <a:cs typeface="Times New Roman" pitchFamily="18" charset="0"/>
              </a:rPr>
              <a:t>Project Controls </a:t>
            </a:r>
          </a:p>
          <a:p>
            <a:pPr marL="1371600" indent="-457200" eaLnBrk="0" hangingPunct="0">
              <a:buFontTx/>
              <a:buAutoNum type="alphaUcPeriod"/>
              <a:defRPr/>
            </a:pPr>
            <a:r>
              <a:rPr lang="en-US" sz="2800" dirty="0">
                <a:latin typeface="Times New Roman" pitchFamily="18" charset="0"/>
                <a:cs typeface="Times New Roman" pitchFamily="18" charset="0"/>
              </a:rPr>
              <a:t>Controlling Process</a:t>
            </a:r>
          </a:p>
          <a:p>
            <a:pPr marL="1371600" indent="-457200" eaLnBrk="0" hangingPunct="0">
              <a:buFontTx/>
              <a:buAutoNum type="alphaUcPeriod"/>
              <a:defRPr/>
            </a:pPr>
            <a:r>
              <a:rPr lang="en-US" sz="2800" dirty="0">
                <a:latin typeface="Times New Roman" pitchFamily="18" charset="0"/>
                <a:cs typeface="Times New Roman" pitchFamily="18" charset="0"/>
              </a:rPr>
              <a:t>Control Logs</a:t>
            </a:r>
          </a:p>
          <a:p>
            <a:pPr marL="1371600" indent="-457200" eaLnBrk="0" hangingPunct="0">
              <a:buFontTx/>
              <a:buAutoNum type="alphaUcPeriod"/>
              <a:defRPr/>
            </a:pPr>
            <a:r>
              <a:rPr lang="en-US" sz="2800" dirty="0">
                <a:latin typeface="Times New Roman" pitchFamily="18" charset="0"/>
                <a:cs typeface="Times New Roman" pitchFamily="18" charset="0"/>
              </a:rPr>
              <a:t>Project Chart</a:t>
            </a:r>
          </a:p>
          <a:p>
            <a:pPr marL="457200" indent="-457200" algn="just">
              <a:defRPr/>
            </a:pPr>
            <a:endParaRPr lang="en-US" sz="2800" dirty="0">
              <a:latin typeface="Times New Roman" pitchFamily="18" charset="0"/>
              <a:cs typeface="Times New Roman" pitchFamily="18" charset="0"/>
            </a:endParaRPr>
          </a:p>
          <a:p>
            <a:pPr marL="457200" indent="-457200" algn="just">
              <a:defRPr/>
            </a:pPr>
            <a:endParaRPr lang="en-US" sz="2800" dirty="0">
              <a:latin typeface="Arial" pitchFamily="34" charset="0"/>
              <a:cs typeface="Arial" pitchFamily="34" charset="0"/>
            </a:endParaRPr>
          </a:p>
        </p:txBody>
      </p:sp>
      <p:sp>
        <p:nvSpPr>
          <p:cNvPr id="4" name="Rectangle 3"/>
          <p:cNvSpPr>
            <a:spLocks noChangeArrowheads="1"/>
          </p:cNvSpPr>
          <p:nvPr/>
        </p:nvSpPr>
        <p:spPr bwMode="auto">
          <a:xfrm>
            <a:off x="228600" y="6172200"/>
            <a:ext cx="3330575" cy="369888"/>
          </a:xfrm>
          <a:prstGeom prst="rect">
            <a:avLst/>
          </a:prstGeom>
          <a:noFill/>
          <a:ln w="9525">
            <a:noFill/>
            <a:miter lim="800000"/>
            <a:headEnd/>
            <a:tailEnd/>
          </a:ln>
        </p:spPr>
        <p:txBody>
          <a:bodyPr wrap="none">
            <a:spAutoFit/>
          </a:bodyPr>
          <a:lstStyle/>
          <a:p>
            <a:pPr marL="63500" eaLnBrk="0" hangingPunct="0"/>
            <a:r>
              <a:rPr lang="en-US" b="1">
                <a:latin typeface="Times New Roman" pitchFamily="18" charset="0"/>
                <a:cs typeface="Times New Roman" pitchFamily="18" charset="0"/>
              </a:rPr>
              <a:t>Answer: B. Controlling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612F88D0-C336-4F19-A305-15BDFE1D6A40}" type="slidenum">
              <a:rPr lang="fr-CA"/>
              <a:pPr>
                <a:defRPr/>
              </a:pPr>
              <a:t>68</a:t>
            </a:fld>
            <a:endParaRPr lang="fr-CA" dirty="0"/>
          </a:p>
        </p:txBody>
      </p:sp>
      <p:sp>
        <p:nvSpPr>
          <p:cNvPr id="8" name="Rectangle 1"/>
          <p:cNvSpPr>
            <a:spLocks noChangeArrowheads="1"/>
          </p:cNvSpPr>
          <p:nvPr/>
        </p:nvSpPr>
        <p:spPr bwMode="auto">
          <a:xfrm>
            <a:off x="304800" y="496888"/>
            <a:ext cx="8432800" cy="5170487"/>
          </a:xfrm>
          <a:prstGeom prst="rect">
            <a:avLst/>
          </a:prstGeom>
          <a:noFill/>
          <a:ln w="9525">
            <a:noFill/>
            <a:miter lim="800000"/>
            <a:headEnd/>
            <a:tailEnd/>
          </a:ln>
          <a:effectLst/>
        </p:spPr>
        <p:txBody>
          <a:bodyPr tIns="0" bIns="0" anchor="ctr">
            <a:spAutoFit/>
          </a:bodyPr>
          <a:lstStyle/>
          <a:p>
            <a:pPr marL="682625" indent="-225425" eaLnBrk="0" hangingPunct="0">
              <a:defRPr/>
            </a:pPr>
            <a:endParaRPr lang="en-US" sz="2800" dirty="0">
              <a:latin typeface="Times New Roman" pitchFamily="18" charset="0"/>
              <a:cs typeface="Times New Roman" pitchFamily="18" charset="0"/>
            </a:endParaRPr>
          </a:p>
          <a:p>
            <a:pPr marL="914400" indent="-914400" algn="just">
              <a:defRPr/>
            </a:pPr>
            <a:r>
              <a:rPr lang="en-US" sz="2800" dirty="0">
                <a:latin typeface="Times New Roman" pitchFamily="18" charset="0"/>
                <a:cs typeface="Times New Roman" pitchFamily="18" charset="0"/>
              </a:rPr>
              <a:t>3-7 	________________ formalizes the acceptance of the project or phase and bringing it to an orderly end.</a:t>
            </a:r>
          </a:p>
          <a:p>
            <a:pPr marL="406400" indent="-406400" algn="just">
              <a:defRPr/>
            </a:pPr>
            <a:endParaRPr lang="en-US" sz="2800" dirty="0">
              <a:latin typeface="Times New Roman" pitchFamily="18" charset="0"/>
              <a:cs typeface="Times New Roman" pitchFamily="18" charset="0"/>
            </a:endParaRPr>
          </a:p>
          <a:p>
            <a:pPr marL="1371600" indent="-508000" eaLnBrk="0" hangingPunct="0">
              <a:buFontTx/>
              <a:buAutoNum type="alphaUcPeriod"/>
              <a:defRPr/>
            </a:pPr>
            <a:r>
              <a:rPr lang="en-US" sz="2800" dirty="0">
                <a:latin typeface="Times New Roman" pitchFamily="18" charset="0"/>
                <a:cs typeface="Times New Roman" pitchFamily="18" charset="0"/>
              </a:rPr>
              <a:t>Punchlist</a:t>
            </a:r>
          </a:p>
          <a:p>
            <a:pPr marL="1371600" indent="-508000" eaLnBrk="0" hangingPunct="0">
              <a:buFontTx/>
              <a:buAutoNum type="alphaUcPeriod"/>
              <a:defRPr/>
            </a:pPr>
            <a:r>
              <a:rPr lang="en-US" sz="2800" dirty="0">
                <a:latin typeface="Times New Roman" pitchFamily="18" charset="0"/>
                <a:cs typeface="Times New Roman" pitchFamily="18" charset="0"/>
              </a:rPr>
              <a:t>Closing Process</a:t>
            </a:r>
          </a:p>
          <a:p>
            <a:pPr marL="1371600" indent="-508000" eaLnBrk="0" hangingPunct="0">
              <a:buFontTx/>
              <a:buAutoNum type="alphaUcPeriod"/>
              <a:defRPr/>
            </a:pPr>
            <a:r>
              <a:rPr lang="en-US" sz="2800" dirty="0">
                <a:latin typeface="Times New Roman" pitchFamily="18" charset="0"/>
                <a:cs typeface="Times New Roman" pitchFamily="18" charset="0"/>
              </a:rPr>
              <a:t>Project Completion Checklist</a:t>
            </a:r>
          </a:p>
          <a:p>
            <a:pPr marL="1371600" indent="-508000" eaLnBrk="0" hangingPunct="0">
              <a:buFontTx/>
              <a:buAutoNum type="alphaUcPeriod"/>
              <a:defRPr/>
            </a:pPr>
            <a:r>
              <a:rPr lang="en-US" sz="2800" dirty="0">
                <a:latin typeface="Times New Roman" pitchFamily="18" charset="0"/>
                <a:cs typeface="Times New Roman" pitchFamily="18" charset="0"/>
              </a:rPr>
              <a:t>Stakeholder Buyoff</a:t>
            </a:r>
          </a:p>
          <a:p>
            <a:pPr marL="1371600" indent="-508000" eaLnBrk="0" hangingPunct="0">
              <a:buFontTx/>
              <a:buAutoNum type="alphaUcPeriod"/>
              <a:defRPr/>
            </a:pPr>
            <a:r>
              <a:rPr lang="en-US" sz="2800" dirty="0">
                <a:latin typeface="Times New Roman" pitchFamily="18" charset="0"/>
                <a:cs typeface="Times New Roman" pitchFamily="18" charset="0"/>
              </a:rPr>
              <a:t>Initiation Process </a:t>
            </a:r>
          </a:p>
          <a:p>
            <a:pPr marL="682625" indent="-225425" eaLnBrk="0" hangingPunct="0">
              <a:buFontTx/>
              <a:buAutoNum type="alphaUcPeriod"/>
              <a:defRPr/>
            </a:pPr>
            <a:endParaRPr lang="en-US" sz="2800" dirty="0">
              <a:latin typeface="Times New Roman" pitchFamily="18" charset="0"/>
              <a:cs typeface="Times New Roman" pitchFamily="18" charset="0"/>
            </a:endParaRPr>
          </a:p>
          <a:p>
            <a:pPr marL="457200" indent="-457200" algn="just">
              <a:defRPr/>
            </a:pPr>
            <a:endParaRPr lang="en-US" sz="2800" dirty="0">
              <a:latin typeface="Arial" pitchFamily="34" charset="0"/>
              <a:cs typeface="Arial" pitchFamily="34" charset="0"/>
            </a:endParaRPr>
          </a:p>
        </p:txBody>
      </p:sp>
      <p:sp>
        <p:nvSpPr>
          <p:cNvPr id="4" name="Rectangle 3"/>
          <p:cNvSpPr>
            <a:spLocks noChangeArrowheads="1"/>
          </p:cNvSpPr>
          <p:nvPr/>
        </p:nvSpPr>
        <p:spPr bwMode="auto">
          <a:xfrm>
            <a:off x="304800" y="6096000"/>
            <a:ext cx="2873375" cy="369888"/>
          </a:xfrm>
          <a:prstGeom prst="rect">
            <a:avLst/>
          </a:prstGeom>
          <a:noFill/>
          <a:ln w="9525">
            <a:noFill/>
            <a:miter lim="800000"/>
            <a:headEnd/>
            <a:tailEnd/>
          </a:ln>
        </p:spPr>
        <p:txBody>
          <a:bodyPr wrap="none">
            <a:spAutoFit/>
          </a:bodyPr>
          <a:lstStyle/>
          <a:p>
            <a:pPr eaLnBrk="0" hangingPunct="0"/>
            <a:r>
              <a:rPr lang="en-US" b="1">
                <a:latin typeface="Times New Roman" pitchFamily="18" charset="0"/>
                <a:cs typeface="Times New Roman" pitchFamily="18" charset="0"/>
              </a:rPr>
              <a:t>Answer: B. Closing Process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02633D8-CFD4-4F52-8E20-8CC743717865}" type="slidenum">
              <a:rPr lang="fr-CA"/>
              <a:pPr>
                <a:defRPr/>
              </a:pPr>
              <a:t>69</a:t>
            </a:fld>
            <a:endParaRPr lang="fr-CA" dirty="0"/>
          </a:p>
        </p:txBody>
      </p:sp>
      <p:sp>
        <p:nvSpPr>
          <p:cNvPr id="8" name="Rectangle 1"/>
          <p:cNvSpPr>
            <a:spLocks noChangeArrowheads="1"/>
          </p:cNvSpPr>
          <p:nvPr/>
        </p:nvSpPr>
        <p:spPr bwMode="auto">
          <a:xfrm>
            <a:off x="304800" y="928688"/>
            <a:ext cx="8432800" cy="4308475"/>
          </a:xfrm>
          <a:prstGeom prst="rect">
            <a:avLst/>
          </a:prstGeom>
          <a:noFill/>
          <a:ln w="9525">
            <a:noFill/>
            <a:miter lim="800000"/>
            <a:headEnd/>
            <a:tailEnd/>
          </a:ln>
          <a:effectLst/>
        </p:spPr>
        <p:txBody>
          <a:bodyPr tIns="0" bIns="0" anchor="ctr">
            <a:spAutoFit/>
          </a:bodyPr>
          <a:lstStyle/>
          <a:p>
            <a:pPr marL="863600" indent="-863600" algn="just">
              <a:defRPr/>
            </a:pPr>
            <a:r>
              <a:rPr lang="en-US" sz="2800" dirty="0">
                <a:latin typeface="Times New Roman" pitchFamily="18" charset="0"/>
                <a:cs typeface="Times New Roman" pitchFamily="18" charset="0"/>
              </a:rPr>
              <a:t>3-8 	________________ must be measured regularly to identify variances from the plan</a:t>
            </a:r>
          </a:p>
          <a:p>
            <a:pPr marL="406400" indent="-406400" algn="just">
              <a:defRPr/>
            </a:pPr>
            <a:endParaRPr lang="en-US" sz="2800" dirty="0">
              <a:latin typeface="Times New Roman" pitchFamily="18" charset="0"/>
              <a:cs typeface="Times New Roman" pitchFamily="18" charset="0"/>
            </a:endParaRPr>
          </a:p>
          <a:p>
            <a:pPr marL="1371600" indent="-508000" eaLnBrk="0" hangingPunct="0">
              <a:buFontTx/>
              <a:buAutoNum type="alphaUcPeriod"/>
              <a:defRPr/>
            </a:pPr>
            <a:r>
              <a:rPr lang="en-US" sz="2800" dirty="0">
                <a:latin typeface="Times New Roman" pitchFamily="18" charset="0"/>
                <a:cs typeface="Times New Roman" pitchFamily="18" charset="0"/>
              </a:rPr>
              <a:t>Stakeholder Requirements</a:t>
            </a:r>
          </a:p>
          <a:p>
            <a:pPr marL="1371600" indent="-508000" eaLnBrk="0" hangingPunct="0">
              <a:buFontTx/>
              <a:buAutoNum type="alphaUcPeriod"/>
              <a:defRPr/>
            </a:pPr>
            <a:r>
              <a:rPr lang="en-US" sz="2800" dirty="0">
                <a:latin typeface="Times New Roman" pitchFamily="18" charset="0"/>
                <a:cs typeface="Times New Roman" pitchFamily="18" charset="0"/>
              </a:rPr>
              <a:t>Project Performance</a:t>
            </a:r>
          </a:p>
          <a:p>
            <a:pPr marL="1371600" indent="-508000" eaLnBrk="0" hangingPunct="0">
              <a:buFontTx/>
              <a:buAutoNum type="alphaUcPeriod"/>
              <a:defRPr/>
            </a:pPr>
            <a:r>
              <a:rPr lang="en-US" sz="2800" dirty="0">
                <a:latin typeface="Times New Roman" pitchFamily="18" charset="0"/>
                <a:cs typeface="Times New Roman" pitchFamily="18" charset="0"/>
              </a:rPr>
              <a:t>Schedule Control</a:t>
            </a:r>
          </a:p>
          <a:p>
            <a:pPr marL="1371600" indent="-508000" eaLnBrk="0" hangingPunct="0">
              <a:buFontTx/>
              <a:buAutoNum type="alphaUcPeriod"/>
              <a:defRPr/>
            </a:pPr>
            <a:r>
              <a:rPr lang="en-US" sz="2800" dirty="0">
                <a:latin typeface="Times New Roman" pitchFamily="18" charset="0"/>
                <a:cs typeface="Times New Roman" pitchFamily="18" charset="0"/>
              </a:rPr>
              <a:t>Project Controls</a:t>
            </a:r>
          </a:p>
          <a:p>
            <a:pPr marL="1371600" indent="-508000" eaLnBrk="0" hangingPunct="0">
              <a:buFontTx/>
              <a:buAutoNum type="alphaUcPeriod"/>
              <a:defRPr/>
            </a:pPr>
            <a:r>
              <a:rPr lang="en-US" sz="2800" dirty="0">
                <a:latin typeface="Times New Roman" pitchFamily="18" charset="0"/>
                <a:cs typeface="Times New Roman" pitchFamily="18" charset="0"/>
              </a:rPr>
              <a:t>Performance Reporting</a:t>
            </a:r>
          </a:p>
          <a:p>
            <a:pPr marL="682625" indent="-225425" eaLnBrk="0" hangingPunct="0">
              <a:buFontTx/>
              <a:buAutoNum type="alphaUcPeriod"/>
              <a:defRPr/>
            </a:pPr>
            <a:endParaRPr lang="en-US" sz="2800" dirty="0">
              <a:latin typeface="Times New Roman" pitchFamily="18" charset="0"/>
              <a:cs typeface="Times New Roman" pitchFamily="18" charset="0"/>
            </a:endParaRPr>
          </a:p>
          <a:p>
            <a:pPr marL="682625" indent="-225425" eaLnBrk="0" hangingPunct="0">
              <a:defRPr/>
            </a:pPr>
            <a:endParaRPr lang="en-US" sz="2800" dirty="0">
              <a:latin typeface="Times New Roman" pitchFamily="18" charset="0"/>
              <a:cs typeface="Times New Roman" pitchFamily="18" charset="0"/>
            </a:endParaRPr>
          </a:p>
        </p:txBody>
      </p:sp>
      <p:sp>
        <p:nvSpPr>
          <p:cNvPr id="4" name="Rectangle 3"/>
          <p:cNvSpPr>
            <a:spLocks noChangeArrowheads="1"/>
          </p:cNvSpPr>
          <p:nvPr/>
        </p:nvSpPr>
        <p:spPr bwMode="auto">
          <a:xfrm>
            <a:off x="228600" y="6183313"/>
            <a:ext cx="3463925" cy="369887"/>
          </a:xfrm>
          <a:prstGeom prst="rect">
            <a:avLst/>
          </a:prstGeom>
          <a:noFill/>
          <a:ln w="9525">
            <a:noFill/>
            <a:miter lim="800000"/>
            <a:headEnd/>
            <a:tailEnd/>
          </a:ln>
        </p:spPr>
        <p:txBody>
          <a:bodyPr wrap="none">
            <a:spAutoFit/>
          </a:bodyPr>
          <a:lstStyle/>
          <a:p>
            <a:pPr marL="63500" eaLnBrk="0" hangingPunct="0"/>
            <a:r>
              <a:rPr lang="en-US" b="1">
                <a:latin typeface="Times New Roman" pitchFamily="18" charset="0"/>
                <a:cs typeface="Times New Roman" pitchFamily="18" charset="0"/>
              </a:rPr>
              <a:t>Answer: B. Project Performance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2" descr="D:\Documents and Settings\21748\Desktop\PMP\PMP My Pictures\CS Project Management - Fast Track Project Process_files\getting_started.gif"/>
          <p:cNvPicPr/>
          <p:nvPr/>
        </p:nvPicPr>
        <p:blipFill>
          <a:blip r:embed="rId3" cstate="print"/>
          <a:srcRect/>
          <a:stretch>
            <a:fillRect/>
          </a:stretch>
        </p:blipFill>
        <p:spPr bwMode="auto">
          <a:xfrm>
            <a:off x="2057400" y="0"/>
            <a:ext cx="70866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96457E67-FB9B-41E9-A357-9DE68800ED3D}" type="slidenum">
              <a:rPr lang="fr-CA"/>
              <a:pPr>
                <a:defRPr/>
              </a:pPr>
              <a:t>70</a:t>
            </a:fld>
            <a:endParaRPr lang="fr-CA" dirty="0"/>
          </a:p>
        </p:txBody>
      </p:sp>
      <p:sp>
        <p:nvSpPr>
          <p:cNvPr id="8" name="Rectangle 1"/>
          <p:cNvSpPr>
            <a:spLocks noChangeArrowheads="1"/>
          </p:cNvSpPr>
          <p:nvPr/>
        </p:nvSpPr>
        <p:spPr bwMode="auto">
          <a:xfrm>
            <a:off x="304800" y="685800"/>
            <a:ext cx="8432800" cy="3878263"/>
          </a:xfrm>
          <a:prstGeom prst="rect">
            <a:avLst/>
          </a:prstGeom>
          <a:noFill/>
          <a:ln w="9525">
            <a:noFill/>
            <a:miter lim="800000"/>
            <a:headEnd/>
            <a:tailEnd/>
          </a:ln>
          <a:effectLst/>
        </p:spPr>
        <p:txBody>
          <a:bodyPr tIns="0" bIns="0" anchor="ctr">
            <a:spAutoFit/>
          </a:bodyPr>
          <a:lstStyle/>
          <a:p>
            <a:pPr marL="457200" indent="-457200" algn="just">
              <a:defRPr/>
            </a:pPr>
            <a:r>
              <a:rPr lang="en-US" sz="2800" dirty="0">
                <a:latin typeface="Times New Roman" pitchFamily="18" charset="0"/>
                <a:cs typeface="Times New Roman" pitchFamily="18" charset="0"/>
              </a:rPr>
              <a:t>3-9 	The closing process scope includes:</a:t>
            </a:r>
          </a:p>
          <a:p>
            <a:pPr marL="406400" indent="-406400" algn="just">
              <a:defRPr/>
            </a:pPr>
            <a:endParaRPr lang="en-US" sz="2800" dirty="0">
              <a:latin typeface="Times New Roman" pitchFamily="18" charset="0"/>
              <a:cs typeface="Times New Roman" pitchFamily="18" charset="0"/>
            </a:endParaRPr>
          </a:p>
          <a:p>
            <a:pPr marL="1371600" indent="-457200" eaLnBrk="0" hangingPunct="0">
              <a:buFontTx/>
              <a:buAutoNum type="alphaUcPeriod"/>
              <a:defRPr/>
            </a:pPr>
            <a:r>
              <a:rPr lang="en-US" sz="2800" dirty="0">
                <a:latin typeface="Times New Roman" pitchFamily="18" charset="0"/>
                <a:cs typeface="Times New Roman" pitchFamily="18" charset="0"/>
              </a:rPr>
              <a:t>Contract closeout</a:t>
            </a:r>
          </a:p>
          <a:p>
            <a:pPr marL="1371600" indent="-457200" eaLnBrk="0" hangingPunct="0">
              <a:buFontTx/>
              <a:buAutoNum type="alphaUcPeriod"/>
              <a:defRPr/>
            </a:pPr>
            <a:r>
              <a:rPr lang="en-US" sz="2800" dirty="0">
                <a:latin typeface="Times New Roman" pitchFamily="18" charset="0"/>
                <a:cs typeface="Times New Roman" pitchFamily="18" charset="0"/>
              </a:rPr>
              <a:t>Final reporting</a:t>
            </a:r>
          </a:p>
          <a:p>
            <a:pPr marL="1371600" indent="-457200" eaLnBrk="0" hangingPunct="0">
              <a:buFontTx/>
              <a:buAutoNum type="alphaUcPeriod"/>
              <a:defRPr/>
            </a:pPr>
            <a:r>
              <a:rPr lang="en-US" sz="2800" dirty="0">
                <a:latin typeface="Times New Roman" pitchFamily="18" charset="0"/>
                <a:cs typeface="Times New Roman" pitchFamily="18" charset="0"/>
              </a:rPr>
              <a:t>Punchlist</a:t>
            </a:r>
          </a:p>
          <a:p>
            <a:pPr marL="1371600" indent="-457200" eaLnBrk="0" hangingPunct="0">
              <a:buFontTx/>
              <a:buAutoNum type="alphaUcPeriod"/>
              <a:defRPr/>
            </a:pPr>
            <a:r>
              <a:rPr lang="en-US" sz="2800" dirty="0">
                <a:latin typeface="Times New Roman" pitchFamily="18" charset="0"/>
                <a:cs typeface="Times New Roman" pitchFamily="18" charset="0"/>
              </a:rPr>
              <a:t>Exit interview</a:t>
            </a:r>
          </a:p>
          <a:p>
            <a:pPr marL="1371600" indent="-457200" eaLnBrk="0" hangingPunct="0">
              <a:buFontTx/>
              <a:buAutoNum type="alphaUcPeriod"/>
              <a:defRPr/>
            </a:pPr>
            <a:r>
              <a:rPr lang="en-US" sz="2800" dirty="0">
                <a:latin typeface="Times New Roman" pitchFamily="18" charset="0"/>
                <a:cs typeface="Times New Roman" pitchFamily="18" charset="0"/>
              </a:rPr>
              <a:t>Lessons learned</a:t>
            </a:r>
          </a:p>
          <a:p>
            <a:pPr marL="682625" indent="-225425" eaLnBrk="0" hangingPunct="0">
              <a:defRPr/>
            </a:pPr>
            <a:endParaRPr lang="en-US" sz="2800" dirty="0">
              <a:latin typeface="Times New Roman" pitchFamily="18" charset="0"/>
              <a:cs typeface="Times New Roman" pitchFamily="18" charset="0"/>
            </a:endParaRPr>
          </a:p>
          <a:p>
            <a:pPr marL="682625" indent="-225425" eaLnBrk="0" hangingPunct="0">
              <a:defRPr/>
            </a:pPr>
            <a:endParaRPr lang="en-US" sz="2800" dirty="0">
              <a:latin typeface="Times New Roman" pitchFamily="18" charset="0"/>
              <a:cs typeface="Times New Roman" pitchFamily="18" charset="0"/>
            </a:endParaRPr>
          </a:p>
        </p:txBody>
      </p:sp>
      <p:sp>
        <p:nvSpPr>
          <p:cNvPr id="4" name="Rectangle 3"/>
          <p:cNvSpPr>
            <a:spLocks noChangeArrowheads="1"/>
          </p:cNvSpPr>
          <p:nvPr/>
        </p:nvSpPr>
        <p:spPr bwMode="auto">
          <a:xfrm>
            <a:off x="304800" y="6096000"/>
            <a:ext cx="3211513" cy="369888"/>
          </a:xfrm>
          <a:prstGeom prst="rect">
            <a:avLst/>
          </a:prstGeom>
          <a:noFill/>
          <a:ln w="9525">
            <a:noFill/>
            <a:miter lim="800000"/>
            <a:headEnd/>
            <a:tailEnd/>
          </a:ln>
        </p:spPr>
        <p:txBody>
          <a:bodyPr wrap="none">
            <a:spAutoFit/>
          </a:bodyPr>
          <a:lstStyle/>
          <a:p>
            <a:pPr marL="63500" eaLnBrk="0" hangingPunct="0"/>
            <a:r>
              <a:rPr lang="en-US" b="1">
                <a:latin typeface="Times New Roman" pitchFamily="18" charset="0"/>
                <a:cs typeface="Times New Roman" pitchFamily="18" charset="0"/>
              </a:rPr>
              <a:t>Answer: A. Contract Closeout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8FE09EE-1400-48B4-9D4E-484D0C919B0E}" type="slidenum">
              <a:rPr lang="fr-CA"/>
              <a:pPr>
                <a:defRPr/>
              </a:pPr>
              <a:t>71</a:t>
            </a:fld>
            <a:endParaRPr lang="fr-CA" dirty="0"/>
          </a:p>
        </p:txBody>
      </p:sp>
      <p:sp>
        <p:nvSpPr>
          <p:cNvPr id="8" name="Rectangle 1"/>
          <p:cNvSpPr>
            <a:spLocks noChangeArrowheads="1"/>
          </p:cNvSpPr>
          <p:nvPr/>
        </p:nvSpPr>
        <p:spPr bwMode="auto">
          <a:xfrm>
            <a:off x="304800" y="457200"/>
            <a:ext cx="8432800" cy="5200650"/>
          </a:xfrm>
          <a:prstGeom prst="rect">
            <a:avLst/>
          </a:prstGeom>
          <a:noFill/>
          <a:ln w="9525">
            <a:noFill/>
            <a:miter lim="800000"/>
            <a:headEnd/>
            <a:tailEnd/>
          </a:ln>
          <a:effectLst/>
        </p:spPr>
        <p:txBody>
          <a:bodyPr tIns="0" bIns="0" anchor="ctr">
            <a:spAutoFit/>
          </a:bodyPr>
          <a:lstStyle/>
          <a:p>
            <a:pPr marL="457200" indent="-457200" algn="just">
              <a:defRPr/>
            </a:pPr>
            <a:r>
              <a:rPr lang="en-US" sz="2600" dirty="0">
                <a:latin typeface="Times New Roman" pitchFamily="18" charset="0"/>
                <a:cs typeface="Times New Roman" pitchFamily="18" charset="0"/>
              </a:rPr>
              <a:t>3-10 	The score planning processes are:</a:t>
            </a:r>
          </a:p>
          <a:p>
            <a:pPr marL="406400" indent="-406400" algn="just">
              <a:defRPr/>
            </a:pPr>
            <a:endParaRPr lang="en-US" sz="2600" dirty="0">
              <a:latin typeface="Times New Roman" pitchFamily="18" charset="0"/>
              <a:cs typeface="Times New Roman" pitchFamily="18" charset="0"/>
            </a:endParaRPr>
          </a:p>
          <a:p>
            <a:pPr marL="1371600" indent="-457200" algn="just" eaLnBrk="0" hangingPunct="0">
              <a:buFontTx/>
              <a:buAutoNum type="alphaUcPeriod"/>
              <a:defRPr/>
            </a:pPr>
            <a:r>
              <a:rPr lang="en-US" sz="2600" dirty="0">
                <a:latin typeface="Times New Roman" pitchFamily="18" charset="0"/>
                <a:cs typeface="Times New Roman" pitchFamily="18" charset="0"/>
              </a:rPr>
              <a:t>Scope definition, Resource planning, Cost estimating, Schedule development, Activity definition</a:t>
            </a:r>
          </a:p>
          <a:p>
            <a:pPr marL="1371600" indent="-457200" algn="just" eaLnBrk="0" hangingPunct="0">
              <a:buFontTx/>
              <a:buAutoNum type="alphaUcPeriod"/>
              <a:defRPr/>
            </a:pPr>
            <a:r>
              <a:rPr lang="en-US" sz="2600" dirty="0">
                <a:latin typeface="Times New Roman" pitchFamily="18" charset="0"/>
                <a:cs typeface="Times New Roman" pitchFamily="18" charset="0"/>
              </a:rPr>
              <a:t>Inputs, Control, Status reports, Risk management</a:t>
            </a:r>
          </a:p>
          <a:p>
            <a:pPr marL="1371600" indent="-457200" algn="just" eaLnBrk="0" hangingPunct="0">
              <a:buFontTx/>
              <a:buAutoNum type="alphaUcPeriod"/>
              <a:defRPr/>
            </a:pPr>
            <a:r>
              <a:rPr lang="en-US" sz="2600" dirty="0">
                <a:latin typeface="Times New Roman" pitchFamily="18" charset="0"/>
                <a:cs typeface="Times New Roman" pitchFamily="18" charset="0"/>
              </a:rPr>
              <a:t>Planning, Resource planning, Quality assurance, risk control</a:t>
            </a:r>
          </a:p>
          <a:p>
            <a:pPr marL="1371600" indent="-457200" algn="just" eaLnBrk="0" hangingPunct="0">
              <a:buFontTx/>
              <a:buAutoNum type="alphaUcPeriod"/>
              <a:defRPr/>
            </a:pPr>
            <a:r>
              <a:rPr lang="en-US" sz="2600" dirty="0">
                <a:latin typeface="Times New Roman" pitchFamily="18" charset="0"/>
                <a:cs typeface="Times New Roman" pitchFamily="18" charset="0"/>
              </a:rPr>
              <a:t>Cope definition, Team development, Schedule control, Budget control, Contract administration</a:t>
            </a:r>
          </a:p>
          <a:p>
            <a:pPr marL="1371600" indent="-457200" algn="just" eaLnBrk="0" hangingPunct="0">
              <a:buFontTx/>
              <a:buAutoNum type="alphaUcPeriod"/>
              <a:defRPr/>
            </a:pPr>
            <a:r>
              <a:rPr lang="en-US" sz="2600" dirty="0">
                <a:latin typeface="Times New Roman" pitchFamily="18" charset="0"/>
                <a:cs typeface="Times New Roman" pitchFamily="18" charset="0"/>
              </a:rPr>
              <a:t>Quality planning, Communication planning, Staff acquisition, Risk quantification</a:t>
            </a:r>
          </a:p>
          <a:p>
            <a:pPr marL="682625" indent="-225425" eaLnBrk="0" hangingPunct="0">
              <a:defRPr/>
            </a:pPr>
            <a:endParaRPr lang="en-US" sz="2600" dirty="0">
              <a:latin typeface="Times New Roman" pitchFamily="18" charset="0"/>
              <a:cs typeface="Times New Roman" pitchFamily="18" charset="0"/>
            </a:endParaRPr>
          </a:p>
        </p:txBody>
      </p:sp>
      <p:sp>
        <p:nvSpPr>
          <p:cNvPr id="4" name="Rectangle 3"/>
          <p:cNvSpPr>
            <a:spLocks noChangeArrowheads="1"/>
          </p:cNvSpPr>
          <p:nvPr/>
        </p:nvSpPr>
        <p:spPr bwMode="auto">
          <a:xfrm>
            <a:off x="238125" y="5943600"/>
            <a:ext cx="7839075" cy="923925"/>
          </a:xfrm>
          <a:prstGeom prst="rect">
            <a:avLst/>
          </a:prstGeom>
          <a:noFill/>
          <a:ln w="9525">
            <a:noFill/>
            <a:miter lim="800000"/>
            <a:headEnd/>
            <a:tailEnd/>
          </a:ln>
        </p:spPr>
        <p:txBody>
          <a:bodyPr>
            <a:spAutoFit/>
          </a:bodyPr>
          <a:lstStyle/>
          <a:p>
            <a:pPr marL="63500" eaLnBrk="0" hangingPunct="0"/>
            <a:r>
              <a:rPr lang="en-US" b="1">
                <a:latin typeface="Times New Roman" pitchFamily="18" charset="0"/>
                <a:cs typeface="Times New Roman" pitchFamily="18" charset="0"/>
              </a:rPr>
              <a:t>Answer: A. Scope definition, Resource planning, Cost estimating, Schedule development, Activity definition</a:t>
            </a:r>
          </a:p>
          <a:p>
            <a:pPr marL="63500" eaLnBrk="0" hangingPunct="0"/>
            <a:endParaRPr lang="en-US"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p:cNvSpPr>
            <a:spLocks noChangeArrowheads="1"/>
          </p:cNvSpPr>
          <p:nvPr/>
        </p:nvSpPr>
        <p:spPr bwMode="auto">
          <a:xfrm>
            <a:off x="1219200" y="762000"/>
            <a:ext cx="6557963" cy="1754188"/>
          </a:xfrm>
          <a:prstGeom prst="rect">
            <a:avLst/>
          </a:prstGeom>
          <a:noFill/>
          <a:ln w="9525">
            <a:noFill/>
            <a:miter lim="800000"/>
            <a:headEnd/>
            <a:tailEnd/>
          </a:ln>
        </p:spPr>
        <p:txBody>
          <a:bodyPr wrap="none" anchor="ctr">
            <a:spAutoFit/>
          </a:bodyPr>
          <a:lstStyle/>
          <a:p>
            <a:pPr algn="ctr"/>
            <a:r>
              <a:rPr lang="en-US" sz="5400" b="1">
                <a:latin typeface="Times New Roman" pitchFamily="18" charset="0"/>
                <a:ea typeface="Calibri" pitchFamily="34" charset="0"/>
                <a:cs typeface="Times New Roman" pitchFamily="18" charset="0"/>
              </a:rPr>
              <a:t>Project Management </a:t>
            </a:r>
          </a:p>
          <a:p>
            <a:pPr algn="ctr"/>
            <a:r>
              <a:rPr lang="en-US" sz="5400" b="1">
                <a:latin typeface="Times New Roman" pitchFamily="18" charset="0"/>
                <a:ea typeface="Calibri" pitchFamily="34" charset="0"/>
                <a:cs typeface="Times New Roman" pitchFamily="18" charset="0"/>
              </a:rPr>
              <a:t>Professional</a:t>
            </a:r>
            <a:endParaRPr lang="en-US" sz="5400">
              <a:ea typeface="Calibri" pitchFamily="34"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4FED189D-7726-4E72-8629-7501CBF3C393}" type="slidenum">
              <a:rPr lang="fr-CA"/>
              <a:pPr>
                <a:defRPr/>
              </a:pPr>
              <a:t>72</a:t>
            </a:fld>
            <a:endParaRPr lang="fr-CA"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A691DB7A-BDA4-4D5F-AD0D-D3980F7963D8}" type="slidenum">
              <a:rPr lang="fr-CA"/>
              <a:pPr>
                <a:defRPr/>
              </a:pPr>
              <a:t>73</a:t>
            </a:fld>
            <a:endParaRPr lang="fr-CA" dirty="0"/>
          </a:p>
        </p:txBody>
      </p:sp>
      <p:sp>
        <p:nvSpPr>
          <p:cNvPr id="4" name="Rectangle 3"/>
          <p:cNvSpPr>
            <a:spLocks noChangeArrowheads="1"/>
          </p:cNvSpPr>
          <p:nvPr/>
        </p:nvSpPr>
        <p:spPr bwMode="auto">
          <a:xfrm>
            <a:off x="238125" y="6135688"/>
            <a:ext cx="2733675" cy="369887"/>
          </a:xfrm>
          <a:prstGeom prst="rect">
            <a:avLst/>
          </a:prstGeom>
          <a:noFill/>
          <a:ln w="9525">
            <a:noFill/>
            <a:miter lim="800000"/>
            <a:headEnd/>
            <a:tailEnd/>
          </a:ln>
        </p:spPr>
        <p:txBody>
          <a:bodyPr>
            <a:spAutoFit/>
          </a:bodyPr>
          <a:lstStyle/>
          <a:p>
            <a:pPr marL="63500" eaLnBrk="0" hangingPunct="0"/>
            <a:r>
              <a:rPr lang="en-US" b="1">
                <a:latin typeface="Times New Roman" pitchFamily="18" charset="0"/>
                <a:cs typeface="Times New Roman" pitchFamily="18" charset="0"/>
              </a:rPr>
              <a:t>Answer: D. Initiation</a:t>
            </a:r>
          </a:p>
        </p:txBody>
      </p:sp>
      <p:sp>
        <p:nvSpPr>
          <p:cNvPr id="5" name="Rectangle 4"/>
          <p:cNvSpPr/>
          <p:nvPr/>
        </p:nvSpPr>
        <p:spPr>
          <a:xfrm>
            <a:off x="304800" y="304800"/>
            <a:ext cx="8458200" cy="5294313"/>
          </a:xfrm>
          <a:prstGeom prst="rect">
            <a:avLst/>
          </a:prstGeom>
        </p:spPr>
        <p:txBody>
          <a:bodyPr>
            <a:spAutoFit/>
          </a:bodyPr>
          <a:lstStyle/>
          <a:p>
            <a:pPr algn="just">
              <a:defRPr/>
            </a:pPr>
            <a:r>
              <a:rPr lang="en-US" sz="2600" dirty="0">
                <a:latin typeface="Times New Roman" pitchFamily="18" charset="0"/>
                <a:cs typeface="Times New Roman" pitchFamily="18" charset="0"/>
              </a:rPr>
              <a:t>Domain I</a:t>
            </a:r>
          </a:p>
          <a:p>
            <a:pPr algn="just">
              <a:defRPr/>
            </a:pPr>
            <a:endParaRPr lang="en-US" sz="2600" dirty="0">
              <a:latin typeface="Times New Roman" pitchFamily="18" charset="0"/>
              <a:cs typeface="Times New Roman" pitchFamily="18" charset="0"/>
            </a:endParaRPr>
          </a:p>
          <a:p>
            <a:pPr algn="just">
              <a:defRPr/>
            </a:pPr>
            <a:r>
              <a:rPr lang="en-US" sz="2600" dirty="0">
                <a:latin typeface="Times New Roman" pitchFamily="18" charset="0"/>
                <a:cs typeface="Times New Roman" pitchFamily="18" charset="0"/>
              </a:rPr>
              <a:t>You are assigned a project that requires that manufacturing of medical equipment for one of your company’s current clients.  Your company has executed similar projects successfully in the past.  During which phase of the project would you consider referring to previous project documents for the similar projects?</a:t>
            </a:r>
          </a:p>
          <a:p>
            <a:pPr algn="just">
              <a:defRPr/>
            </a:pPr>
            <a:endParaRPr lang="en-US" sz="2600" dirty="0">
              <a:latin typeface="Times New Roman" pitchFamily="18" charset="0"/>
              <a:cs typeface="Times New Roman" pitchFamily="18" charset="0"/>
            </a:endParaRPr>
          </a:p>
          <a:p>
            <a:pPr marL="914400" indent="-457200" eaLnBrk="0" hangingPunct="0">
              <a:buFontTx/>
              <a:buAutoNum type="alphaUcPeriod"/>
              <a:defRPr/>
            </a:pPr>
            <a:r>
              <a:rPr lang="en-US" sz="2600" dirty="0">
                <a:latin typeface="Times New Roman" pitchFamily="18" charset="0"/>
                <a:cs typeface="Times New Roman" pitchFamily="18" charset="0"/>
              </a:rPr>
              <a:t>Scope planning</a:t>
            </a:r>
          </a:p>
          <a:p>
            <a:pPr marL="914400" indent="-457200" eaLnBrk="0" hangingPunct="0">
              <a:buFontTx/>
              <a:buAutoNum type="alphaUcPeriod"/>
              <a:defRPr/>
            </a:pPr>
            <a:r>
              <a:rPr lang="en-US" sz="2600" dirty="0">
                <a:latin typeface="Times New Roman" pitchFamily="18" charset="0"/>
                <a:cs typeface="Times New Roman" pitchFamily="18" charset="0"/>
              </a:rPr>
              <a:t>Scope verification</a:t>
            </a:r>
          </a:p>
          <a:p>
            <a:pPr marL="914400" indent="-457200" eaLnBrk="0" hangingPunct="0">
              <a:buFontTx/>
              <a:buAutoNum type="alphaUcPeriod"/>
              <a:defRPr/>
            </a:pPr>
            <a:r>
              <a:rPr lang="en-US" sz="2600" dirty="0">
                <a:latin typeface="Times New Roman" pitchFamily="18" charset="0"/>
                <a:cs typeface="Times New Roman" pitchFamily="18" charset="0"/>
              </a:rPr>
              <a:t>Scope definition</a:t>
            </a:r>
          </a:p>
          <a:p>
            <a:pPr marL="914400" indent="-457200" eaLnBrk="0" hangingPunct="0">
              <a:buFontTx/>
              <a:buAutoNum type="alphaUcPeriod"/>
              <a:defRPr/>
            </a:pPr>
            <a:r>
              <a:rPr lang="en-US" sz="2600" dirty="0">
                <a:latin typeface="Times New Roman" pitchFamily="18" charset="0"/>
                <a:cs typeface="Times New Roman" pitchFamily="18" charset="0"/>
              </a:rPr>
              <a:t>initiation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
          <p:cNvSpPr>
            <a:spLocks noChangeArrowheads="1"/>
          </p:cNvSpPr>
          <p:nvPr/>
        </p:nvSpPr>
        <p:spPr bwMode="auto">
          <a:xfrm>
            <a:off x="615950" y="762000"/>
            <a:ext cx="7764463" cy="1754188"/>
          </a:xfrm>
          <a:prstGeom prst="rect">
            <a:avLst/>
          </a:prstGeom>
          <a:noFill/>
          <a:ln w="9525">
            <a:noFill/>
            <a:miter lim="800000"/>
            <a:headEnd/>
            <a:tailEnd/>
          </a:ln>
        </p:spPr>
        <p:txBody>
          <a:bodyPr wrap="none" anchor="ctr">
            <a:spAutoFit/>
          </a:bodyPr>
          <a:lstStyle/>
          <a:p>
            <a:pPr algn="ctr"/>
            <a:r>
              <a:rPr lang="en-US" sz="5400" b="1">
                <a:latin typeface="Times New Roman" pitchFamily="18" charset="0"/>
                <a:ea typeface="Calibri" pitchFamily="34" charset="0"/>
                <a:cs typeface="Times New Roman" pitchFamily="18" charset="0"/>
              </a:rPr>
              <a:t>Integration Management </a:t>
            </a:r>
          </a:p>
          <a:p>
            <a:pPr algn="ctr"/>
            <a:r>
              <a:rPr lang="en-US" sz="5400" b="1">
                <a:latin typeface="Times New Roman" pitchFamily="18" charset="0"/>
                <a:ea typeface="Calibri" pitchFamily="34" charset="0"/>
                <a:cs typeface="Times New Roman" pitchFamily="18" charset="0"/>
              </a:rPr>
              <a:t>Session Pre-Test</a:t>
            </a:r>
            <a:endParaRPr lang="en-US" sz="5400">
              <a:ea typeface="Calibri" pitchFamily="34"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14462E0D-4F66-4C0B-BD6B-EA3F5A32957B}" type="slidenum">
              <a:rPr lang="fr-CA"/>
              <a:pPr>
                <a:defRPr/>
              </a:pPr>
              <a:t>74</a:t>
            </a:fld>
            <a:endParaRPr lang="fr-CA"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B7201D95-7837-43E8-A3EA-2BFBC0AD9351}" type="slidenum">
              <a:rPr lang="fr-CA"/>
              <a:pPr>
                <a:defRPr/>
              </a:pPr>
              <a:t>75</a:t>
            </a:fld>
            <a:endParaRPr lang="fr-CA" dirty="0"/>
          </a:p>
        </p:txBody>
      </p:sp>
      <p:sp>
        <p:nvSpPr>
          <p:cNvPr id="4" name="Rectangle 3"/>
          <p:cNvSpPr>
            <a:spLocks noChangeArrowheads="1"/>
          </p:cNvSpPr>
          <p:nvPr/>
        </p:nvSpPr>
        <p:spPr bwMode="auto">
          <a:xfrm>
            <a:off x="238125" y="6135688"/>
            <a:ext cx="3800475" cy="369887"/>
          </a:xfrm>
          <a:prstGeom prst="rect">
            <a:avLst/>
          </a:prstGeom>
          <a:noFill/>
          <a:ln w="9525">
            <a:noFill/>
            <a:miter lim="800000"/>
            <a:headEnd/>
            <a:tailEnd/>
          </a:ln>
        </p:spPr>
        <p:txBody>
          <a:bodyPr>
            <a:spAutoFit/>
          </a:bodyPr>
          <a:lstStyle/>
          <a:p>
            <a:pPr marL="63500" eaLnBrk="0" hangingPunct="0"/>
            <a:r>
              <a:rPr lang="en-US" b="1">
                <a:latin typeface="Times New Roman" pitchFamily="18" charset="0"/>
                <a:cs typeface="Times New Roman" pitchFamily="18" charset="0"/>
              </a:rPr>
              <a:t>Answer: A. The Project Plan</a:t>
            </a:r>
          </a:p>
        </p:txBody>
      </p:sp>
      <p:sp>
        <p:nvSpPr>
          <p:cNvPr id="51204" name="Rectangle 4"/>
          <p:cNvSpPr>
            <a:spLocks noChangeArrowheads="1"/>
          </p:cNvSpPr>
          <p:nvPr/>
        </p:nvSpPr>
        <p:spPr bwMode="auto">
          <a:xfrm>
            <a:off x="304800" y="304800"/>
            <a:ext cx="8458200" cy="492125"/>
          </a:xfrm>
          <a:prstGeom prst="rect">
            <a:avLst/>
          </a:prstGeom>
          <a:noFill/>
          <a:ln w="9525">
            <a:noFill/>
            <a:miter lim="800000"/>
            <a:headEnd/>
            <a:tailEnd/>
          </a:ln>
        </p:spPr>
        <p:txBody>
          <a:bodyPr>
            <a:spAutoFit/>
          </a:bodyPr>
          <a:lstStyle/>
          <a:p>
            <a:pPr algn="just"/>
            <a:endParaRPr lang="en-US" sz="2600">
              <a:latin typeface="Times New Roman" pitchFamily="18" charset="0"/>
              <a:cs typeface="Times New Roman" pitchFamily="18" charset="0"/>
            </a:endParaRPr>
          </a:p>
        </p:txBody>
      </p:sp>
      <p:sp>
        <p:nvSpPr>
          <p:cNvPr id="6" name="Rectangle 5"/>
          <p:cNvSpPr/>
          <p:nvPr/>
        </p:nvSpPr>
        <p:spPr>
          <a:xfrm>
            <a:off x="457200" y="304800"/>
            <a:ext cx="8305800" cy="3108325"/>
          </a:xfrm>
          <a:prstGeom prst="rect">
            <a:avLst/>
          </a:prstGeom>
        </p:spPr>
        <p:txBody>
          <a:bodyPr>
            <a:spAutoFit/>
          </a:bodyPr>
          <a:lstStyle/>
          <a:p>
            <a:pPr marL="342900" indent="-342900" algn="just">
              <a:buFontTx/>
              <a:buAutoNum type="arabicPeriod"/>
              <a:defRPr/>
            </a:pPr>
            <a:r>
              <a:rPr lang="en-US" sz="2800" dirty="0">
                <a:latin typeface="Times New Roman" pitchFamily="18" charset="0"/>
                <a:cs typeface="Times New Roman" pitchFamily="18" charset="0"/>
              </a:rPr>
              <a:t>To the project team, the most valuable document for integrating activities during project execution is:</a:t>
            </a:r>
          </a:p>
          <a:p>
            <a:pPr marL="342900" indent="-342900" algn="just">
              <a:defRPr/>
            </a:pPr>
            <a:r>
              <a:rPr lang="en-US" sz="2800" dirty="0">
                <a:latin typeface="Times New Roman" pitchFamily="18" charset="0"/>
                <a:cs typeface="Times New Roman" pitchFamily="18" charset="0"/>
              </a:rPr>
              <a:t>	</a:t>
            </a:r>
          </a:p>
          <a:p>
            <a:pPr marL="914400" indent="-571500" algn="just">
              <a:buFontTx/>
              <a:buAutoNum type="alphaUcPeriod"/>
              <a:defRPr/>
            </a:pPr>
            <a:r>
              <a:rPr lang="en-US" sz="2800" dirty="0">
                <a:latin typeface="Times New Roman" pitchFamily="18" charset="0"/>
                <a:cs typeface="Times New Roman" pitchFamily="18" charset="0"/>
              </a:rPr>
              <a:t>The Project Plan</a:t>
            </a:r>
          </a:p>
          <a:p>
            <a:pPr marL="914400" indent="-571500" algn="just">
              <a:buFontTx/>
              <a:buAutoNum type="alphaUcPeriod"/>
              <a:defRPr/>
            </a:pPr>
            <a:r>
              <a:rPr lang="en-US" sz="2800" dirty="0">
                <a:latin typeface="Times New Roman" pitchFamily="18" charset="0"/>
                <a:cs typeface="Times New Roman" pitchFamily="18" charset="0"/>
              </a:rPr>
              <a:t>The Scope Statement</a:t>
            </a:r>
          </a:p>
          <a:p>
            <a:pPr marL="914400" indent="-571500" algn="just">
              <a:buFontTx/>
              <a:buAutoNum type="alphaUcPeriod"/>
              <a:defRPr/>
            </a:pPr>
            <a:r>
              <a:rPr lang="en-US" sz="2800" dirty="0">
                <a:latin typeface="Times New Roman" pitchFamily="18" charset="0"/>
                <a:cs typeface="Times New Roman" pitchFamily="18" charset="0"/>
              </a:rPr>
              <a:t>The Scope Baseline</a:t>
            </a:r>
          </a:p>
          <a:p>
            <a:pPr marL="914400" indent="-571500" algn="just">
              <a:buFontTx/>
              <a:buAutoNum type="alphaUcPeriod"/>
              <a:defRPr/>
            </a:pPr>
            <a:r>
              <a:rPr lang="en-US" sz="2800" dirty="0">
                <a:latin typeface="Times New Roman" pitchFamily="18" charset="0"/>
                <a:cs typeface="Times New Roman" pitchFamily="18" charset="0"/>
              </a:rPr>
              <a:t>S-curve</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225B3143-89A0-4270-B4D9-D9E2E244B74D}" type="slidenum">
              <a:rPr lang="fr-CA"/>
              <a:pPr>
                <a:defRPr/>
              </a:pPr>
              <a:t>76</a:t>
            </a:fld>
            <a:endParaRPr lang="fr-CA" dirty="0"/>
          </a:p>
        </p:txBody>
      </p:sp>
      <p:sp>
        <p:nvSpPr>
          <p:cNvPr id="4" name="Rectangle 3"/>
          <p:cNvSpPr>
            <a:spLocks noChangeArrowheads="1"/>
          </p:cNvSpPr>
          <p:nvPr/>
        </p:nvSpPr>
        <p:spPr bwMode="auto">
          <a:xfrm>
            <a:off x="238125" y="6135688"/>
            <a:ext cx="3800475" cy="369887"/>
          </a:xfrm>
          <a:prstGeom prst="rect">
            <a:avLst/>
          </a:prstGeom>
          <a:noFill/>
          <a:ln w="9525">
            <a:noFill/>
            <a:miter lim="800000"/>
            <a:headEnd/>
            <a:tailEnd/>
          </a:ln>
        </p:spPr>
        <p:txBody>
          <a:bodyPr>
            <a:spAutoFit/>
          </a:bodyPr>
          <a:lstStyle/>
          <a:p>
            <a:pPr marL="63500" eaLnBrk="0" hangingPunct="0"/>
            <a:r>
              <a:rPr lang="en-US" b="1">
                <a:latin typeface="Times New Roman" pitchFamily="18" charset="0"/>
                <a:cs typeface="Times New Roman" pitchFamily="18" charset="0"/>
              </a:rPr>
              <a:t>Answer: C. Change Requests</a:t>
            </a:r>
          </a:p>
        </p:txBody>
      </p:sp>
      <p:sp>
        <p:nvSpPr>
          <p:cNvPr id="52228" name="Rectangle 4"/>
          <p:cNvSpPr>
            <a:spLocks noChangeArrowheads="1"/>
          </p:cNvSpPr>
          <p:nvPr/>
        </p:nvSpPr>
        <p:spPr bwMode="auto">
          <a:xfrm>
            <a:off x="304800" y="304800"/>
            <a:ext cx="8458200" cy="492125"/>
          </a:xfrm>
          <a:prstGeom prst="rect">
            <a:avLst/>
          </a:prstGeom>
          <a:noFill/>
          <a:ln w="9525">
            <a:noFill/>
            <a:miter lim="800000"/>
            <a:headEnd/>
            <a:tailEnd/>
          </a:ln>
        </p:spPr>
        <p:txBody>
          <a:bodyPr>
            <a:spAutoFit/>
          </a:bodyPr>
          <a:lstStyle/>
          <a:p>
            <a:pPr algn="just"/>
            <a:endParaRPr lang="en-US" sz="2600">
              <a:latin typeface="Times New Roman" pitchFamily="18" charset="0"/>
              <a:cs typeface="Times New Roman" pitchFamily="18" charset="0"/>
            </a:endParaRPr>
          </a:p>
        </p:txBody>
      </p:sp>
      <p:sp>
        <p:nvSpPr>
          <p:cNvPr id="7" name="Rectangle 6"/>
          <p:cNvSpPr/>
          <p:nvPr/>
        </p:nvSpPr>
        <p:spPr>
          <a:xfrm>
            <a:off x="457200" y="381000"/>
            <a:ext cx="8305800" cy="3108325"/>
          </a:xfrm>
          <a:prstGeom prst="rect">
            <a:avLst/>
          </a:prstGeom>
        </p:spPr>
        <p:txBody>
          <a:bodyPr>
            <a:spAutoFit/>
          </a:bodyPr>
          <a:lstStyle/>
          <a:p>
            <a:pPr marL="457200" indent="-457200" algn="just">
              <a:buFontTx/>
              <a:buAutoNum type="arabicPeriod" startAt="2"/>
              <a:defRPr/>
            </a:pPr>
            <a:r>
              <a:rPr lang="en-US" sz="2800" dirty="0">
                <a:latin typeface="Times New Roman" pitchFamily="18" charset="0"/>
                <a:cs typeface="Times New Roman" pitchFamily="18" charset="0"/>
              </a:rPr>
              <a:t>An output of the Project Plan Execution process is/are:</a:t>
            </a:r>
          </a:p>
          <a:p>
            <a:pPr marL="342900" indent="-342900" algn="just">
              <a:buFontTx/>
              <a:buAutoNum type="arabicPeriod" startAt="2"/>
              <a:defRPr/>
            </a:pPr>
            <a:endParaRPr lang="en-US" sz="2800" dirty="0">
              <a:latin typeface="Times New Roman" pitchFamily="18" charset="0"/>
              <a:cs typeface="Times New Roman" pitchFamily="18" charset="0"/>
            </a:endParaRPr>
          </a:p>
          <a:p>
            <a:pPr marL="914400" indent="-457200" algn="just">
              <a:buFontTx/>
              <a:buAutoNum type="alphaUcPeriod"/>
              <a:defRPr/>
            </a:pPr>
            <a:r>
              <a:rPr lang="en-US" sz="2800" dirty="0">
                <a:latin typeface="Times New Roman" pitchFamily="18" charset="0"/>
                <a:cs typeface="Times New Roman" pitchFamily="18" charset="0"/>
              </a:rPr>
              <a:t>Lesson Learned</a:t>
            </a:r>
          </a:p>
          <a:p>
            <a:pPr marL="914400" indent="-457200" algn="just">
              <a:buFontTx/>
              <a:buAutoNum type="alphaUcPeriod"/>
              <a:defRPr/>
            </a:pPr>
            <a:r>
              <a:rPr lang="en-US" sz="2800" dirty="0">
                <a:latin typeface="Times New Roman" pitchFamily="18" charset="0"/>
                <a:cs typeface="Times New Roman" pitchFamily="18" charset="0"/>
              </a:rPr>
              <a:t>The Project Plan</a:t>
            </a:r>
          </a:p>
          <a:p>
            <a:pPr marL="914400" indent="-457200" algn="just">
              <a:buFontTx/>
              <a:buAutoNum type="alphaUcPeriod"/>
              <a:defRPr/>
            </a:pPr>
            <a:r>
              <a:rPr lang="en-US" sz="2800" dirty="0">
                <a:latin typeface="Times New Roman" pitchFamily="18" charset="0"/>
                <a:cs typeface="Times New Roman" pitchFamily="18" charset="0"/>
              </a:rPr>
              <a:t>Change Requests</a:t>
            </a:r>
          </a:p>
          <a:p>
            <a:pPr marL="914400" indent="-457200" algn="just">
              <a:buFontTx/>
              <a:buAutoNum type="alphaUcPeriod"/>
              <a:defRPr/>
            </a:pPr>
            <a:r>
              <a:rPr lang="en-US" sz="2800" dirty="0">
                <a:latin typeface="Times New Roman" pitchFamily="18" charset="0"/>
                <a:cs typeface="Times New Roman" pitchFamily="18" charset="0"/>
              </a:rPr>
              <a:t>Corrective Action</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
          <p:cNvSpPr>
            <a:spLocks noChangeArrowheads="1"/>
          </p:cNvSpPr>
          <p:nvPr/>
        </p:nvSpPr>
        <p:spPr bwMode="auto">
          <a:xfrm>
            <a:off x="71438" y="1177925"/>
            <a:ext cx="8853487" cy="922338"/>
          </a:xfrm>
          <a:prstGeom prst="rect">
            <a:avLst/>
          </a:prstGeom>
          <a:noFill/>
          <a:ln w="9525">
            <a:noFill/>
            <a:miter lim="800000"/>
            <a:headEnd/>
            <a:tailEnd/>
          </a:ln>
        </p:spPr>
        <p:txBody>
          <a:bodyPr wrap="none" anchor="ctr">
            <a:spAutoFit/>
          </a:bodyPr>
          <a:lstStyle/>
          <a:p>
            <a:pPr algn="ctr"/>
            <a:r>
              <a:rPr lang="en-US" sz="5400" b="1">
                <a:latin typeface="Times New Roman" pitchFamily="18" charset="0"/>
                <a:ea typeface="Calibri" pitchFamily="34" charset="0"/>
                <a:cs typeface="Times New Roman" pitchFamily="18" charset="0"/>
              </a:rPr>
              <a:t>Project Manager Framework</a:t>
            </a:r>
            <a:endParaRPr lang="en-US" sz="5400">
              <a:ea typeface="Calibri" pitchFamily="34"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3DD54514-9A1A-4F24-BB56-995BF3CE5AF6}" type="slidenum">
              <a:rPr lang="fr-CA"/>
              <a:pPr>
                <a:defRPr/>
              </a:pPr>
              <a:t>77</a:t>
            </a:fld>
            <a:endParaRPr lang="fr-CA"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FE76951E-2AB3-4ECF-9B38-B0A58CBD5BB0}" type="slidenum">
              <a:rPr lang="fr-CA"/>
              <a:pPr>
                <a:defRPr/>
              </a:pPr>
              <a:t>78</a:t>
            </a:fld>
            <a:endParaRPr lang="fr-CA" dirty="0"/>
          </a:p>
        </p:txBody>
      </p:sp>
      <p:sp>
        <p:nvSpPr>
          <p:cNvPr id="4" name="Rectangle 3"/>
          <p:cNvSpPr>
            <a:spLocks noChangeArrowheads="1"/>
          </p:cNvSpPr>
          <p:nvPr/>
        </p:nvSpPr>
        <p:spPr bwMode="auto">
          <a:xfrm>
            <a:off x="238125" y="6135688"/>
            <a:ext cx="3800475" cy="369887"/>
          </a:xfrm>
          <a:prstGeom prst="rect">
            <a:avLst/>
          </a:prstGeom>
          <a:noFill/>
          <a:ln w="9525">
            <a:noFill/>
            <a:miter lim="800000"/>
            <a:headEnd/>
            <a:tailEnd/>
          </a:ln>
        </p:spPr>
        <p:txBody>
          <a:bodyPr>
            <a:spAutoFit/>
          </a:bodyPr>
          <a:lstStyle/>
          <a:p>
            <a:pPr marL="63500" eaLnBrk="0" hangingPunct="0"/>
            <a:r>
              <a:rPr lang="en-US" b="1">
                <a:latin typeface="Times New Roman" pitchFamily="18" charset="0"/>
                <a:cs typeface="Times New Roman" pitchFamily="18" charset="0"/>
              </a:rPr>
              <a:t>Answer: A. Decision Making</a:t>
            </a:r>
          </a:p>
        </p:txBody>
      </p:sp>
      <p:sp>
        <p:nvSpPr>
          <p:cNvPr id="54276" name="Rectangle 4"/>
          <p:cNvSpPr>
            <a:spLocks noChangeArrowheads="1"/>
          </p:cNvSpPr>
          <p:nvPr/>
        </p:nvSpPr>
        <p:spPr bwMode="auto">
          <a:xfrm>
            <a:off x="304800" y="304800"/>
            <a:ext cx="8458200" cy="492125"/>
          </a:xfrm>
          <a:prstGeom prst="rect">
            <a:avLst/>
          </a:prstGeom>
          <a:noFill/>
          <a:ln w="9525">
            <a:noFill/>
            <a:miter lim="800000"/>
            <a:headEnd/>
            <a:tailEnd/>
          </a:ln>
        </p:spPr>
        <p:txBody>
          <a:bodyPr>
            <a:spAutoFit/>
          </a:bodyPr>
          <a:lstStyle/>
          <a:p>
            <a:pPr algn="just"/>
            <a:endParaRPr lang="en-US" sz="2600">
              <a:latin typeface="Times New Roman" pitchFamily="18" charset="0"/>
              <a:cs typeface="Times New Roman" pitchFamily="18" charset="0"/>
            </a:endParaRPr>
          </a:p>
        </p:txBody>
      </p:sp>
      <p:sp>
        <p:nvSpPr>
          <p:cNvPr id="6" name="Rectangle 5"/>
          <p:cNvSpPr/>
          <p:nvPr/>
        </p:nvSpPr>
        <p:spPr>
          <a:xfrm>
            <a:off x="381000" y="457200"/>
            <a:ext cx="8229600" cy="3108325"/>
          </a:xfrm>
          <a:prstGeom prst="rect">
            <a:avLst/>
          </a:prstGeom>
        </p:spPr>
        <p:txBody>
          <a:bodyPr>
            <a:spAutoFit/>
          </a:bodyPr>
          <a:lstStyle/>
          <a:p>
            <a:pPr marL="342900" indent="-342900" algn="just">
              <a:buFontTx/>
              <a:buAutoNum type="arabicPeriod"/>
              <a:defRPr/>
            </a:pPr>
            <a:r>
              <a:rPr lang="en-US" sz="2800" dirty="0">
                <a:latin typeface="Times New Roman" pitchFamily="18" charset="0"/>
                <a:cs typeface="Times New Roman" pitchFamily="18" charset="0"/>
              </a:rPr>
              <a:t>Management problem-solving invoices a combination of problem definition and:</a:t>
            </a:r>
          </a:p>
          <a:p>
            <a:pPr marL="342900" indent="-342900" algn="just">
              <a:defRPr/>
            </a:pPr>
            <a:r>
              <a:rPr lang="en-US" sz="2800" dirty="0">
                <a:latin typeface="Times New Roman" pitchFamily="18" charset="0"/>
                <a:cs typeface="Times New Roman" pitchFamily="18" charset="0"/>
              </a:rPr>
              <a:t>	</a:t>
            </a:r>
          </a:p>
          <a:p>
            <a:pPr marL="914400" indent="-571500" algn="just">
              <a:buFontTx/>
              <a:buAutoNum type="alphaUcPeriod"/>
              <a:defRPr/>
            </a:pPr>
            <a:r>
              <a:rPr lang="en-US" sz="2800" dirty="0">
                <a:latin typeface="Times New Roman" pitchFamily="18" charset="0"/>
                <a:cs typeface="Times New Roman" pitchFamily="18" charset="0"/>
              </a:rPr>
              <a:t>Decision-making</a:t>
            </a:r>
          </a:p>
          <a:p>
            <a:pPr marL="914400" indent="-571500" algn="just">
              <a:buFontTx/>
              <a:buAutoNum type="alphaUcPeriod"/>
              <a:defRPr/>
            </a:pPr>
            <a:r>
              <a:rPr lang="en-US" sz="2800" dirty="0">
                <a:latin typeface="Times New Roman" pitchFamily="18" charset="0"/>
                <a:cs typeface="Times New Roman" pitchFamily="18" charset="0"/>
              </a:rPr>
              <a:t>Revision /replanning</a:t>
            </a:r>
          </a:p>
          <a:p>
            <a:pPr marL="914400" indent="-571500" algn="just">
              <a:buFontTx/>
              <a:buAutoNum type="alphaUcPeriod"/>
              <a:defRPr/>
            </a:pPr>
            <a:r>
              <a:rPr lang="en-US" sz="2800" dirty="0">
                <a:latin typeface="Times New Roman" pitchFamily="18" charset="0"/>
                <a:cs typeface="Times New Roman" pitchFamily="18" charset="0"/>
              </a:rPr>
              <a:t>Resource allocation</a:t>
            </a:r>
          </a:p>
          <a:p>
            <a:pPr marL="914400" indent="-571500" algn="just">
              <a:buFontTx/>
              <a:buAutoNum type="alphaUcPeriod"/>
              <a:defRPr/>
            </a:pPr>
            <a:r>
              <a:rPr lang="en-US" sz="2800" dirty="0">
                <a:latin typeface="Times New Roman" pitchFamily="18" charset="0"/>
                <a:cs typeface="Times New Roman" pitchFamily="18" charset="0"/>
              </a:rPr>
              <a:t>Modification or updating of goals and objectives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ED30F679-ACBA-44B3-A14B-E131C0D6FCDA}" type="slidenum">
              <a:rPr lang="fr-CA"/>
              <a:pPr>
                <a:defRPr/>
              </a:pPr>
              <a:t>79</a:t>
            </a:fld>
            <a:endParaRPr lang="fr-CA" dirty="0"/>
          </a:p>
        </p:txBody>
      </p:sp>
      <p:sp>
        <p:nvSpPr>
          <p:cNvPr id="4" name="Rectangle 3"/>
          <p:cNvSpPr>
            <a:spLocks noChangeArrowheads="1"/>
          </p:cNvSpPr>
          <p:nvPr/>
        </p:nvSpPr>
        <p:spPr bwMode="auto">
          <a:xfrm>
            <a:off x="238125" y="5943600"/>
            <a:ext cx="8220075" cy="923925"/>
          </a:xfrm>
          <a:prstGeom prst="rect">
            <a:avLst/>
          </a:prstGeom>
          <a:noFill/>
          <a:ln w="9525">
            <a:noFill/>
            <a:miter lim="800000"/>
            <a:headEnd/>
            <a:tailEnd/>
          </a:ln>
        </p:spPr>
        <p:txBody>
          <a:bodyPr>
            <a:spAutoFit/>
          </a:bodyPr>
          <a:lstStyle/>
          <a:p>
            <a:pPr marL="63500" eaLnBrk="0" hangingPunct="0"/>
            <a:r>
              <a:rPr lang="en-US" b="1">
                <a:latin typeface="Times New Roman" pitchFamily="18" charset="0"/>
                <a:cs typeface="Times New Roman" pitchFamily="18" charset="0"/>
              </a:rPr>
              <a:t>Answer: A. Become more efficient and effective in accomplishing goals that cannot be handled well by the traditional structure</a:t>
            </a:r>
          </a:p>
          <a:p>
            <a:pPr marL="63500" eaLnBrk="0" hangingPunct="0"/>
            <a:endParaRPr lang="en-US" b="1">
              <a:latin typeface="Times New Roman" pitchFamily="18" charset="0"/>
              <a:cs typeface="Times New Roman" pitchFamily="18" charset="0"/>
            </a:endParaRPr>
          </a:p>
        </p:txBody>
      </p:sp>
      <p:sp>
        <p:nvSpPr>
          <p:cNvPr id="55300" name="Rectangle 4"/>
          <p:cNvSpPr>
            <a:spLocks noChangeArrowheads="1"/>
          </p:cNvSpPr>
          <p:nvPr/>
        </p:nvSpPr>
        <p:spPr bwMode="auto">
          <a:xfrm>
            <a:off x="304800" y="304800"/>
            <a:ext cx="8458200" cy="492125"/>
          </a:xfrm>
          <a:prstGeom prst="rect">
            <a:avLst/>
          </a:prstGeom>
          <a:noFill/>
          <a:ln w="9525">
            <a:noFill/>
            <a:miter lim="800000"/>
            <a:headEnd/>
            <a:tailEnd/>
          </a:ln>
        </p:spPr>
        <p:txBody>
          <a:bodyPr>
            <a:spAutoFit/>
          </a:bodyPr>
          <a:lstStyle/>
          <a:p>
            <a:pPr algn="just"/>
            <a:endParaRPr lang="en-US" sz="2600">
              <a:latin typeface="Times New Roman" pitchFamily="18" charset="0"/>
              <a:cs typeface="Times New Roman" pitchFamily="18" charset="0"/>
            </a:endParaRPr>
          </a:p>
        </p:txBody>
      </p:sp>
      <p:sp>
        <p:nvSpPr>
          <p:cNvPr id="7" name="Rectangle 6"/>
          <p:cNvSpPr/>
          <p:nvPr/>
        </p:nvSpPr>
        <p:spPr>
          <a:xfrm>
            <a:off x="457200" y="457200"/>
            <a:ext cx="8229600" cy="4400550"/>
          </a:xfrm>
          <a:prstGeom prst="rect">
            <a:avLst/>
          </a:prstGeom>
        </p:spPr>
        <p:txBody>
          <a:bodyPr>
            <a:spAutoFit/>
          </a:bodyPr>
          <a:lstStyle/>
          <a:p>
            <a:pPr marL="457200" indent="-457200" algn="just">
              <a:defRPr/>
            </a:pPr>
            <a:r>
              <a:rPr lang="en-US" sz="2800" dirty="0">
                <a:latin typeface="Times New Roman" pitchFamily="18" charset="0"/>
                <a:cs typeface="Times New Roman" pitchFamily="18" charset="0"/>
              </a:rPr>
              <a:t>2.	Project management provides organizations with a methodology to:</a:t>
            </a:r>
          </a:p>
          <a:p>
            <a:pPr marL="342900" indent="-342900" algn="just">
              <a:defRPr/>
            </a:pPr>
            <a:r>
              <a:rPr lang="en-US" sz="2800" dirty="0">
                <a:latin typeface="Times New Roman" pitchFamily="18" charset="0"/>
                <a:cs typeface="Times New Roman" pitchFamily="18" charset="0"/>
              </a:rPr>
              <a:t>	</a:t>
            </a:r>
          </a:p>
          <a:p>
            <a:pPr marL="914400" indent="-457200" algn="just">
              <a:buFontTx/>
              <a:buAutoNum type="alphaUcPeriod"/>
              <a:defRPr/>
            </a:pPr>
            <a:r>
              <a:rPr lang="en-US" sz="2800" dirty="0">
                <a:latin typeface="Times New Roman" pitchFamily="18" charset="0"/>
                <a:cs typeface="Times New Roman" pitchFamily="18" charset="0"/>
              </a:rPr>
              <a:t>Become more efficient and effective in accomplishing goals that cannot be handled well by the traditional structure</a:t>
            </a:r>
          </a:p>
          <a:p>
            <a:pPr marL="914400" indent="-457200" algn="just">
              <a:buFontTx/>
              <a:buAutoNum type="alphaUcPeriod"/>
              <a:defRPr/>
            </a:pPr>
            <a:r>
              <a:rPr lang="en-US" sz="2800" dirty="0">
                <a:latin typeface="Times New Roman" pitchFamily="18" charset="0"/>
                <a:cs typeface="Times New Roman" pitchFamily="18" charset="0"/>
              </a:rPr>
              <a:t>Manage high-risk repetitive work</a:t>
            </a:r>
          </a:p>
          <a:p>
            <a:pPr marL="914400" indent="-457200" algn="just">
              <a:buFontTx/>
              <a:buAutoNum type="alphaUcPeriod"/>
              <a:defRPr/>
            </a:pPr>
            <a:r>
              <a:rPr lang="en-US" sz="2800" dirty="0">
                <a:latin typeface="Times New Roman" pitchFamily="18" charset="0"/>
                <a:cs typeface="Times New Roman" pitchFamily="18" charset="0"/>
              </a:rPr>
              <a:t>Provide clients with multiple points of contract</a:t>
            </a:r>
          </a:p>
          <a:p>
            <a:pPr marL="914400" indent="-457200" algn="just">
              <a:buFontTx/>
              <a:buAutoNum type="alphaUcPeriod"/>
              <a:defRPr/>
            </a:pPr>
            <a:r>
              <a:rPr lang="en-US" sz="2800" dirty="0">
                <a:latin typeface="Times New Roman" pitchFamily="18" charset="0"/>
                <a:cs typeface="Times New Roman" pitchFamily="18" charset="0"/>
              </a:rPr>
              <a:t>Provide guidance in accomplishing repetitive activities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Titre 1"/>
          <p:cNvSpPr>
            <a:spLocks noGrp="1"/>
          </p:cNvSpPr>
          <p:nvPr>
            <p:ph type="title"/>
          </p:nvPr>
        </p:nvSpPr>
        <p:spPr>
          <a:xfrm>
            <a:off x="1524000" y="2286000"/>
            <a:ext cx="6096000" cy="2971800"/>
          </a:xfrm>
        </p:spPr>
        <p:style>
          <a:lnRef idx="0">
            <a:schemeClr val="accent5"/>
          </a:lnRef>
          <a:fillRef idx="3">
            <a:schemeClr val="accent5"/>
          </a:fillRef>
          <a:effectRef idx="3">
            <a:schemeClr val="accent5"/>
          </a:effectRef>
          <a:fontRef idx="minor">
            <a:schemeClr val="lt1"/>
          </a:fontRef>
        </p:style>
        <p:txBody>
          <a:bodyPr rtlCol="0">
            <a:normAutofit/>
          </a:bodyPr>
          <a:lstStyle/>
          <a:p>
            <a:pPr lvl="0"/>
            <a:r>
              <a:rPr lang="en-US" sz="6600" b="1" dirty="0" smtClean="0">
                <a:solidFill>
                  <a:srgbClr val="FFFF00"/>
                </a:solidFill>
              </a:rPr>
              <a:t>Planning</a:t>
            </a:r>
            <a:br>
              <a:rPr lang="en-US" sz="6600" b="1" dirty="0" smtClean="0">
                <a:solidFill>
                  <a:srgbClr val="FFFF00"/>
                </a:solidFill>
              </a:rPr>
            </a:br>
            <a:r>
              <a:rPr lang="en-US" sz="6600" b="1" dirty="0" smtClean="0">
                <a:solidFill>
                  <a:srgbClr val="FFFF00"/>
                </a:solidFill>
              </a:rPr>
              <a:t>Process</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2763931C-D204-4B40-90F8-CF9577AB7EF1}" type="slidenum">
              <a:rPr lang="fr-CA"/>
              <a:pPr>
                <a:defRPr/>
              </a:pPr>
              <a:t>80</a:t>
            </a:fld>
            <a:endParaRPr lang="fr-CA" dirty="0"/>
          </a:p>
        </p:txBody>
      </p:sp>
      <p:sp>
        <p:nvSpPr>
          <p:cNvPr id="4" name="Rectangle 3"/>
          <p:cNvSpPr>
            <a:spLocks noChangeArrowheads="1"/>
          </p:cNvSpPr>
          <p:nvPr/>
        </p:nvSpPr>
        <p:spPr bwMode="auto">
          <a:xfrm>
            <a:off x="238125" y="6183313"/>
            <a:ext cx="4029075" cy="369887"/>
          </a:xfrm>
          <a:prstGeom prst="rect">
            <a:avLst/>
          </a:prstGeom>
          <a:noFill/>
          <a:ln w="9525">
            <a:noFill/>
            <a:miter lim="800000"/>
            <a:headEnd/>
            <a:tailEnd/>
          </a:ln>
        </p:spPr>
        <p:txBody>
          <a:bodyPr>
            <a:spAutoFit/>
          </a:bodyPr>
          <a:lstStyle/>
          <a:p>
            <a:pPr marL="63500" eaLnBrk="0" hangingPunct="0"/>
            <a:r>
              <a:rPr lang="en-US" b="1">
                <a:latin typeface="Times New Roman" pitchFamily="18" charset="0"/>
                <a:cs typeface="Times New Roman" pitchFamily="18" charset="0"/>
              </a:rPr>
              <a:t>Answer: C. Standardization, control</a:t>
            </a:r>
          </a:p>
        </p:txBody>
      </p:sp>
      <p:sp>
        <p:nvSpPr>
          <p:cNvPr id="56324" name="Rectangle 4"/>
          <p:cNvSpPr>
            <a:spLocks noChangeArrowheads="1"/>
          </p:cNvSpPr>
          <p:nvPr/>
        </p:nvSpPr>
        <p:spPr bwMode="auto">
          <a:xfrm>
            <a:off x="304800" y="304800"/>
            <a:ext cx="8458200" cy="492125"/>
          </a:xfrm>
          <a:prstGeom prst="rect">
            <a:avLst/>
          </a:prstGeom>
          <a:noFill/>
          <a:ln w="9525">
            <a:noFill/>
            <a:miter lim="800000"/>
            <a:headEnd/>
            <a:tailEnd/>
          </a:ln>
        </p:spPr>
        <p:txBody>
          <a:bodyPr>
            <a:spAutoFit/>
          </a:bodyPr>
          <a:lstStyle/>
          <a:p>
            <a:pPr algn="just"/>
            <a:endParaRPr lang="en-US" sz="2600">
              <a:latin typeface="Times New Roman" pitchFamily="18" charset="0"/>
              <a:cs typeface="Times New Roman" pitchFamily="18" charset="0"/>
            </a:endParaRPr>
          </a:p>
        </p:txBody>
      </p:sp>
      <p:sp>
        <p:nvSpPr>
          <p:cNvPr id="6" name="Rectangle 5"/>
          <p:cNvSpPr/>
          <p:nvPr/>
        </p:nvSpPr>
        <p:spPr>
          <a:xfrm>
            <a:off x="457200" y="609600"/>
            <a:ext cx="8229600" cy="3540125"/>
          </a:xfrm>
          <a:prstGeom prst="rect">
            <a:avLst/>
          </a:prstGeom>
        </p:spPr>
        <p:txBody>
          <a:bodyPr>
            <a:spAutoFit/>
          </a:bodyPr>
          <a:lstStyle/>
          <a:p>
            <a:pPr marL="342900" indent="-342900" algn="just">
              <a:defRPr/>
            </a:pPr>
            <a:r>
              <a:rPr lang="en-US" sz="2800" dirty="0">
                <a:latin typeface="Times New Roman" pitchFamily="18" charset="0"/>
                <a:cs typeface="Times New Roman" pitchFamily="18" charset="0"/>
              </a:rPr>
              <a:t>3.	Project file cycles are very useful for _________ and __________</a:t>
            </a:r>
          </a:p>
          <a:p>
            <a:pPr marL="342900" indent="-342900" algn="just">
              <a:defRPr/>
            </a:pPr>
            <a:r>
              <a:rPr lang="en-US" sz="2800" dirty="0">
                <a:latin typeface="Times New Roman" pitchFamily="18" charset="0"/>
                <a:cs typeface="Times New Roman" pitchFamily="18" charset="0"/>
              </a:rPr>
              <a:t>	</a:t>
            </a:r>
          </a:p>
          <a:p>
            <a:pPr marL="914400" indent="-508000" algn="just">
              <a:buFontTx/>
              <a:buAutoNum type="alphaUcPeriod"/>
              <a:defRPr/>
            </a:pPr>
            <a:r>
              <a:rPr lang="en-US" sz="2800" dirty="0">
                <a:latin typeface="Times New Roman" pitchFamily="18" charset="0"/>
                <a:cs typeface="Times New Roman" pitchFamily="18" charset="0"/>
              </a:rPr>
              <a:t>Configuration management termination</a:t>
            </a:r>
          </a:p>
          <a:p>
            <a:pPr marL="914400" indent="-508000" algn="just">
              <a:buFontTx/>
              <a:buAutoNum type="alphaUcPeriod"/>
              <a:defRPr/>
            </a:pPr>
            <a:r>
              <a:rPr lang="en-US" sz="2800" dirty="0">
                <a:latin typeface="Times New Roman" pitchFamily="18" charset="0"/>
                <a:cs typeface="Times New Roman" pitchFamily="18" charset="0"/>
              </a:rPr>
              <a:t>Objective setting, information gathering</a:t>
            </a:r>
          </a:p>
          <a:p>
            <a:pPr marL="914400" indent="-508000" algn="just">
              <a:buFontTx/>
              <a:buAutoNum type="alphaUcPeriod"/>
              <a:defRPr/>
            </a:pPr>
            <a:r>
              <a:rPr lang="en-US" sz="2800" dirty="0">
                <a:latin typeface="Times New Roman" pitchFamily="18" charset="0"/>
                <a:cs typeface="Times New Roman" pitchFamily="18" charset="0"/>
              </a:rPr>
              <a:t>Standardization, control</a:t>
            </a:r>
          </a:p>
          <a:p>
            <a:pPr marL="914400" indent="-508000" algn="just">
              <a:buFontTx/>
              <a:buAutoNum type="alphaUcPeriod"/>
              <a:defRPr/>
            </a:pPr>
            <a:r>
              <a:rPr lang="en-US" sz="2800" dirty="0">
                <a:latin typeface="Times New Roman" pitchFamily="18" charset="0"/>
                <a:cs typeface="Times New Roman" pitchFamily="18" charset="0"/>
              </a:rPr>
              <a:t>Configuration management, weekly status updates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D1ED3BDD-8C0D-43B1-B8C6-38AF4B81E510}" type="slidenum">
              <a:rPr lang="fr-CA"/>
              <a:pPr>
                <a:defRPr/>
              </a:pPr>
              <a:t>81</a:t>
            </a:fld>
            <a:endParaRPr lang="fr-CA" dirty="0"/>
          </a:p>
        </p:txBody>
      </p:sp>
      <p:sp>
        <p:nvSpPr>
          <p:cNvPr id="4" name="Rectangle 3"/>
          <p:cNvSpPr>
            <a:spLocks noChangeArrowheads="1"/>
          </p:cNvSpPr>
          <p:nvPr/>
        </p:nvSpPr>
        <p:spPr bwMode="auto">
          <a:xfrm>
            <a:off x="238125" y="6183313"/>
            <a:ext cx="4943475" cy="369887"/>
          </a:xfrm>
          <a:prstGeom prst="rect">
            <a:avLst/>
          </a:prstGeom>
          <a:noFill/>
          <a:ln w="9525">
            <a:noFill/>
            <a:miter lim="800000"/>
            <a:headEnd/>
            <a:tailEnd/>
          </a:ln>
        </p:spPr>
        <p:txBody>
          <a:bodyPr>
            <a:spAutoFit/>
          </a:bodyPr>
          <a:lstStyle/>
          <a:p>
            <a:pPr marL="63500" eaLnBrk="0" hangingPunct="0"/>
            <a:r>
              <a:rPr lang="en-US" b="1">
                <a:latin typeface="Times New Roman" pitchFamily="18" charset="0"/>
                <a:cs typeface="Times New Roman" pitchFamily="18" charset="0"/>
              </a:rPr>
              <a:t>Answer: B. Size, nature</a:t>
            </a:r>
          </a:p>
        </p:txBody>
      </p:sp>
      <p:sp>
        <p:nvSpPr>
          <p:cNvPr id="57348" name="Rectangle 4"/>
          <p:cNvSpPr>
            <a:spLocks noChangeArrowheads="1"/>
          </p:cNvSpPr>
          <p:nvPr/>
        </p:nvSpPr>
        <p:spPr bwMode="auto">
          <a:xfrm>
            <a:off x="304800" y="304800"/>
            <a:ext cx="8458200" cy="492125"/>
          </a:xfrm>
          <a:prstGeom prst="rect">
            <a:avLst/>
          </a:prstGeom>
          <a:noFill/>
          <a:ln w="9525">
            <a:noFill/>
            <a:miter lim="800000"/>
            <a:headEnd/>
            <a:tailEnd/>
          </a:ln>
        </p:spPr>
        <p:txBody>
          <a:bodyPr>
            <a:spAutoFit/>
          </a:bodyPr>
          <a:lstStyle/>
          <a:p>
            <a:pPr algn="just"/>
            <a:endParaRPr lang="en-US" sz="2600">
              <a:latin typeface="Times New Roman" pitchFamily="18" charset="0"/>
              <a:cs typeface="Times New Roman" pitchFamily="18" charset="0"/>
            </a:endParaRPr>
          </a:p>
        </p:txBody>
      </p:sp>
      <p:sp>
        <p:nvSpPr>
          <p:cNvPr id="7" name="Rectangle 6"/>
          <p:cNvSpPr/>
          <p:nvPr/>
        </p:nvSpPr>
        <p:spPr>
          <a:xfrm>
            <a:off x="304800" y="457200"/>
            <a:ext cx="8229600" cy="3540125"/>
          </a:xfrm>
          <a:prstGeom prst="rect">
            <a:avLst/>
          </a:prstGeom>
        </p:spPr>
        <p:txBody>
          <a:bodyPr>
            <a:spAutoFit/>
          </a:bodyPr>
          <a:lstStyle/>
          <a:p>
            <a:pPr marL="342900" indent="-342900" algn="just">
              <a:defRPr/>
            </a:pPr>
            <a:r>
              <a:rPr lang="en-US" sz="2800" dirty="0">
                <a:latin typeface="Times New Roman" pitchFamily="18" charset="0"/>
                <a:cs typeface="Times New Roman" pitchFamily="18" charset="0"/>
              </a:rPr>
              <a:t>4.	The degree to which a company accepts and utilizes project management is most often dependent upon the __________ and _________ of its projects.</a:t>
            </a:r>
          </a:p>
          <a:p>
            <a:pPr marL="342900" indent="-342900" algn="just">
              <a:defRPr/>
            </a:pPr>
            <a:r>
              <a:rPr lang="en-US" sz="2800" dirty="0">
                <a:latin typeface="Times New Roman" pitchFamily="18" charset="0"/>
                <a:cs typeface="Times New Roman" pitchFamily="18" charset="0"/>
              </a:rPr>
              <a:t>	</a:t>
            </a:r>
          </a:p>
          <a:p>
            <a:pPr marL="863600" indent="-520700" algn="just">
              <a:buFontTx/>
              <a:buAutoNum type="alphaUcPeriod"/>
              <a:defRPr/>
            </a:pPr>
            <a:r>
              <a:rPr lang="en-US" sz="2800" dirty="0">
                <a:latin typeface="Times New Roman" pitchFamily="18" charset="0"/>
                <a:cs typeface="Times New Roman" pitchFamily="18" charset="0"/>
              </a:rPr>
              <a:t>Completion, dollar value</a:t>
            </a:r>
          </a:p>
          <a:p>
            <a:pPr marL="863600" indent="-520700" algn="just">
              <a:buFontTx/>
              <a:buAutoNum type="alphaUcPeriod"/>
              <a:defRPr/>
            </a:pPr>
            <a:r>
              <a:rPr lang="en-US" sz="2800" dirty="0">
                <a:latin typeface="Times New Roman" pitchFamily="18" charset="0"/>
                <a:cs typeface="Times New Roman" pitchFamily="18" charset="0"/>
              </a:rPr>
              <a:t>Size, nature</a:t>
            </a:r>
          </a:p>
          <a:p>
            <a:pPr marL="863600" indent="-520700" algn="just">
              <a:buFontTx/>
              <a:buAutoNum type="alphaUcPeriod"/>
              <a:defRPr/>
            </a:pPr>
            <a:r>
              <a:rPr lang="en-US" sz="2800" dirty="0">
                <a:latin typeface="Times New Roman" pitchFamily="18" charset="0"/>
                <a:cs typeface="Times New Roman" pitchFamily="18" charset="0"/>
              </a:rPr>
              <a:t>Quantity requirement, manpower requirements</a:t>
            </a:r>
          </a:p>
          <a:p>
            <a:pPr marL="863600" indent="-520700" algn="just">
              <a:buFontTx/>
              <a:buAutoNum type="alphaUcPeriod"/>
              <a:defRPr/>
            </a:pPr>
            <a:r>
              <a:rPr lang="en-US" sz="2800" dirty="0">
                <a:latin typeface="Times New Roman" pitchFamily="18" charset="0"/>
                <a:cs typeface="Times New Roman" pitchFamily="18" charset="0"/>
              </a:rPr>
              <a:t>Risk, quality management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F3AEFA25-ABA0-4CE0-B568-76DDB6731697}" type="slidenum">
              <a:rPr lang="fr-CA"/>
              <a:pPr>
                <a:defRPr/>
              </a:pPr>
              <a:t>82</a:t>
            </a:fld>
            <a:endParaRPr lang="fr-CA" dirty="0"/>
          </a:p>
        </p:txBody>
      </p:sp>
      <p:sp>
        <p:nvSpPr>
          <p:cNvPr id="4" name="Rectangle 3"/>
          <p:cNvSpPr>
            <a:spLocks noChangeArrowheads="1"/>
          </p:cNvSpPr>
          <p:nvPr/>
        </p:nvSpPr>
        <p:spPr bwMode="auto">
          <a:xfrm>
            <a:off x="228600" y="6172200"/>
            <a:ext cx="8067675" cy="369888"/>
          </a:xfrm>
          <a:prstGeom prst="rect">
            <a:avLst/>
          </a:prstGeom>
          <a:noFill/>
          <a:ln w="9525">
            <a:noFill/>
            <a:miter lim="800000"/>
            <a:headEnd/>
            <a:tailEnd/>
          </a:ln>
        </p:spPr>
        <p:txBody>
          <a:bodyPr>
            <a:spAutoFit/>
          </a:bodyPr>
          <a:lstStyle/>
          <a:p>
            <a:pPr marL="63500" eaLnBrk="0" hangingPunct="0"/>
            <a:r>
              <a:rPr lang="en-US" b="1">
                <a:latin typeface="Times New Roman" pitchFamily="18" charset="0"/>
                <a:cs typeface="Times New Roman" pitchFamily="18" charset="0"/>
              </a:rPr>
              <a:t>Answer: D. Staffing levels remain stable throughout the life of the project</a:t>
            </a:r>
          </a:p>
        </p:txBody>
      </p:sp>
      <p:sp>
        <p:nvSpPr>
          <p:cNvPr id="58372" name="Rectangle 4"/>
          <p:cNvSpPr>
            <a:spLocks noChangeArrowheads="1"/>
          </p:cNvSpPr>
          <p:nvPr/>
        </p:nvSpPr>
        <p:spPr bwMode="auto">
          <a:xfrm>
            <a:off x="304800" y="304800"/>
            <a:ext cx="8458200" cy="492125"/>
          </a:xfrm>
          <a:prstGeom prst="rect">
            <a:avLst/>
          </a:prstGeom>
          <a:noFill/>
          <a:ln w="9525">
            <a:noFill/>
            <a:miter lim="800000"/>
            <a:headEnd/>
            <a:tailEnd/>
          </a:ln>
        </p:spPr>
        <p:txBody>
          <a:bodyPr>
            <a:spAutoFit/>
          </a:bodyPr>
          <a:lstStyle/>
          <a:p>
            <a:pPr algn="just"/>
            <a:endParaRPr lang="en-US" sz="2600">
              <a:latin typeface="Times New Roman" pitchFamily="18" charset="0"/>
              <a:cs typeface="Times New Roman" pitchFamily="18" charset="0"/>
            </a:endParaRPr>
          </a:p>
        </p:txBody>
      </p:sp>
      <p:sp>
        <p:nvSpPr>
          <p:cNvPr id="7" name="Rectangle 6"/>
          <p:cNvSpPr/>
          <p:nvPr/>
        </p:nvSpPr>
        <p:spPr>
          <a:xfrm>
            <a:off x="381000" y="381000"/>
            <a:ext cx="8229600" cy="4094163"/>
          </a:xfrm>
          <a:prstGeom prst="rect">
            <a:avLst/>
          </a:prstGeom>
        </p:spPr>
        <p:txBody>
          <a:bodyPr>
            <a:spAutoFit/>
          </a:bodyPr>
          <a:lstStyle/>
          <a:p>
            <a:pPr marL="342900" indent="-342900" algn="just">
              <a:defRPr/>
            </a:pPr>
            <a:r>
              <a:rPr lang="en-US" sz="2600" dirty="0">
                <a:latin typeface="Times New Roman" pitchFamily="18" charset="0"/>
                <a:cs typeface="Times New Roman" pitchFamily="18" charset="0"/>
              </a:rPr>
              <a:t>5.	All of the following are true of project life-cycles except:</a:t>
            </a:r>
          </a:p>
          <a:p>
            <a:pPr marL="342900" indent="-342900" algn="just">
              <a:defRPr/>
            </a:pPr>
            <a:r>
              <a:rPr lang="en-US" sz="2600" dirty="0">
                <a:latin typeface="Times New Roman" pitchFamily="18" charset="0"/>
                <a:cs typeface="Times New Roman" pitchFamily="18" charset="0"/>
              </a:rPr>
              <a:t>	</a:t>
            </a:r>
          </a:p>
          <a:p>
            <a:pPr marL="914400" indent="-571500" algn="just">
              <a:buFontTx/>
              <a:buAutoNum type="alphaUcPeriod"/>
              <a:defRPr/>
            </a:pPr>
            <a:r>
              <a:rPr lang="en-US" sz="2600" dirty="0">
                <a:latin typeface="Times New Roman" pitchFamily="18" charset="0"/>
                <a:cs typeface="Times New Roman" pitchFamily="18" charset="0"/>
              </a:rPr>
              <a:t>The influence of stakeholders over the characteristics of the final product decrease over time</a:t>
            </a:r>
          </a:p>
          <a:p>
            <a:pPr marL="914400" indent="-571500" algn="just">
              <a:buFontTx/>
              <a:buAutoNum type="alphaUcPeriod"/>
              <a:defRPr/>
            </a:pPr>
            <a:r>
              <a:rPr lang="en-US" sz="2600" dirty="0">
                <a:latin typeface="Times New Roman" pitchFamily="18" charset="0"/>
                <a:cs typeface="Times New Roman" pitchFamily="18" charset="0"/>
              </a:rPr>
              <a:t>Uncertainty and risk are highest at the beginning of the project</a:t>
            </a:r>
          </a:p>
          <a:p>
            <a:pPr marL="914400" indent="-571500" algn="just">
              <a:buFontTx/>
              <a:buAutoNum type="alphaUcPeriod"/>
              <a:defRPr/>
            </a:pPr>
            <a:r>
              <a:rPr lang="en-US" sz="2600" dirty="0">
                <a:latin typeface="Times New Roman" pitchFamily="18" charset="0"/>
                <a:cs typeface="Times New Roman" pitchFamily="18" charset="0"/>
              </a:rPr>
              <a:t>Cost levels start low then increase overtime before trailing off as the project ends</a:t>
            </a:r>
          </a:p>
          <a:p>
            <a:pPr marL="914400" indent="-571500" algn="just">
              <a:buFontTx/>
              <a:buAutoNum type="alphaUcPeriod"/>
              <a:defRPr/>
            </a:pPr>
            <a:r>
              <a:rPr lang="en-US" sz="2600" dirty="0">
                <a:latin typeface="Times New Roman" pitchFamily="18" charset="0"/>
                <a:cs typeface="Times New Roman" pitchFamily="18" charset="0"/>
              </a:rPr>
              <a:t>Staffing levels remain stable throughout the life of the project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7D86426-DE65-4EF6-BCEB-337908C9A2EE}" type="slidenum">
              <a:rPr lang="fr-CA"/>
              <a:pPr>
                <a:defRPr/>
              </a:pPr>
              <a:t>83</a:t>
            </a:fld>
            <a:endParaRPr lang="fr-CA" dirty="0"/>
          </a:p>
        </p:txBody>
      </p:sp>
      <p:sp>
        <p:nvSpPr>
          <p:cNvPr id="4" name="Rectangle 3"/>
          <p:cNvSpPr>
            <a:spLocks noChangeArrowheads="1"/>
          </p:cNvSpPr>
          <p:nvPr/>
        </p:nvSpPr>
        <p:spPr bwMode="auto">
          <a:xfrm>
            <a:off x="238125" y="6183313"/>
            <a:ext cx="8067675" cy="369887"/>
          </a:xfrm>
          <a:prstGeom prst="rect">
            <a:avLst/>
          </a:prstGeom>
          <a:noFill/>
          <a:ln w="9525">
            <a:noFill/>
            <a:miter lim="800000"/>
            <a:headEnd/>
            <a:tailEnd/>
          </a:ln>
        </p:spPr>
        <p:txBody>
          <a:bodyPr>
            <a:spAutoFit/>
          </a:bodyPr>
          <a:lstStyle/>
          <a:p>
            <a:pPr marL="406400" indent="-393700" algn="just"/>
            <a:r>
              <a:rPr lang="en-US" b="1">
                <a:latin typeface="Times New Roman" pitchFamily="18" charset="0"/>
                <a:cs typeface="Times New Roman" pitchFamily="18" charset="0"/>
              </a:rPr>
              <a:t>Answer: D. The means to subdivide projects into manageable segments </a:t>
            </a:r>
          </a:p>
        </p:txBody>
      </p:sp>
      <p:sp>
        <p:nvSpPr>
          <p:cNvPr id="59396" name="Rectangle 4"/>
          <p:cNvSpPr>
            <a:spLocks noChangeArrowheads="1"/>
          </p:cNvSpPr>
          <p:nvPr/>
        </p:nvSpPr>
        <p:spPr bwMode="auto">
          <a:xfrm>
            <a:off x="304800" y="304800"/>
            <a:ext cx="8458200" cy="492125"/>
          </a:xfrm>
          <a:prstGeom prst="rect">
            <a:avLst/>
          </a:prstGeom>
          <a:noFill/>
          <a:ln w="9525">
            <a:noFill/>
            <a:miter lim="800000"/>
            <a:headEnd/>
            <a:tailEnd/>
          </a:ln>
        </p:spPr>
        <p:txBody>
          <a:bodyPr>
            <a:spAutoFit/>
          </a:bodyPr>
          <a:lstStyle/>
          <a:p>
            <a:pPr algn="just"/>
            <a:endParaRPr lang="en-US" sz="2600">
              <a:latin typeface="Times New Roman" pitchFamily="18" charset="0"/>
              <a:cs typeface="Times New Roman" pitchFamily="18" charset="0"/>
            </a:endParaRPr>
          </a:p>
        </p:txBody>
      </p:sp>
      <p:sp>
        <p:nvSpPr>
          <p:cNvPr id="6" name="Rectangle 5"/>
          <p:cNvSpPr/>
          <p:nvPr/>
        </p:nvSpPr>
        <p:spPr>
          <a:xfrm>
            <a:off x="457200" y="381000"/>
            <a:ext cx="8229600" cy="5262563"/>
          </a:xfrm>
          <a:prstGeom prst="rect">
            <a:avLst/>
          </a:prstGeom>
        </p:spPr>
        <p:txBody>
          <a:bodyPr>
            <a:spAutoFit/>
          </a:bodyPr>
          <a:lstStyle/>
          <a:p>
            <a:pPr marL="457200" indent="-457200" algn="just">
              <a:defRPr/>
            </a:pPr>
            <a:r>
              <a:rPr lang="en-US" sz="2800" dirty="0">
                <a:latin typeface="Times New Roman" pitchFamily="18" charset="0"/>
                <a:cs typeface="Times New Roman" pitchFamily="18" charset="0"/>
              </a:rPr>
              <a:t>6.	A program is defined as:</a:t>
            </a:r>
          </a:p>
          <a:p>
            <a:pPr marL="342900" indent="-342900" algn="just">
              <a:defRPr/>
            </a:pPr>
            <a:r>
              <a:rPr lang="en-US" sz="2800" dirty="0">
                <a:latin typeface="Times New Roman" pitchFamily="18" charset="0"/>
                <a:cs typeface="Times New Roman" pitchFamily="18" charset="0"/>
              </a:rPr>
              <a:t>	</a:t>
            </a:r>
          </a:p>
          <a:p>
            <a:pPr marL="914400" indent="-393700" algn="just">
              <a:buFontTx/>
              <a:buAutoNum type="alphaUcPeriod"/>
              <a:defRPr/>
            </a:pPr>
            <a:r>
              <a:rPr lang="en-US" sz="2800" dirty="0">
                <a:latin typeface="Times New Roman" pitchFamily="18" charset="0"/>
                <a:cs typeface="Times New Roman" pitchFamily="18" charset="0"/>
              </a:rPr>
              <a:t>An endeavor of considerable scope encompassing a number of projects</a:t>
            </a:r>
          </a:p>
          <a:p>
            <a:pPr marL="914400" indent="-393700" algn="just">
              <a:buFontTx/>
              <a:buAutoNum type="alphaUcPeriod"/>
              <a:defRPr/>
            </a:pPr>
            <a:r>
              <a:rPr lang="en-US" sz="2800" dirty="0">
                <a:latin typeface="Times New Roman" pitchFamily="18" charset="0"/>
                <a:cs typeface="Times New Roman" pitchFamily="18" charset="0"/>
              </a:rPr>
              <a:t>A group of projects managed is a coordinated way to obtain benefits not available from managing them individually</a:t>
            </a:r>
          </a:p>
          <a:p>
            <a:pPr marL="914400" indent="-393700" algn="just">
              <a:buFontTx/>
              <a:buAutoNum type="alphaUcPeriod"/>
              <a:defRPr/>
            </a:pPr>
            <a:r>
              <a:rPr lang="en-US" sz="2800" dirty="0">
                <a:latin typeface="Times New Roman" pitchFamily="18" charset="0"/>
                <a:cs typeface="Times New Roman" pitchFamily="18" charset="0"/>
              </a:rPr>
              <a:t>The framework by which project management can be utilized in order to ensure completion of projects</a:t>
            </a:r>
          </a:p>
          <a:p>
            <a:pPr marL="914400" indent="-393700" algn="just">
              <a:buFontTx/>
              <a:buAutoNum type="alphaUcPeriod"/>
              <a:defRPr/>
            </a:pPr>
            <a:r>
              <a:rPr lang="en-US" sz="2800" dirty="0">
                <a:latin typeface="Times New Roman" pitchFamily="18" charset="0"/>
                <a:cs typeface="Times New Roman" pitchFamily="18" charset="0"/>
              </a:rPr>
              <a:t>The means to subdivide projects into manageable segments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DFE971DB-EF15-44CF-8AA7-D58845B2694F}" type="slidenum">
              <a:rPr lang="fr-CA"/>
              <a:pPr>
                <a:defRPr/>
              </a:pPr>
              <a:t>84</a:t>
            </a:fld>
            <a:endParaRPr lang="fr-CA" dirty="0"/>
          </a:p>
        </p:txBody>
      </p:sp>
      <p:sp>
        <p:nvSpPr>
          <p:cNvPr id="4" name="Rectangle 3"/>
          <p:cNvSpPr>
            <a:spLocks noChangeArrowheads="1"/>
          </p:cNvSpPr>
          <p:nvPr/>
        </p:nvSpPr>
        <p:spPr bwMode="auto">
          <a:xfrm>
            <a:off x="238125" y="5943600"/>
            <a:ext cx="8067675" cy="646113"/>
          </a:xfrm>
          <a:prstGeom prst="rect">
            <a:avLst/>
          </a:prstGeom>
          <a:noFill/>
          <a:ln w="9525">
            <a:noFill/>
            <a:miter lim="800000"/>
            <a:headEnd/>
            <a:tailEnd/>
          </a:ln>
        </p:spPr>
        <p:txBody>
          <a:bodyPr>
            <a:spAutoFit/>
          </a:bodyPr>
          <a:lstStyle/>
          <a:p>
            <a:pPr marL="63500" eaLnBrk="0" hangingPunct="0"/>
            <a:r>
              <a:rPr lang="en-US" b="1">
                <a:latin typeface="Times New Roman" pitchFamily="18" charset="0"/>
                <a:cs typeface="Times New Roman" pitchFamily="18" charset="0"/>
              </a:rPr>
              <a:t>Answer: B. Planning, organizing, staffing, executing and controlling the operation of an ongoing enterprise</a:t>
            </a:r>
          </a:p>
        </p:txBody>
      </p:sp>
      <p:sp>
        <p:nvSpPr>
          <p:cNvPr id="60420" name="Rectangle 4"/>
          <p:cNvSpPr>
            <a:spLocks noChangeArrowheads="1"/>
          </p:cNvSpPr>
          <p:nvPr/>
        </p:nvSpPr>
        <p:spPr bwMode="auto">
          <a:xfrm>
            <a:off x="304800" y="304800"/>
            <a:ext cx="8458200" cy="492125"/>
          </a:xfrm>
          <a:prstGeom prst="rect">
            <a:avLst/>
          </a:prstGeom>
          <a:noFill/>
          <a:ln w="9525">
            <a:noFill/>
            <a:miter lim="800000"/>
            <a:headEnd/>
            <a:tailEnd/>
          </a:ln>
        </p:spPr>
        <p:txBody>
          <a:bodyPr>
            <a:spAutoFit/>
          </a:bodyPr>
          <a:lstStyle/>
          <a:p>
            <a:pPr algn="just"/>
            <a:endParaRPr lang="en-US" sz="2600">
              <a:latin typeface="Times New Roman" pitchFamily="18" charset="0"/>
              <a:cs typeface="Times New Roman" pitchFamily="18" charset="0"/>
            </a:endParaRPr>
          </a:p>
        </p:txBody>
      </p:sp>
      <p:sp>
        <p:nvSpPr>
          <p:cNvPr id="6" name="Rectangle 5"/>
          <p:cNvSpPr/>
          <p:nvPr/>
        </p:nvSpPr>
        <p:spPr>
          <a:xfrm>
            <a:off x="457200" y="173038"/>
            <a:ext cx="8229600" cy="4094162"/>
          </a:xfrm>
          <a:prstGeom prst="rect">
            <a:avLst/>
          </a:prstGeom>
        </p:spPr>
        <p:txBody>
          <a:bodyPr>
            <a:spAutoFit/>
          </a:bodyPr>
          <a:lstStyle/>
          <a:p>
            <a:pPr marL="342900" indent="-342900" algn="just">
              <a:defRPr/>
            </a:pPr>
            <a:r>
              <a:rPr lang="en-US" sz="2600" dirty="0">
                <a:latin typeface="Times New Roman" pitchFamily="18" charset="0"/>
                <a:cs typeface="Times New Roman" pitchFamily="18" charset="0"/>
              </a:rPr>
              <a:t>7. General Management encompasses:</a:t>
            </a:r>
          </a:p>
          <a:p>
            <a:pPr marL="342900" indent="-342900" algn="just">
              <a:defRPr/>
            </a:pPr>
            <a:r>
              <a:rPr lang="en-US" sz="2600" dirty="0">
                <a:latin typeface="Times New Roman" pitchFamily="18" charset="0"/>
                <a:cs typeface="Times New Roman" pitchFamily="18" charset="0"/>
              </a:rPr>
              <a:t>	</a:t>
            </a:r>
          </a:p>
          <a:p>
            <a:pPr marL="914400" indent="-571500" algn="just">
              <a:buFontTx/>
              <a:buAutoNum type="alphaUcPeriod"/>
              <a:defRPr/>
            </a:pPr>
            <a:r>
              <a:rPr lang="en-US" sz="2600" dirty="0">
                <a:latin typeface="Times New Roman" pitchFamily="18" charset="0"/>
                <a:cs typeface="Times New Roman" pitchFamily="18" charset="0"/>
              </a:rPr>
              <a:t>Identifying objectives and important operations leading to those objectives</a:t>
            </a:r>
          </a:p>
          <a:p>
            <a:pPr marL="914400" indent="-571500" algn="just">
              <a:buFontTx/>
              <a:buAutoNum type="alphaUcPeriod"/>
              <a:defRPr/>
            </a:pPr>
            <a:r>
              <a:rPr lang="en-US" sz="2600" dirty="0">
                <a:latin typeface="Times New Roman" pitchFamily="18" charset="0"/>
                <a:cs typeface="Times New Roman" pitchFamily="18" charset="0"/>
              </a:rPr>
              <a:t>Planning, organizing, staffing, executing and controlling the operation of an ongoing enterprise.</a:t>
            </a:r>
          </a:p>
          <a:p>
            <a:pPr marL="914400" indent="-571500" algn="just">
              <a:buFontTx/>
              <a:buAutoNum type="alphaUcPeriod"/>
              <a:defRPr/>
            </a:pPr>
            <a:r>
              <a:rPr lang="en-US" sz="2600" dirty="0">
                <a:latin typeface="Times New Roman" pitchFamily="18" charset="0"/>
                <a:cs typeface="Times New Roman" pitchFamily="18" charset="0"/>
              </a:rPr>
              <a:t>Communication planning and performance information to all parties involved</a:t>
            </a:r>
          </a:p>
          <a:p>
            <a:pPr marL="914400" indent="-571500" algn="just">
              <a:buFontTx/>
              <a:buAutoNum type="alphaUcPeriod"/>
              <a:defRPr/>
            </a:pPr>
            <a:r>
              <a:rPr lang="en-US" sz="2600" dirty="0">
                <a:latin typeface="Times New Roman" pitchFamily="18" charset="0"/>
                <a:cs typeface="Times New Roman" pitchFamily="18" charset="0"/>
              </a:rPr>
              <a:t>Management principles used only by non-profit agencies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2E888316-71A8-452A-9ECB-0EBF6E469A27}" type="slidenum">
              <a:rPr lang="fr-CA"/>
              <a:pPr>
                <a:defRPr/>
              </a:pPr>
              <a:t>85</a:t>
            </a:fld>
            <a:endParaRPr lang="fr-CA" dirty="0"/>
          </a:p>
        </p:txBody>
      </p:sp>
      <p:sp>
        <p:nvSpPr>
          <p:cNvPr id="4" name="Rectangle 3"/>
          <p:cNvSpPr>
            <a:spLocks noChangeArrowheads="1"/>
          </p:cNvSpPr>
          <p:nvPr/>
        </p:nvSpPr>
        <p:spPr bwMode="auto">
          <a:xfrm>
            <a:off x="238125" y="6183313"/>
            <a:ext cx="8067675" cy="369887"/>
          </a:xfrm>
          <a:prstGeom prst="rect">
            <a:avLst/>
          </a:prstGeom>
          <a:noFill/>
          <a:ln w="9525">
            <a:noFill/>
            <a:miter lim="800000"/>
            <a:headEnd/>
            <a:tailEnd/>
          </a:ln>
        </p:spPr>
        <p:txBody>
          <a:bodyPr>
            <a:spAutoFit/>
          </a:bodyPr>
          <a:lstStyle/>
          <a:p>
            <a:pPr marL="63500" eaLnBrk="0" hangingPunct="0"/>
            <a:r>
              <a:rPr lang="en-US" b="1">
                <a:latin typeface="Times New Roman" pitchFamily="18" charset="0"/>
                <a:cs typeface="Times New Roman" pitchFamily="18" charset="0"/>
              </a:rPr>
              <a:t>Answer: C. Part time project manager roles</a:t>
            </a:r>
          </a:p>
        </p:txBody>
      </p:sp>
      <p:sp>
        <p:nvSpPr>
          <p:cNvPr id="61444" name="Rectangle 4"/>
          <p:cNvSpPr>
            <a:spLocks noChangeArrowheads="1"/>
          </p:cNvSpPr>
          <p:nvPr/>
        </p:nvSpPr>
        <p:spPr bwMode="auto">
          <a:xfrm>
            <a:off x="304800" y="304800"/>
            <a:ext cx="8458200" cy="492125"/>
          </a:xfrm>
          <a:prstGeom prst="rect">
            <a:avLst/>
          </a:prstGeom>
          <a:noFill/>
          <a:ln w="9525">
            <a:noFill/>
            <a:miter lim="800000"/>
            <a:headEnd/>
            <a:tailEnd/>
          </a:ln>
        </p:spPr>
        <p:txBody>
          <a:bodyPr>
            <a:spAutoFit/>
          </a:bodyPr>
          <a:lstStyle/>
          <a:p>
            <a:pPr algn="just"/>
            <a:endParaRPr lang="en-US" sz="2600">
              <a:latin typeface="Times New Roman" pitchFamily="18" charset="0"/>
              <a:cs typeface="Times New Roman" pitchFamily="18" charset="0"/>
            </a:endParaRPr>
          </a:p>
        </p:txBody>
      </p:sp>
      <p:sp>
        <p:nvSpPr>
          <p:cNvPr id="6" name="Rectangle 5"/>
          <p:cNvSpPr/>
          <p:nvPr/>
        </p:nvSpPr>
        <p:spPr>
          <a:xfrm>
            <a:off x="457200" y="685800"/>
            <a:ext cx="8229600" cy="3108325"/>
          </a:xfrm>
          <a:prstGeom prst="rect">
            <a:avLst/>
          </a:prstGeom>
        </p:spPr>
        <p:txBody>
          <a:bodyPr>
            <a:spAutoFit/>
          </a:bodyPr>
          <a:lstStyle/>
          <a:p>
            <a:pPr marL="342900" indent="-342900" algn="just">
              <a:defRPr/>
            </a:pPr>
            <a:r>
              <a:rPr lang="en-US" sz="2800" dirty="0">
                <a:latin typeface="Times New Roman" pitchFamily="18" charset="0"/>
                <a:cs typeface="Times New Roman" pitchFamily="18" charset="0"/>
              </a:rPr>
              <a:t>8. Strong matrix organization structures do </a:t>
            </a:r>
            <a:r>
              <a:rPr lang="en-US" sz="2800" b="1" u="sng" dirty="0">
                <a:latin typeface="Times New Roman" pitchFamily="18" charset="0"/>
                <a:cs typeface="Times New Roman" pitchFamily="18" charset="0"/>
              </a:rPr>
              <a:t>NOT</a:t>
            </a:r>
            <a:r>
              <a:rPr lang="en-US" sz="2800" dirty="0">
                <a:latin typeface="Times New Roman" pitchFamily="18" charset="0"/>
                <a:cs typeface="Times New Roman" pitchFamily="18" charset="0"/>
              </a:rPr>
              <a:t> have:</a:t>
            </a:r>
            <a:endParaRPr lang="en-US" sz="2800" u="sng" dirty="0">
              <a:latin typeface="Times New Roman" pitchFamily="18" charset="0"/>
              <a:cs typeface="Times New Roman" pitchFamily="18" charset="0"/>
            </a:endParaRPr>
          </a:p>
          <a:p>
            <a:pPr marL="342900" indent="-342900" algn="just">
              <a:defRPr/>
            </a:pPr>
            <a:r>
              <a:rPr lang="en-US" sz="2800" dirty="0">
                <a:latin typeface="Times New Roman" pitchFamily="18" charset="0"/>
                <a:cs typeface="Times New Roman" pitchFamily="18" charset="0"/>
              </a:rPr>
              <a:t>	</a:t>
            </a:r>
          </a:p>
          <a:p>
            <a:pPr marL="914400" indent="-571500" algn="just">
              <a:buFontTx/>
              <a:buAutoNum type="alphaUcPeriod"/>
              <a:defRPr/>
            </a:pPr>
            <a:r>
              <a:rPr lang="en-US" sz="2800" dirty="0">
                <a:latin typeface="Times New Roman" pitchFamily="18" charset="0"/>
                <a:cs typeface="Times New Roman" pitchFamily="18" charset="0"/>
              </a:rPr>
              <a:t>Moderate to high project manager authority</a:t>
            </a:r>
          </a:p>
          <a:p>
            <a:pPr marL="914400" indent="-571500" algn="just">
              <a:buFontTx/>
              <a:buAutoNum type="alphaUcPeriod"/>
              <a:defRPr/>
            </a:pPr>
            <a:r>
              <a:rPr lang="en-US" sz="2800" dirty="0">
                <a:latin typeface="Times New Roman" pitchFamily="18" charset="0"/>
                <a:cs typeface="Times New Roman" pitchFamily="18" charset="0"/>
              </a:rPr>
              <a:t>Full time project administration staff</a:t>
            </a:r>
          </a:p>
          <a:p>
            <a:pPr marL="914400" indent="-571500" algn="just">
              <a:buFontTx/>
              <a:buAutoNum type="alphaUcPeriod"/>
              <a:defRPr/>
            </a:pPr>
            <a:r>
              <a:rPr lang="en-US" sz="2800" dirty="0">
                <a:latin typeface="Times New Roman" pitchFamily="18" charset="0"/>
                <a:cs typeface="Times New Roman" pitchFamily="18" charset="0"/>
              </a:rPr>
              <a:t>Part time project manager roles</a:t>
            </a:r>
          </a:p>
          <a:p>
            <a:pPr marL="914400" indent="-571500" algn="just">
              <a:buFontTx/>
              <a:buAutoNum type="alphaUcPeriod"/>
              <a:defRPr/>
            </a:pPr>
            <a:r>
              <a:rPr lang="en-US" sz="2800" dirty="0">
                <a:latin typeface="Times New Roman" pitchFamily="18" charset="0"/>
                <a:cs typeface="Times New Roman" pitchFamily="18" charset="0"/>
              </a:rPr>
              <a:t>Up to 95% of the organization’s personnel assigned to full time project work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A13714B9-1F1D-491A-865C-76D784C38761}" type="slidenum">
              <a:rPr lang="fr-CA"/>
              <a:pPr>
                <a:defRPr/>
              </a:pPr>
              <a:t>86</a:t>
            </a:fld>
            <a:endParaRPr lang="fr-CA" dirty="0"/>
          </a:p>
        </p:txBody>
      </p:sp>
      <p:sp>
        <p:nvSpPr>
          <p:cNvPr id="4" name="Rectangle 3"/>
          <p:cNvSpPr>
            <a:spLocks noChangeArrowheads="1"/>
          </p:cNvSpPr>
          <p:nvPr/>
        </p:nvSpPr>
        <p:spPr bwMode="auto">
          <a:xfrm>
            <a:off x="238125" y="6183313"/>
            <a:ext cx="8067675" cy="369887"/>
          </a:xfrm>
          <a:prstGeom prst="rect">
            <a:avLst/>
          </a:prstGeom>
          <a:noFill/>
          <a:ln w="9525">
            <a:noFill/>
            <a:miter lim="800000"/>
            <a:headEnd/>
            <a:tailEnd/>
          </a:ln>
        </p:spPr>
        <p:txBody>
          <a:bodyPr>
            <a:spAutoFit/>
          </a:bodyPr>
          <a:lstStyle/>
          <a:p>
            <a:pPr algn="just"/>
            <a:r>
              <a:rPr lang="en-US" b="1">
                <a:latin typeface="Times New Roman" pitchFamily="18" charset="0"/>
                <a:cs typeface="Times New Roman" pitchFamily="18" charset="0"/>
              </a:rPr>
              <a:t>Answer: D. Controlling, Planning, Closing, Executing, Initiating</a:t>
            </a:r>
          </a:p>
        </p:txBody>
      </p:sp>
      <p:sp>
        <p:nvSpPr>
          <p:cNvPr id="62468" name="Rectangle 4"/>
          <p:cNvSpPr>
            <a:spLocks noChangeArrowheads="1"/>
          </p:cNvSpPr>
          <p:nvPr/>
        </p:nvSpPr>
        <p:spPr bwMode="auto">
          <a:xfrm>
            <a:off x="304800" y="304800"/>
            <a:ext cx="8458200" cy="492125"/>
          </a:xfrm>
          <a:prstGeom prst="rect">
            <a:avLst/>
          </a:prstGeom>
          <a:noFill/>
          <a:ln w="9525">
            <a:noFill/>
            <a:miter lim="800000"/>
            <a:headEnd/>
            <a:tailEnd/>
          </a:ln>
        </p:spPr>
        <p:txBody>
          <a:bodyPr>
            <a:spAutoFit/>
          </a:bodyPr>
          <a:lstStyle/>
          <a:p>
            <a:pPr algn="just"/>
            <a:endParaRPr lang="en-US" sz="2600">
              <a:latin typeface="Times New Roman" pitchFamily="18" charset="0"/>
              <a:cs typeface="Times New Roman" pitchFamily="18" charset="0"/>
            </a:endParaRPr>
          </a:p>
        </p:txBody>
      </p:sp>
      <p:sp>
        <p:nvSpPr>
          <p:cNvPr id="6" name="Rectangle 5"/>
          <p:cNvSpPr/>
          <p:nvPr/>
        </p:nvSpPr>
        <p:spPr>
          <a:xfrm>
            <a:off x="457200" y="457200"/>
            <a:ext cx="8229600" cy="4400550"/>
          </a:xfrm>
          <a:prstGeom prst="rect">
            <a:avLst/>
          </a:prstGeom>
        </p:spPr>
        <p:txBody>
          <a:bodyPr>
            <a:spAutoFit/>
          </a:bodyPr>
          <a:lstStyle/>
          <a:p>
            <a:pPr marL="342900" indent="-342900" algn="just">
              <a:defRPr/>
            </a:pPr>
            <a:r>
              <a:rPr lang="en-US" sz="2800" dirty="0">
                <a:latin typeface="Times New Roman" pitchFamily="18" charset="0"/>
                <a:cs typeface="Times New Roman" pitchFamily="18" charset="0"/>
              </a:rPr>
              <a:t>9.	Project management process are organized into five groups, which are:</a:t>
            </a:r>
          </a:p>
          <a:p>
            <a:pPr marL="342900" indent="-342900" algn="just">
              <a:defRPr/>
            </a:pPr>
            <a:r>
              <a:rPr lang="en-US" sz="2800" dirty="0">
                <a:latin typeface="Times New Roman" pitchFamily="18" charset="0"/>
                <a:cs typeface="Times New Roman" pitchFamily="18" charset="0"/>
              </a:rPr>
              <a:t>	</a:t>
            </a:r>
          </a:p>
          <a:p>
            <a:pPr marL="914400" indent="-571500" algn="just">
              <a:buFontTx/>
              <a:buAutoNum type="alphaUcPeriod"/>
              <a:defRPr/>
            </a:pPr>
            <a:r>
              <a:rPr lang="en-US" sz="2800" dirty="0">
                <a:latin typeface="Times New Roman" pitchFamily="18" charset="0"/>
                <a:cs typeface="Times New Roman" pitchFamily="18" charset="0"/>
              </a:rPr>
              <a:t>Planning, Risk Management, Communicating, Administration, Close-out</a:t>
            </a:r>
          </a:p>
          <a:p>
            <a:pPr marL="914400" indent="-571500" algn="just">
              <a:buFontTx/>
              <a:buAutoNum type="alphaUcPeriod"/>
              <a:defRPr/>
            </a:pPr>
            <a:r>
              <a:rPr lang="en-US" sz="2800" dirty="0">
                <a:latin typeface="Times New Roman" pitchFamily="18" charset="0"/>
                <a:cs typeface="Times New Roman" pitchFamily="18" charset="0"/>
              </a:rPr>
              <a:t>Inputs, Outputs, Controls, Execution, Planning</a:t>
            </a:r>
          </a:p>
          <a:p>
            <a:pPr marL="914400" indent="-571500" algn="just">
              <a:buFontTx/>
              <a:buAutoNum type="alphaUcPeriod"/>
              <a:defRPr/>
            </a:pPr>
            <a:r>
              <a:rPr lang="en-US" sz="2800" dirty="0">
                <a:latin typeface="Times New Roman" pitchFamily="18" charset="0"/>
                <a:cs typeface="Times New Roman" pitchFamily="18" charset="0"/>
              </a:rPr>
              <a:t>Scope Control, Schedule Control, Cost Control, Quality Control, Risk Control</a:t>
            </a:r>
          </a:p>
          <a:p>
            <a:pPr marL="914400" indent="-571500" algn="just">
              <a:buFontTx/>
              <a:buAutoNum type="alphaUcPeriod"/>
              <a:defRPr/>
            </a:pPr>
            <a:r>
              <a:rPr lang="en-US" sz="2800" dirty="0">
                <a:latin typeface="Times New Roman" pitchFamily="18" charset="0"/>
                <a:cs typeface="Times New Roman" pitchFamily="18" charset="0"/>
              </a:rPr>
              <a:t>Controlling, Planning, Closing, Executing, Initiating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694C92B-408A-47FA-A597-6750259FFEE7}" type="slidenum">
              <a:rPr lang="fr-CA"/>
              <a:pPr>
                <a:defRPr/>
              </a:pPr>
              <a:t>87</a:t>
            </a:fld>
            <a:endParaRPr lang="fr-CA" dirty="0"/>
          </a:p>
        </p:txBody>
      </p:sp>
      <p:sp>
        <p:nvSpPr>
          <p:cNvPr id="4" name="Rectangle 3"/>
          <p:cNvSpPr>
            <a:spLocks noChangeArrowheads="1"/>
          </p:cNvSpPr>
          <p:nvPr/>
        </p:nvSpPr>
        <p:spPr bwMode="auto">
          <a:xfrm>
            <a:off x="238125" y="6183313"/>
            <a:ext cx="8067675" cy="369887"/>
          </a:xfrm>
          <a:prstGeom prst="rect">
            <a:avLst/>
          </a:prstGeom>
          <a:noFill/>
          <a:ln w="9525">
            <a:noFill/>
            <a:miter lim="800000"/>
            <a:headEnd/>
            <a:tailEnd/>
          </a:ln>
        </p:spPr>
        <p:txBody>
          <a:bodyPr>
            <a:spAutoFit/>
          </a:bodyPr>
          <a:lstStyle/>
          <a:p>
            <a:pPr marL="457200" indent="-457200" algn="just"/>
            <a:r>
              <a:rPr lang="en-US" b="1">
                <a:latin typeface="Times New Roman" pitchFamily="18" charset="0"/>
                <a:cs typeface="Times New Roman" pitchFamily="18" charset="0"/>
              </a:rPr>
              <a:t>Answer: D. They always share common objectives for the project </a:t>
            </a:r>
          </a:p>
        </p:txBody>
      </p:sp>
      <p:sp>
        <p:nvSpPr>
          <p:cNvPr id="63492" name="Rectangle 4"/>
          <p:cNvSpPr>
            <a:spLocks noChangeArrowheads="1"/>
          </p:cNvSpPr>
          <p:nvPr/>
        </p:nvSpPr>
        <p:spPr bwMode="auto">
          <a:xfrm>
            <a:off x="304800" y="304800"/>
            <a:ext cx="8458200" cy="492125"/>
          </a:xfrm>
          <a:prstGeom prst="rect">
            <a:avLst/>
          </a:prstGeom>
          <a:noFill/>
          <a:ln w="9525">
            <a:noFill/>
            <a:miter lim="800000"/>
            <a:headEnd/>
            <a:tailEnd/>
          </a:ln>
        </p:spPr>
        <p:txBody>
          <a:bodyPr>
            <a:spAutoFit/>
          </a:bodyPr>
          <a:lstStyle/>
          <a:p>
            <a:pPr algn="just"/>
            <a:endParaRPr lang="en-US" sz="2600">
              <a:latin typeface="Times New Roman" pitchFamily="18" charset="0"/>
              <a:cs typeface="Times New Roman" pitchFamily="18" charset="0"/>
            </a:endParaRPr>
          </a:p>
        </p:txBody>
      </p:sp>
      <p:sp>
        <p:nvSpPr>
          <p:cNvPr id="6" name="Rectangle 5"/>
          <p:cNvSpPr/>
          <p:nvPr/>
        </p:nvSpPr>
        <p:spPr>
          <a:xfrm>
            <a:off x="457200" y="381000"/>
            <a:ext cx="8229600" cy="4832350"/>
          </a:xfrm>
          <a:prstGeom prst="rect">
            <a:avLst/>
          </a:prstGeom>
        </p:spPr>
        <p:txBody>
          <a:bodyPr>
            <a:spAutoFit/>
          </a:bodyPr>
          <a:lstStyle/>
          <a:p>
            <a:pPr marL="571500" indent="-571500" algn="just">
              <a:defRPr/>
            </a:pPr>
            <a:r>
              <a:rPr lang="en-US" sz="2800" dirty="0">
                <a:latin typeface="Times New Roman" pitchFamily="18" charset="0"/>
                <a:cs typeface="Times New Roman" pitchFamily="18" charset="0"/>
              </a:rPr>
              <a:t>10.	Which of the following is not a characteristic of Project Stakeholder</a:t>
            </a:r>
          </a:p>
          <a:p>
            <a:pPr marL="342900" indent="-342900" algn="just">
              <a:defRPr/>
            </a:pPr>
            <a:r>
              <a:rPr lang="en-US" sz="2800" dirty="0">
                <a:latin typeface="Times New Roman" pitchFamily="18" charset="0"/>
                <a:cs typeface="Times New Roman" pitchFamily="18" charset="0"/>
              </a:rPr>
              <a:t>	</a:t>
            </a:r>
          </a:p>
          <a:p>
            <a:pPr marL="1028700" indent="-457200" algn="just">
              <a:buFontTx/>
              <a:buAutoNum type="alphaUcPeriod"/>
              <a:defRPr/>
            </a:pPr>
            <a:r>
              <a:rPr lang="en-US" sz="2800" dirty="0">
                <a:latin typeface="Times New Roman" pitchFamily="18" charset="0"/>
                <a:cs typeface="Times New Roman" pitchFamily="18" charset="0"/>
              </a:rPr>
              <a:t>They may be difficult to identify</a:t>
            </a:r>
          </a:p>
          <a:p>
            <a:pPr marL="1028700" indent="-457200" algn="just">
              <a:buFontTx/>
              <a:buAutoNum type="alphaUcPeriod"/>
              <a:defRPr/>
            </a:pPr>
            <a:r>
              <a:rPr lang="en-US" sz="2800" dirty="0">
                <a:latin typeface="Times New Roman" pitchFamily="18" charset="0"/>
                <a:cs typeface="Times New Roman" pitchFamily="18" charset="0"/>
              </a:rPr>
              <a:t>Their interest may be positively or negatively affected as a result of the successful project completion</a:t>
            </a:r>
          </a:p>
          <a:p>
            <a:pPr marL="1028700" indent="-457200" algn="just">
              <a:buFontTx/>
              <a:buAutoNum type="alphaUcPeriod"/>
              <a:defRPr/>
            </a:pPr>
            <a:r>
              <a:rPr lang="en-US" sz="2800" dirty="0">
                <a:latin typeface="Times New Roman" pitchFamily="18" charset="0"/>
                <a:cs typeface="Times New Roman" pitchFamily="18" charset="0"/>
              </a:rPr>
              <a:t>They are individuals and organizations who are actively involved in the project</a:t>
            </a:r>
          </a:p>
          <a:p>
            <a:pPr marL="1028700" indent="-457200" algn="just">
              <a:buFontTx/>
              <a:buAutoNum type="alphaUcPeriod"/>
              <a:defRPr/>
            </a:pPr>
            <a:r>
              <a:rPr lang="en-US" sz="2800" dirty="0">
                <a:latin typeface="Times New Roman" pitchFamily="18" charset="0"/>
                <a:cs typeface="Times New Roman" pitchFamily="18" charset="0"/>
              </a:rPr>
              <a:t>They always share common objectives for the project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2050" name="Picture 2" descr="F:\PMP My Pictures\project_management_stock.jpg"/>
          <p:cNvPicPr>
            <a:picLocks noChangeAspect="1" noChangeArrowheads="1"/>
          </p:cNvPicPr>
          <p:nvPr/>
        </p:nvPicPr>
        <p:blipFill>
          <a:blip r:embed="rId3" cstate="print"/>
          <a:srcRect/>
          <a:stretch>
            <a:fillRect/>
          </a:stretch>
        </p:blipFill>
        <p:spPr bwMode="auto">
          <a:xfrm>
            <a:off x="152400" y="838200"/>
            <a:ext cx="4152900" cy="5867400"/>
          </a:xfrm>
          <a:prstGeom prst="rect">
            <a:avLst/>
          </a:prstGeom>
          <a:noFill/>
        </p:spPr>
      </p:pic>
      <p:sp>
        <p:nvSpPr>
          <p:cNvPr id="4" name="Rectangle 3"/>
          <p:cNvSpPr/>
          <p:nvPr/>
        </p:nvSpPr>
        <p:spPr>
          <a:xfrm>
            <a:off x="4572000" y="609600"/>
            <a:ext cx="3737113"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Tank You</a:t>
            </a:r>
            <a:endParaRPr lang="en-U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5" name="TextBox 4"/>
          <p:cNvSpPr txBox="1"/>
          <p:nvPr/>
        </p:nvSpPr>
        <p:spPr>
          <a:xfrm>
            <a:off x="4419600" y="4724400"/>
            <a:ext cx="4419600" cy="1877437"/>
          </a:xfrm>
          <a:prstGeom prst="rect">
            <a:avLst/>
          </a:prstGeom>
          <a:noFill/>
        </p:spPr>
        <p:txBody>
          <a:bodyPr wrap="square" rtlCol="0">
            <a:spAutoFit/>
          </a:bodyPr>
          <a:lstStyle/>
          <a:p>
            <a:r>
              <a:rPr lang="en-US" sz="1600" b="1" u="sng" dirty="0" smtClean="0"/>
              <a:t>Sources:</a:t>
            </a:r>
          </a:p>
          <a:p>
            <a:r>
              <a:rPr lang="en-US" sz="1000" b="1" i="1" dirty="0" smtClean="0"/>
              <a:t> </a:t>
            </a:r>
          </a:p>
          <a:p>
            <a:pPr>
              <a:buFont typeface="Arial" pitchFamily="34" charset="0"/>
              <a:buChar char="•"/>
            </a:pPr>
            <a:r>
              <a:rPr lang="en-US" sz="1000" i="1" dirty="0" smtClean="0"/>
              <a:t>PMBOK</a:t>
            </a:r>
          </a:p>
          <a:p>
            <a:pPr>
              <a:buFont typeface="Arial" pitchFamily="34" charset="0"/>
              <a:buChar char="•"/>
            </a:pPr>
            <a:endParaRPr lang="en-US" sz="1000" i="1" dirty="0" smtClean="0"/>
          </a:p>
          <a:p>
            <a:pPr>
              <a:buFont typeface="Arial" pitchFamily="34" charset="0"/>
              <a:buChar char="•"/>
            </a:pPr>
            <a:r>
              <a:rPr lang="en-US" sz="1000" i="1" dirty="0" smtClean="0"/>
              <a:t>Rita's  book</a:t>
            </a:r>
          </a:p>
          <a:p>
            <a:pPr>
              <a:buFont typeface="Arial" pitchFamily="34" charset="0"/>
              <a:buChar char="•"/>
            </a:pPr>
            <a:endParaRPr lang="en-US" sz="1000" i="1" dirty="0" smtClean="0"/>
          </a:p>
          <a:p>
            <a:pPr>
              <a:buFont typeface="Arial" pitchFamily="34" charset="0"/>
              <a:buChar char="•"/>
            </a:pPr>
            <a:r>
              <a:rPr lang="en-US" sz="1000" i="1" dirty="0" smtClean="0">
                <a:hlinkClick r:id="rId4"/>
              </a:rPr>
              <a:t>http://www.uts.sc.edu/csprojects/Methodology/fasttrack_project.php</a:t>
            </a:r>
            <a:endParaRPr lang="en-US" sz="1000" i="1" dirty="0" smtClean="0"/>
          </a:p>
          <a:p>
            <a:pPr>
              <a:buFont typeface="Arial" pitchFamily="34" charset="0"/>
              <a:buChar char="•"/>
            </a:pPr>
            <a:endParaRPr lang="en-US" sz="1000" i="1" dirty="0" smtClean="0"/>
          </a:p>
          <a:p>
            <a:pPr>
              <a:buFont typeface="Arial" pitchFamily="34" charset="0"/>
              <a:buChar char="•"/>
            </a:pPr>
            <a:r>
              <a:rPr lang="en-US" sz="1000" dirty="0" smtClean="0"/>
              <a:t> </a:t>
            </a:r>
            <a:r>
              <a:rPr lang="en-US" sz="1000" i="1" dirty="0" smtClean="0">
                <a:hlinkClick r:id="rId5"/>
              </a:rPr>
              <a:t>http://jinshengtang.blogspot.com/</a:t>
            </a:r>
            <a:endParaRPr lang="en-US" sz="1000" i="1" dirty="0" smtClean="0"/>
          </a:p>
          <a:p>
            <a:pPr>
              <a:buFont typeface="Arial" pitchFamily="34" charset="0"/>
              <a:buChar char="•"/>
            </a:pPr>
            <a:endParaRPr lang="en-US" sz="1000" i="1" dirty="0" smtClean="0"/>
          </a:p>
          <a:p>
            <a:pPr>
              <a:buFont typeface="Arial" pitchFamily="34" charset="0"/>
              <a:buChar char="•"/>
            </a:pPr>
            <a:r>
              <a:rPr lang="en-US" sz="1000" dirty="0" smtClean="0"/>
              <a:t> </a:t>
            </a:r>
            <a:r>
              <a:rPr lang="en-US" sz="1000" i="1" dirty="0" smtClean="0">
                <a:hlinkClick r:id="rId6"/>
              </a:rPr>
              <a:t>http://quizlet.com/176304/ritas-process-chart-flash-cards/</a:t>
            </a:r>
            <a:endParaRPr lang="en-US" sz="1000" i="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3" descr="planningProcess">
            <a:hlinkClick r:id="rId3"/>
          </p:cNvPr>
          <p:cNvPicPr/>
          <p:nvPr/>
        </p:nvPicPr>
        <p:blipFill>
          <a:blip r:embed="rId4" cstate="print"/>
          <a:srcRect/>
          <a:stretch>
            <a:fillRect/>
          </a:stretch>
        </p:blipFill>
        <p:spPr bwMode="auto">
          <a:xfrm>
            <a:off x="304800" y="4572000"/>
            <a:ext cx="2057400" cy="1981200"/>
          </a:xfrm>
          <a:prstGeom prst="rect">
            <a:avLst/>
          </a:prstGeom>
          <a:noFill/>
          <a:ln w="9525">
            <a:noFill/>
            <a:miter lim="800000"/>
            <a:headEnd/>
            <a:tailEnd/>
          </a:ln>
        </p:spPr>
      </p:pic>
      <p:sp>
        <p:nvSpPr>
          <p:cNvPr id="7" name="TextBox 6"/>
          <p:cNvSpPr txBox="1"/>
          <p:nvPr/>
        </p:nvSpPr>
        <p:spPr>
          <a:xfrm>
            <a:off x="3276600" y="4572000"/>
            <a:ext cx="5638800" cy="2000548"/>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en-US" dirty="0" smtClean="0"/>
              <a:t>The main purpose is to plan time, cost and resources adequately to estimate the work needed and to effectively manage risk during project execution. As with the Initiation process group, a failure to adequately plan greatly reduces the project's chances of successfully accomplishing its goals.</a:t>
            </a:r>
          </a:p>
          <a:p>
            <a:endParaRPr lang="en-US" sz="1600" dirty="0"/>
          </a:p>
        </p:txBody>
      </p:sp>
      <p:sp>
        <p:nvSpPr>
          <p:cNvPr id="8" name="Cloud Callout 7"/>
          <p:cNvSpPr/>
          <p:nvPr/>
        </p:nvSpPr>
        <p:spPr>
          <a:xfrm>
            <a:off x="152400" y="1676400"/>
            <a:ext cx="8839200" cy="2362200"/>
          </a:xfrm>
          <a:prstGeom prst="cloudCallout">
            <a:avLst>
              <a:gd name="adj1" fmla="val -26239"/>
              <a:gd name="adj2" fmla="val 816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My personal feeling is better to use 1/10 criteria for planning, that is, to estimate at the granularity level of 1/10. For example,  setup a monthly schedule for a half year to one year project, or create biweekly schedule for a one quarter project, or create a WBS with 10 to 20 tasks. I have seen task break down with several hundred tasks, eventually it becomes a game to figure out which activity goes to which task, and really a brain test for entire team.</a:t>
            </a:r>
            <a:endParaRPr lang="en-US" sz="1600" dirty="0"/>
          </a:p>
        </p:txBody>
      </p:sp>
      <p:sp>
        <p:nvSpPr>
          <p:cNvPr id="6" name="Titre 1"/>
          <p:cNvSpPr txBox="1">
            <a:spLocks/>
          </p:cNvSpPr>
          <p:nvPr/>
        </p:nvSpPr>
        <p:spPr bwMode="auto">
          <a:xfrm>
            <a:off x="3276600" y="4267200"/>
            <a:ext cx="5638800" cy="304799"/>
          </a:xfrm>
          <a:prstGeom prst="rect">
            <a:avLst/>
          </a:prstGeom>
          <a:ln w="9525">
            <a:noFill/>
            <a:miter lim="800000"/>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normAutofit fontScale="85000" lnSpcReduction="20000"/>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smtClean="0">
                <a:ln>
                  <a:noFill/>
                </a:ln>
                <a:solidFill>
                  <a:schemeClr val="lt1"/>
                </a:solidFill>
                <a:effectLst/>
                <a:uLnTx/>
                <a:uFillTx/>
                <a:latin typeface="+mn-lt"/>
                <a:ea typeface="+mn-ea"/>
                <a:cs typeface="+mn-cs"/>
              </a:rPr>
              <a:t>Definition</a:t>
            </a:r>
            <a:endParaRPr kumimoji="0" lang="en-US" sz="20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Effect transition="in" filter="fade">
                                      <p:cBhvr>
                                        <p:cTn id="7" dur="2000"/>
                                        <p:tgtEl>
                                          <p:spTgt spid="8">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animBg="1"/>
    </p:bldLst>
  </p:timing>
</p:sld>
</file>

<file path=ppt/theme/theme1.xml><?xml version="1.0" encoding="utf-8"?>
<a:theme xmlns:a="http://schemas.openxmlformats.org/drawingml/2006/main" name="Rising trend business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Rising trend business presentation</Template>
  <TotalTime>430</TotalTime>
  <Words>2182</Words>
  <Application>Microsoft Office PowerPoint</Application>
  <PresentationFormat>On-screen Show (4:3)</PresentationFormat>
  <Paragraphs>606</Paragraphs>
  <Slides>88</Slides>
  <Notes>2</Notes>
  <HiddenSlides>0</HiddenSlides>
  <MMClips>0</MMClips>
  <ScaleCrop>false</ScaleCrop>
  <HeadingPairs>
    <vt:vector size="4" baseType="variant">
      <vt:variant>
        <vt:lpstr>Theme</vt:lpstr>
      </vt:variant>
      <vt:variant>
        <vt:i4>1</vt:i4>
      </vt:variant>
      <vt:variant>
        <vt:lpstr>Slide Titles</vt:lpstr>
      </vt:variant>
      <vt:variant>
        <vt:i4>88</vt:i4>
      </vt:variant>
    </vt:vector>
  </HeadingPairs>
  <TitlesOfParts>
    <vt:vector size="89" baseType="lpstr">
      <vt:lpstr>Rising trend business presentation</vt:lpstr>
      <vt:lpstr>Project Management Processes</vt:lpstr>
      <vt:lpstr>Outlines</vt:lpstr>
      <vt:lpstr>PowerPoint Presentation</vt:lpstr>
      <vt:lpstr>Initiation Process</vt:lpstr>
      <vt:lpstr>PowerPoint Presentation</vt:lpstr>
      <vt:lpstr>Initiation Breakdown Processes</vt:lpstr>
      <vt:lpstr>PowerPoint Presentation</vt:lpstr>
      <vt:lpstr>Planning Process</vt:lpstr>
      <vt:lpstr>PowerPoint Presentation</vt:lpstr>
      <vt:lpstr>Planning Breakdown processes</vt:lpstr>
      <vt:lpstr>PowerPoint Presentation</vt:lpstr>
      <vt:lpstr>Execution Process</vt:lpstr>
      <vt:lpstr>PowerPoint Presentation</vt:lpstr>
      <vt:lpstr>Execution Breakdown processes</vt:lpstr>
      <vt:lpstr>PowerPoint Presentation</vt:lpstr>
      <vt:lpstr>Control &amp; Monitoring Process</vt:lpstr>
      <vt:lpstr>PowerPoint Presentation</vt:lpstr>
      <vt:lpstr>Monitoring and controlling Breakdown processes</vt:lpstr>
      <vt:lpstr>PowerPoint Presentation</vt:lpstr>
      <vt:lpstr>Closing Process</vt:lpstr>
      <vt:lpstr>PowerPoint Presentation</vt:lpstr>
      <vt:lpstr>Closing Breakdown processes</vt:lpstr>
      <vt:lpstr>PowerPoint Presentation</vt:lpstr>
      <vt:lpstr>SUMMARY &amp; SOURCES</vt:lpstr>
      <vt:lpstr>PowerPoint Presentation</vt:lpstr>
      <vt:lpstr>PowerPoint Presentation</vt:lpstr>
      <vt:lpstr>PowerPoint Presentation</vt:lpstr>
      <vt:lpstr>Questions  &amp;  Answers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Management Processes</dc:title>
  <dc:creator>rabeamhm</dc:creator>
  <cp:lastModifiedBy>WAQAS</cp:lastModifiedBy>
  <cp:revision>85</cp:revision>
  <dcterms:created xsi:type="dcterms:W3CDTF">2010-03-16T06:39:03Z</dcterms:created>
  <dcterms:modified xsi:type="dcterms:W3CDTF">2018-03-04T08:20:12Z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TC103815311033</vt:lpwstr>
  </property>
</Properties>
</file>