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4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0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39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68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239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6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93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38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0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89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BAE9-E7A8-47A0-AB5B-973C5B702CE7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2126E-BCCC-4B8D-9542-5D41D1C9B6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9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 No.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DOWNY MILDEWS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DOWNY MILDEWS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group of diseases belongs to order </a:t>
            </a:r>
            <a:r>
              <a:rPr lang="en-US" dirty="0" err="1"/>
              <a:t>Perenosporales</a:t>
            </a:r>
            <a:r>
              <a:rPr lang="en-US" dirty="0"/>
              <a:t> and class </a:t>
            </a:r>
            <a:r>
              <a:rPr lang="en-US" dirty="0">
                <a:solidFill>
                  <a:srgbClr val="FF0000"/>
                </a:solidFill>
              </a:rPr>
              <a:t>Oomycetes</a:t>
            </a:r>
            <a:r>
              <a:rPr lang="en-US" dirty="0"/>
              <a:t>. Downy mildew fungi are </a:t>
            </a:r>
            <a:r>
              <a:rPr lang="en-US" dirty="0">
                <a:solidFill>
                  <a:srgbClr val="FF0000"/>
                </a:solidFill>
              </a:rPr>
              <a:t>obligate parasites</a:t>
            </a:r>
            <a:r>
              <a:rPr lang="en-US" dirty="0"/>
              <a:t> and obtain their nutrition through intercellular </a:t>
            </a:r>
            <a:r>
              <a:rPr lang="en-US" dirty="0" err="1">
                <a:solidFill>
                  <a:srgbClr val="FF0000"/>
                </a:solidFill>
              </a:rPr>
              <a:t>haustoria</a:t>
            </a:r>
            <a:r>
              <a:rPr lang="en-US" dirty="0"/>
              <a:t>. </a:t>
            </a:r>
            <a:r>
              <a:rPr lang="en-US" dirty="0" err="1"/>
              <a:t>Sporangiophores</a:t>
            </a:r>
            <a:r>
              <a:rPr lang="en-US" dirty="0"/>
              <a:t> of these fungi emerge out from leaf natural openings i.e. stomata and give rise to sporangia. The downy growths on lower surface of the infected leaves are in fact </a:t>
            </a:r>
            <a:r>
              <a:rPr lang="en-US" dirty="0" err="1"/>
              <a:t>sporangiophores</a:t>
            </a:r>
            <a:r>
              <a:rPr lang="en-US" dirty="0"/>
              <a:t>. In downy mildew of cucurbits, first chlorosis occurs which forms angular lesions surrounded by veins and later on these lesions become necrotic. Downy mildew of pearl millet caused by </a:t>
            </a:r>
            <a:r>
              <a:rPr lang="en-US" i="1" dirty="0" err="1"/>
              <a:t>Sclerospora</a:t>
            </a:r>
            <a:r>
              <a:rPr lang="en-US" i="1" dirty="0"/>
              <a:t> </a:t>
            </a:r>
            <a:r>
              <a:rPr lang="en-US" i="1" dirty="0" err="1"/>
              <a:t>graminicola</a:t>
            </a:r>
            <a:r>
              <a:rPr lang="en-US" dirty="0"/>
              <a:t> converts floral parts into green leafy like structures, such type of infected flowers in ears do not produce seeds.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94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and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Samples </a:t>
            </a:r>
            <a:r>
              <a:rPr lang="en-US" dirty="0"/>
              <a:t>of downy mildews of onion (</a:t>
            </a:r>
            <a:r>
              <a:rPr lang="en-US" i="1" dirty="0" err="1"/>
              <a:t>Pseudoperonospora</a:t>
            </a:r>
            <a:r>
              <a:rPr lang="en-US" i="1" dirty="0"/>
              <a:t> destructor</a:t>
            </a:r>
            <a:r>
              <a:rPr lang="en-US" dirty="0"/>
              <a:t>), crucifers (</a:t>
            </a:r>
            <a:r>
              <a:rPr lang="en-US" i="1" dirty="0" err="1"/>
              <a:t>Peronospora</a:t>
            </a:r>
            <a:r>
              <a:rPr lang="en-US" i="1" dirty="0"/>
              <a:t> </a:t>
            </a:r>
            <a:r>
              <a:rPr lang="en-US" i="1" dirty="0" err="1"/>
              <a:t>parasitica</a:t>
            </a:r>
            <a:r>
              <a:rPr lang="en-US" dirty="0"/>
              <a:t>) and cucurbits (</a:t>
            </a:r>
            <a:r>
              <a:rPr lang="en-US" i="1" dirty="0" err="1"/>
              <a:t>Peronospora</a:t>
            </a:r>
            <a:r>
              <a:rPr lang="en-US" i="1" dirty="0"/>
              <a:t> </a:t>
            </a:r>
            <a:r>
              <a:rPr lang="en-US" i="1" dirty="0" err="1"/>
              <a:t>cubensis</a:t>
            </a:r>
            <a:r>
              <a:rPr lang="en-US" dirty="0"/>
              <a:t>)</a:t>
            </a:r>
          </a:p>
          <a:p>
            <a:r>
              <a:rPr lang="en-US" b="1" dirty="0"/>
              <a:t>Procedure</a:t>
            </a:r>
            <a:endParaRPr lang="en-US" dirty="0"/>
          </a:p>
          <a:p>
            <a:pPr lvl="0"/>
            <a:r>
              <a:rPr lang="en-US" dirty="0"/>
              <a:t>Study the symptoms of downy mildews on different crops.</a:t>
            </a:r>
          </a:p>
          <a:p>
            <a:pPr lvl="0"/>
            <a:r>
              <a:rPr lang="en-US" dirty="0"/>
              <a:t>Observe shape, size, </a:t>
            </a:r>
            <a:r>
              <a:rPr lang="en-US" dirty="0" err="1"/>
              <a:t>colour</a:t>
            </a:r>
            <a:r>
              <a:rPr lang="en-US" dirty="0"/>
              <a:t> and nature of young and older lesions of downy mildews.</a:t>
            </a:r>
          </a:p>
          <a:p>
            <a:pPr lvl="0"/>
            <a:r>
              <a:rPr lang="en-US" dirty="0"/>
              <a:t>Examine the severity of downy mildews, either more on young or older leaves. </a:t>
            </a:r>
          </a:p>
          <a:p>
            <a:pPr lvl="0"/>
            <a:r>
              <a:rPr lang="en-US" dirty="0"/>
              <a:t>Observe leaf like structures in the infected ears of pearl millet and note the presence of oospore using microscope.</a:t>
            </a:r>
          </a:p>
          <a:p>
            <a:pPr lvl="0"/>
            <a:r>
              <a:rPr lang="en-US" dirty="0"/>
              <a:t> Make slides of oospore and examine them under microscope.</a:t>
            </a:r>
          </a:p>
          <a:p>
            <a:pPr lvl="0"/>
            <a:r>
              <a:rPr lang="en-US" dirty="0"/>
              <a:t>Draw different structures of various downy mildew fungi.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55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for student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Oomycetes are fungal like organisms, they are not fungi because their cell wall has cellulose instead of chitin. </a:t>
            </a:r>
          </a:p>
          <a:p>
            <a:r>
              <a:rPr lang="en-US" dirty="0" smtClean="0"/>
              <a:t>As downy mildews are obligate parasites, this means they can not be grown on artificial culture media. </a:t>
            </a:r>
          </a:p>
          <a:p>
            <a:r>
              <a:rPr lang="en-US" dirty="0" err="1" smtClean="0"/>
              <a:t>Sporangiophores</a:t>
            </a:r>
            <a:r>
              <a:rPr lang="en-US" dirty="0" smtClean="0"/>
              <a:t> are stalk like structures on which sporangia (sporangium sing.) are produced and in sporangia, </a:t>
            </a:r>
            <a:r>
              <a:rPr lang="en-US" dirty="0" err="1" smtClean="0"/>
              <a:t>sporangiospores</a:t>
            </a:r>
            <a:r>
              <a:rPr lang="en-US" dirty="0" smtClean="0"/>
              <a:t> are produced. </a:t>
            </a:r>
          </a:p>
          <a:p>
            <a:r>
              <a:rPr lang="en-US" dirty="0" err="1" smtClean="0"/>
              <a:t>Haustoria</a:t>
            </a:r>
            <a:r>
              <a:rPr lang="en-US" dirty="0" smtClean="0"/>
              <a:t> are the structures through which fungi obtain their food. </a:t>
            </a:r>
            <a:r>
              <a:rPr lang="en-US" dirty="0" err="1" smtClean="0"/>
              <a:t>Haustoria</a:t>
            </a:r>
            <a:r>
              <a:rPr lang="en-US" dirty="0" smtClean="0"/>
              <a:t> comprise </a:t>
            </a:r>
            <a:r>
              <a:rPr lang="en-US" dirty="0" err="1" smtClean="0"/>
              <a:t>appresorium</a:t>
            </a:r>
            <a:r>
              <a:rPr lang="en-US" dirty="0" smtClean="0"/>
              <a:t> and infection peg.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and their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/>
              <a:t>What are </a:t>
            </a:r>
            <a:r>
              <a:rPr lang="en-US" dirty="0" err="1"/>
              <a:t>haustoria</a:t>
            </a:r>
            <a:r>
              <a:rPr lang="en-US" dirty="0" smtClean="0"/>
              <a:t>?</a:t>
            </a:r>
          </a:p>
          <a:p>
            <a:pPr marL="0" lvl="0" indent="0">
              <a:buNone/>
            </a:pPr>
            <a:r>
              <a:rPr lang="en-US" dirty="0" err="1" smtClean="0"/>
              <a:t>Ans</a:t>
            </a:r>
            <a:r>
              <a:rPr lang="en-US" dirty="0" smtClean="0"/>
              <a:t>: </a:t>
            </a:r>
            <a:r>
              <a:rPr lang="en-US" dirty="0" err="1" smtClean="0"/>
              <a:t>Haustoria</a:t>
            </a:r>
            <a:r>
              <a:rPr lang="en-US" dirty="0" smtClean="0"/>
              <a:t> are infection causing structures of fungi or these are the structures through which fungi obtain their food. These structures are present in fungi.  </a:t>
            </a:r>
            <a:endParaRPr lang="en-US" dirty="0"/>
          </a:p>
          <a:p>
            <a:pPr lvl="0"/>
            <a:r>
              <a:rPr lang="en-US" dirty="0"/>
              <a:t>What are intercellular </a:t>
            </a:r>
            <a:r>
              <a:rPr lang="en-US" dirty="0" err="1"/>
              <a:t>haustoria</a:t>
            </a:r>
            <a:r>
              <a:rPr lang="en-US" dirty="0" smtClean="0"/>
              <a:t>?</a:t>
            </a:r>
          </a:p>
          <a:p>
            <a:pPr marL="0" lvl="0" indent="0">
              <a:buNone/>
            </a:pPr>
            <a:r>
              <a:rPr lang="en-US" dirty="0" err="1" smtClean="0"/>
              <a:t>Ans</a:t>
            </a:r>
            <a:r>
              <a:rPr lang="en-US" dirty="0" smtClean="0"/>
              <a:t>: The </a:t>
            </a:r>
            <a:r>
              <a:rPr lang="en-US" dirty="0" err="1" smtClean="0"/>
              <a:t>haustoria</a:t>
            </a:r>
            <a:r>
              <a:rPr lang="en-US" dirty="0" smtClean="0"/>
              <a:t> which are present among the cells of the tissues.</a:t>
            </a:r>
            <a:endParaRPr lang="en-US" dirty="0"/>
          </a:p>
          <a:p>
            <a:pPr lvl="0"/>
            <a:r>
              <a:rPr lang="en-US" dirty="0"/>
              <a:t>What is green ear disease of pearl millet</a:t>
            </a:r>
            <a:r>
              <a:rPr lang="en-US" dirty="0" smtClean="0"/>
              <a:t>?</a:t>
            </a:r>
          </a:p>
          <a:p>
            <a:pPr marL="0" lvl="0" indent="0">
              <a:buNone/>
            </a:pPr>
            <a:r>
              <a:rPr lang="en-US" dirty="0" err="1" smtClean="0"/>
              <a:t>Ans</a:t>
            </a:r>
            <a:r>
              <a:rPr lang="en-US" dirty="0" smtClean="0"/>
              <a:t>: Also known as downy </a:t>
            </a:r>
            <a:r>
              <a:rPr lang="en-US" dirty="0"/>
              <a:t>mildew of pearl millet caused by </a:t>
            </a:r>
            <a:r>
              <a:rPr lang="en-US" i="1" dirty="0" err="1"/>
              <a:t>Sclerospora</a:t>
            </a:r>
            <a:r>
              <a:rPr lang="en-US" i="1" dirty="0"/>
              <a:t> </a:t>
            </a:r>
            <a:r>
              <a:rPr lang="en-US" i="1" dirty="0" err="1" smtClean="0"/>
              <a:t>graminicola</a:t>
            </a:r>
            <a:r>
              <a:rPr lang="en-US" i="1" dirty="0" smtClean="0"/>
              <a:t>. </a:t>
            </a:r>
            <a:r>
              <a:rPr lang="en-US" dirty="0" smtClean="0"/>
              <a:t>It </a:t>
            </a:r>
            <a:r>
              <a:rPr lang="en-US" dirty="0"/>
              <a:t>converts floral parts into green leafy like structures, such type of infected flowers in ears do not produce seeds.</a:t>
            </a:r>
          </a:p>
          <a:p>
            <a:pPr lvl="0"/>
            <a:r>
              <a:rPr lang="en-US" dirty="0"/>
              <a:t>What is difference between </a:t>
            </a:r>
            <a:r>
              <a:rPr lang="en-US" dirty="0" err="1"/>
              <a:t>sporangiospore</a:t>
            </a:r>
            <a:r>
              <a:rPr lang="en-US" dirty="0"/>
              <a:t> and conidia?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Ans. </a:t>
            </a:r>
            <a:r>
              <a:rPr lang="en-US" dirty="0" err="1" smtClean="0"/>
              <a:t>Sporangiospores</a:t>
            </a:r>
            <a:r>
              <a:rPr lang="en-US" dirty="0" smtClean="0"/>
              <a:t> are produced in sac like structures known as sporangia while conidia are produced by the detachment or cutting off of hypha or </a:t>
            </a:r>
            <a:r>
              <a:rPr lang="en-US" dirty="0" err="1" smtClean="0"/>
              <a:t>conidigenous</a:t>
            </a:r>
            <a:r>
              <a:rPr lang="en-US" dirty="0" smtClean="0"/>
              <a:t> hypha. Further, conidia are not produced in sac like structure.  </a:t>
            </a:r>
            <a:endParaRPr lang="en-US" dirty="0"/>
          </a:p>
          <a:p>
            <a:pPr lvl="0"/>
            <a:r>
              <a:rPr lang="en-US" dirty="0"/>
              <a:t>Draw the branching structures of all above mentioned downy mildews</a:t>
            </a:r>
            <a:r>
              <a:rPr lang="en-US" dirty="0" smtClean="0"/>
              <a:t>.</a:t>
            </a:r>
          </a:p>
          <a:p>
            <a:pPr marL="0" lvl="0" indent="0">
              <a:buNone/>
            </a:pPr>
            <a:r>
              <a:rPr lang="en-US" dirty="0" smtClean="0"/>
              <a:t>Ans. See structures on next slid. </a:t>
            </a:r>
            <a:endParaRPr lang="en-US" dirty="0"/>
          </a:p>
          <a:p>
            <a:pPr lvl="0"/>
            <a:r>
              <a:rPr lang="en-US" dirty="0"/>
              <a:t>What is mode of spread of downy mildews?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err="1" smtClean="0"/>
              <a:t>Ans</a:t>
            </a:r>
            <a:r>
              <a:rPr lang="en-US" dirty="0" smtClean="0"/>
              <a:t>: They spread through plant disease debris, soil and infected seeds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26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Branching structures of downy mildews</a:t>
            </a:r>
            <a:br>
              <a:rPr lang="en-US" dirty="0" smtClean="0"/>
            </a:br>
            <a:r>
              <a:rPr lang="en-US" dirty="0" smtClean="0"/>
              <a:t>(Please draw </a:t>
            </a:r>
            <a:r>
              <a:rPr lang="en-US" smtClean="0"/>
              <a:t>these structures on your note book)</a:t>
            </a:r>
            <a:endParaRPr lang="en-US" dirty="0"/>
          </a:p>
        </p:txBody>
      </p:sp>
      <p:pic>
        <p:nvPicPr>
          <p:cNvPr id="1026" name="Picture 2" descr="Image result for sclerospora structur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127" y="2053431"/>
            <a:ext cx="5874327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58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506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Exercise No. 3</vt:lpstr>
      <vt:lpstr>DOWNY MILDEWS</vt:lpstr>
      <vt:lpstr>Materials and Procedure</vt:lpstr>
      <vt:lpstr>Notes for student information </vt:lpstr>
      <vt:lpstr>Questions and their answers</vt:lpstr>
      <vt:lpstr>Branching structures of downy mildews (Please draw these structures on your note book)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No. 3</dc:title>
  <dc:creator>Windows User</dc:creator>
  <cp:lastModifiedBy>Windows User</cp:lastModifiedBy>
  <cp:revision>5</cp:revision>
  <dcterms:created xsi:type="dcterms:W3CDTF">2020-03-18T18:22:35Z</dcterms:created>
  <dcterms:modified xsi:type="dcterms:W3CDTF">2020-03-18T19:00:33Z</dcterms:modified>
</cp:coreProperties>
</file>