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33" r:id="rId2"/>
    <p:sldId id="432" r:id="rId3"/>
    <p:sldId id="431" r:id="rId4"/>
    <p:sldId id="398" r:id="rId5"/>
    <p:sldId id="399" r:id="rId6"/>
    <p:sldId id="400" r:id="rId7"/>
    <p:sldId id="434" r:id="rId8"/>
    <p:sldId id="435" r:id="rId9"/>
    <p:sldId id="436" r:id="rId10"/>
    <p:sldId id="447" r:id="rId11"/>
    <p:sldId id="437" r:id="rId12"/>
    <p:sldId id="401" r:id="rId13"/>
    <p:sldId id="402" r:id="rId14"/>
    <p:sldId id="403" r:id="rId15"/>
    <p:sldId id="404" r:id="rId16"/>
    <p:sldId id="406" r:id="rId17"/>
    <p:sldId id="405" r:id="rId18"/>
    <p:sldId id="408" r:id="rId19"/>
    <p:sldId id="409" r:id="rId20"/>
    <p:sldId id="407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38" r:id="rId32"/>
    <p:sldId id="439" r:id="rId33"/>
    <p:sldId id="441" r:id="rId34"/>
    <p:sldId id="440" r:id="rId35"/>
    <p:sldId id="442" r:id="rId36"/>
    <p:sldId id="443" r:id="rId37"/>
    <p:sldId id="444" r:id="rId38"/>
    <p:sldId id="44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A3F4F-530D-426F-A0B2-B4C8A50F99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0E7DD-8EEA-433C-AB1F-A17411DD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2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8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8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5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8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0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22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0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7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5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36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04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81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3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8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24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2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2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79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1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28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0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E7DD-8EEA-433C-AB1F-A17411DDB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2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6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1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5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353F-4AD8-4E9A-A6CE-73CE2B8BE0C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A372-CFAF-4D4B-B4C8-8BF4BB8F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0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STEEL STRUCTURES (CT-313)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44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LECTURE-31,32 &amp; 33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u="sng" dirty="0">
                <a:latin typeface="Bookman Old Style" panose="02050604050505020204" pitchFamily="18" charset="0"/>
              </a:rPr>
              <a:t>     DESIGN OF  COMPRESSION MEMBERS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Engineer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Civil Engineering Department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4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Bookman Old Style" panose="02050604050505020204" pitchFamily="18" charset="0"/>
              </a:rPr>
              <a:t>22-01-2020</a:t>
            </a:r>
            <a:endParaRPr lang="en-US" b="1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Image result for tension member in st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81" y="2203070"/>
            <a:ext cx="4148407" cy="32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9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-14288"/>
            <a:ext cx="9844088" cy="65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6" y="819150"/>
            <a:ext cx="10636541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19" y="116114"/>
            <a:ext cx="9799638" cy="131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325" y="1453470"/>
            <a:ext cx="8201025" cy="45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0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91"/>
            <a:ext cx="10515600" cy="1325563"/>
          </a:xfrm>
        </p:spPr>
        <p:txBody>
          <a:bodyPr/>
          <a:lstStyle/>
          <a:p>
            <a:pPr marL="0" indent="0"/>
            <a:r>
              <a:rPr lang="en-US" b="1" u="sng" dirty="0"/>
              <a:t>AISC Requirements……..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265"/>
            <a:ext cx="10515600" cy="5119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  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4" y="1271588"/>
            <a:ext cx="930592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3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000"/>
          <a:stretch/>
        </p:blipFill>
        <p:spPr>
          <a:xfrm>
            <a:off x="1560738" y="1132114"/>
            <a:ext cx="8294461" cy="40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230" y="391886"/>
            <a:ext cx="9318399" cy="5529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0" y="1422400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i="1" dirty="0" err="1"/>
              <a:t>y</a:t>
            </a:r>
            <a:r>
              <a:rPr lang="en-US" dirty="0"/>
              <a:t>=50 </a:t>
            </a:r>
            <a:r>
              <a:rPr lang="en-US" dirty="0" err="1"/>
              <a:t>Ksi</a:t>
            </a:r>
            <a:r>
              <a:rPr lang="en-US" dirty="0"/>
              <a:t> for A992 Steel</a:t>
            </a:r>
          </a:p>
        </p:txBody>
      </p:sp>
    </p:spTree>
    <p:extLst>
      <p:ext uri="{BB962C8B-B14F-4D97-AF65-F5344CB8AC3E}">
        <p14:creationId xmlns:p14="http://schemas.microsoft.com/office/powerpoint/2010/main" val="180055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7" y="159657"/>
            <a:ext cx="9477375" cy="136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69" y="1524000"/>
            <a:ext cx="9486900" cy="1438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53457" y="1557789"/>
            <a:ext cx="9124950" cy="416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457" y="4729446"/>
            <a:ext cx="9124950" cy="1162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506" y="3169727"/>
            <a:ext cx="9267825" cy="1552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05857" y="4685616"/>
            <a:ext cx="9170474" cy="459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4" y="285749"/>
            <a:ext cx="9677964" cy="56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8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7" y="1524000"/>
            <a:ext cx="9601200" cy="4484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57" y="159657"/>
            <a:ext cx="9477375" cy="1364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7748" y="5239657"/>
            <a:ext cx="8785451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7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1905000"/>
            <a:ext cx="9763125" cy="30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8322" y="4441370"/>
            <a:ext cx="9192307" cy="28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37" y="352425"/>
            <a:ext cx="92678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1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9" y="446087"/>
            <a:ext cx="8781142" cy="5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9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7" y="1524000"/>
            <a:ext cx="9601200" cy="4484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57" y="159657"/>
            <a:ext cx="9477375" cy="1364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5177" y="4876800"/>
            <a:ext cx="8785451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1905000"/>
            <a:ext cx="9763125" cy="30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8322" y="4165599"/>
            <a:ext cx="9192307" cy="28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37" y="352425"/>
            <a:ext cx="92678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08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05" y="812801"/>
            <a:ext cx="9241628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6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6" y="1038224"/>
            <a:ext cx="9506857" cy="48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25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7" y="159657"/>
            <a:ext cx="9477375" cy="136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69" y="1524000"/>
            <a:ext cx="9486900" cy="1438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53457" y="1557789"/>
            <a:ext cx="9124950" cy="416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457" y="4729446"/>
            <a:ext cx="9124950" cy="1162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506" y="3169727"/>
            <a:ext cx="9267825" cy="1552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05857" y="4685616"/>
            <a:ext cx="9170474" cy="459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4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1059543"/>
            <a:ext cx="8461828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4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7" y="781050"/>
            <a:ext cx="8940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27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7" y="1524000"/>
            <a:ext cx="9601200" cy="4484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57" y="159657"/>
            <a:ext cx="9477375" cy="1364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7748" y="5239657"/>
            <a:ext cx="8785451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0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1905000"/>
            <a:ext cx="9763125" cy="30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8322" y="4441370"/>
            <a:ext cx="9192307" cy="281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37" y="352425"/>
            <a:ext cx="92678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442914"/>
            <a:ext cx="10277475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3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57" y="508000"/>
            <a:ext cx="9532821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69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5287"/>
            <a:ext cx="83820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919162"/>
            <a:ext cx="81915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162" y="1604962"/>
            <a:ext cx="29718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3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504825"/>
            <a:ext cx="9539691" cy="5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1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8" y="409575"/>
            <a:ext cx="7429500" cy="1737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8" y="1738312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8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31" y="447674"/>
            <a:ext cx="9477375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756" y="1971675"/>
            <a:ext cx="88963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80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285750"/>
            <a:ext cx="7786687" cy="52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04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99" y="180974"/>
            <a:ext cx="8477251" cy="59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3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71512"/>
            <a:ext cx="93916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3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28625"/>
            <a:ext cx="710565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2143125"/>
            <a:ext cx="89154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-104775"/>
            <a:ext cx="10089353" cy="59721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9109" y="5631543"/>
            <a:ext cx="8886262" cy="192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8" y="0"/>
            <a:ext cx="9344025" cy="5886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4663" y="5700713"/>
            <a:ext cx="7529512" cy="171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56" y="389390"/>
            <a:ext cx="10116343" cy="54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285750"/>
            <a:ext cx="9191626" cy="1338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37" y="1462087"/>
            <a:ext cx="29718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8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216"/>
          <a:stretch/>
        </p:blipFill>
        <p:spPr>
          <a:xfrm>
            <a:off x="938211" y="814387"/>
            <a:ext cx="10443590" cy="35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719137"/>
            <a:ext cx="94107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95</Words>
  <Application>Microsoft Office PowerPoint</Application>
  <PresentationFormat>Widescreen</PresentationFormat>
  <Paragraphs>56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STEEL STRUCTURES (CT-313)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AISC Requirements……..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849</cp:revision>
  <dcterms:created xsi:type="dcterms:W3CDTF">2018-08-27T04:07:34Z</dcterms:created>
  <dcterms:modified xsi:type="dcterms:W3CDTF">2021-01-21T08:49:42Z</dcterms:modified>
</cp:coreProperties>
</file>