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Operating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162800" cy="2438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provides an interface to communicate with the computer by typing commands.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Command line interface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mtClean="0"/>
              <a:t>Thankyou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0772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An operating system is a set of programs that manages all computer components and operations.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must be installed on every system.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manages all operations of the computer after loading in the memory.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Definition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Computer</a:t>
            </a:r>
          </a:p>
          <a:p>
            <a:endParaRPr lang="en-US" dirty="0" smtClean="0"/>
          </a:p>
          <a:p>
            <a:r>
              <a:rPr lang="en-US" dirty="0" smtClean="0"/>
              <a:t>Operating System</a:t>
            </a:r>
          </a:p>
          <a:p>
            <a:endParaRPr lang="en-US" dirty="0" smtClean="0"/>
          </a:p>
          <a:p>
            <a:r>
              <a:rPr lang="en-US" dirty="0" smtClean="0"/>
              <a:t>User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User interaction with Operating System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076700" y="3848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306094" y="4837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4077494" y="4838700"/>
            <a:ext cx="685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382294" y="3848100"/>
            <a:ext cx="5326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6858000" cy="2362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b="1" u="sng" dirty="0" smtClean="0"/>
              <a:t>Disk management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Operating system manages the disk space.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manages the stored files and folders in a proper way.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Functions of Operating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2362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Operating system controls all devices attached to the Computer.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The hard ware devices are controlled with the help of small software called device drivers.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Device Controlling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772400" cy="2514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Data is an important part of computer system.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Operating system protects all the data stored in the computer from illegal use, modification or deletion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Data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5438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Operating system also control printing system.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If a user issues two print commands at a time, it does not mix data of these files and prints them separately.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Printing Controlling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001000" cy="2590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User interface is used to interact with the computer.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controls how you enter data and instructions and how information is displayed on the screen.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Two types of interfaces for the user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Providing Interface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uses of visual environment to interact with computer.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uses windows, icons, menus and other graphical objects to issues commands.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Graphical User Interface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244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Operating System</vt:lpstr>
      <vt:lpstr>Definition</vt:lpstr>
      <vt:lpstr>User interaction with Operating System </vt:lpstr>
      <vt:lpstr>Functions of Operating System</vt:lpstr>
      <vt:lpstr>Device Controlling</vt:lpstr>
      <vt:lpstr>Data Security</vt:lpstr>
      <vt:lpstr>Printing Controlling</vt:lpstr>
      <vt:lpstr>Providing Interface</vt:lpstr>
      <vt:lpstr>Graphical User Interface</vt:lpstr>
      <vt:lpstr>Command line interface</vt:lpstr>
      <vt:lpstr>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</dc:title>
  <dc:creator/>
  <cp:lastModifiedBy>Nasir Abbas</cp:lastModifiedBy>
  <cp:revision>15</cp:revision>
  <dcterms:created xsi:type="dcterms:W3CDTF">2006-08-16T00:00:00Z</dcterms:created>
  <dcterms:modified xsi:type="dcterms:W3CDTF">2014-02-09T05:37:11Z</dcterms:modified>
</cp:coreProperties>
</file>