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4" r:id="rId16"/>
    <p:sldId id="271" r:id="rId17"/>
    <p:sldId id="285" r:id="rId18"/>
    <p:sldId id="272" r:id="rId19"/>
    <p:sldId id="273" r:id="rId20"/>
    <p:sldId id="286" r:id="rId21"/>
    <p:sldId id="274" r:id="rId22"/>
    <p:sldId id="275" r:id="rId23"/>
    <p:sldId id="276" r:id="rId24"/>
    <p:sldId id="277" r:id="rId25"/>
    <p:sldId id="278" r:id="rId26"/>
    <p:sldId id="279" r:id="rId27"/>
    <p:sldId id="287" r:id="rId28"/>
    <p:sldId id="280" r:id="rId29"/>
    <p:sldId id="281" r:id="rId30"/>
    <p:sldId id="282" r:id="rId31"/>
    <p:sldId id="28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406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159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780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414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235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170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43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879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398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28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60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0710C-91C0-42F3-AF6B-19C0AEE1F86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D8C07-E9AF-4F7D-91D0-5FA7FD6E8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594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515" y="2492679"/>
            <a:ext cx="10822488" cy="1017284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chemeClr val="accent1"/>
                </a:solidFill>
              </a:rPr>
              <a:t>Cell cycle with reference of mitosis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342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636" y="1027134"/>
            <a:ext cx="9144000" cy="4694129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Kinetochore is complex protein structure that is point where spindle fibers attach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Two centrioles close to nucleus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Each centrioles duplicate &amp; two daughter </a:t>
            </a:r>
            <a:r>
              <a:rPr lang="en-US" sz="3600" dirty="0" smtClean="0">
                <a:solidFill>
                  <a:srgbClr val="FF0000"/>
                </a:solidFill>
              </a:rPr>
              <a:t>centrosomes</a:t>
            </a:r>
            <a:r>
              <a:rPr lang="en-US" sz="3600" dirty="0" smtClean="0"/>
              <a:t> are formed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Centrosomes migrate to opposite poles,give rise to microtubules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Microtubules formed are called </a:t>
            </a:r>
            <a:r>
              <a:rPr lang="en-US" sz="3600" b="1" dirty="0" smtClean="0">
                <a:solidFill>
                  <a:srgbClr val="FF0000"/>
                </a:solidFill>
              </a:rPr>
              <a:t>spindle fibers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82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2488" y="100208"/>
            <a:ext cx="3899770" cy="1017283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/>
              <a:t>Metaphase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78279"/>
            <a:ext cx="8784921" cy="3958225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When spindle fibers grown to sufficient length,some spindle fibers known as kinetochore fibers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Two kinetochore fibers from opposite poles attach with each chromosomes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Chromosomes arrange themselves along </a:t>
            </a:r>
            <a:r>
              <a:rPr lang="en-US" sz="3600" dirty="0" err="1" smtClean="0"/>
              <a:t>aquator</a:t>
            </a:r>
            <a:r>
              <a:rPr lang="en-US" sz="3600" dirty="0" smtClean="0"/>
              <a:t> of cell forming a </a:t>
            </a:r>
            <a:r>
              <a:rPr lang="en-US" sz="3600" b="1" dirty="0" smtClean="0">
                <a:solidFill>
                  <a:srgbClr val="FF0000"/>
                </a:solidFill>
              </a:rPr>
              <a:t>metaphase plate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213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1211" y="0"/>
            <a:ext cx="3323573" cy="1067388"/>
          </a:xfrm>
        </p:spPr>
        <p:txBody>
          <a:bodyPr/>
          <a:lstStyle/>
          <a:p>
            <a:pPr algn="l"/>
            <a:r>
              <a:rPr lang="en-US" b="1" u="sng" dirty="0" smtClean="0"/>
              <a:t>Anaphase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473" y="1465546"/>
            <a:ext cx="9144000" cy="4559474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Kinetochore spindle fiber connects with kinetochore of chromosomes,it starts to pull toward originating centrosomes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Pulling force divide centrosome’s sister chromatids &amp; they separate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Sister chromatids are now </a:t>
            </a:r>
            <a:r>
              <a:rPr lang="en-US" sz="3600" b="1" dirty="0" smtClean="0">
                <a:solidFill>
                  <a:srgbClr val="FF0000"/>
                </a:solidFill>
              </a:rPr>
              <a:t>sister chromosomes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They are pulled apart toward the respective centrosomes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589802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29008"/>
            <a:ext cx="9144000" cy="2592888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other spindle fiber also elongate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At the end of anaphase,cell has succeeded in separating identical copies of chromosomes into two groups at the opposite poles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729008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73" y="200415"/>
            <a:ext cx="3448833" cy="1029809"/>
          </a:xfrm>
        </p:spPr>
        <p:txBody>
          <a:bodyPr/>
          <a:lstStyle/>
          <a:p>
            <a:pPr algn="l"/>
            <a:r>
              <a:rPr lang="en-US" b="1" u="sng" dirty="0" smtClean="0"/>
              <a:t>Telophase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40701"/>
            <a:ext cx="8684712" cy="4409162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It is a reversal of prophase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 new nuclear envelope forms around each set of separated chromosomes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Both set of chromosomes,now surrounded by new nuclear envelopes,unfold back into chromatin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Nuclear division is completed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28685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6378" y="375780"/>
            <a:ext cx="7189940" cy="6212909"/>
          </a:xfrm>
        </p:spPr>
      </p:pic>
    </p:spTree>
    <p:extLst>
      <p:ext uri="{BB962C8B-B14F-4D97-AF65-F5344CB8AC3E}">
        <p14:creationId xmlns:p14="http://schemas.microsoft.com/office/powerpoint/2010/main" xmlns="" val="1128728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8060" y="125260"/>
            <a:ext cx="3849666" cy="1142544"/>
          </a:xfrm>
        </p:spPr>
        <p:txBody>
          <a:bodyPr/>
          <a:lstStyle/>
          <a:p>
            <a:pPr algn="l"/>
            <a:r>
              <a:rPr lang="en-US" b="1" u="sng" dirty="0" smtClean="0"/>
              <a:t>Cytokinesis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66170"/>
            <a:ext cx="8534400" cy="4070959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It is the division of cytoplasm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In animal cells,cytokinesis occurred by a process known as </a:t>
            </a:r>
            <a:r>
              <a:rPr lang="en-US" sz="3600" b="1" dirty="0" smtClean="0">
                <a:solidFill>
                  <a:srgbClr val="FF0000"/>
                </a:solidFill>
              </a:rPr>
              <a:t>cleavage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 cleavage furrow develops where metaphase plate used to be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furrow deepens &amp; eventually pinches the parent cell into two daughter cells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53731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2290" y="300624"/>
            <a:ext cx="9857984" cy="6250487"/>
          </a:xfrm>
        </p:spPr>
      </p:pic>
    </p:spTree>
    <p:extLst>
      <p:ext uri="{BB962C8B-B14F-4D97-AF65-F5344CB8AC3E}">
        <p14:creationId xmlns:p14="http://schemas.microsoft.com/office/powerpoint/2010/main" xmlns="" val="2313285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9261" y="137786"/>
            <a:ext cx="7732734" cy="1117492"/>
          </a:xfrm>
        </p:spPr>
        <p:txBody>
          <a:bodyPr/>
          <a:lstStyle/>
          <a:p>
            <a:pPr algn="l"/>
            <a:r>
              <a:rPr lang="en-US" b="1" u="sng" dirty="0" smtClean="0"/>
              <a:t>Cytokinesis in plant cells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53435"/>
            <a:ext cx="8359036" cy="4208745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Cytokinesis in plant cells occurs differently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Vesicles derived from the Golgi apparatus move to middle of cell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They fuse to form a membrane-bounded disc called </a:t>
            </a:r>
            <a:r>
              <a:rPr lang="en-US" sz="3600" b="1" dirty="0" smtClean="0">
                <a:solidFill>
                  <a:srgbClr val="FF0000"/>
                </a:solidFill>
              </a:rPr>
              <a:t>cell plate </a:t>
            </a:r>
            <a:r>
              <a:rPr lang="en-US" sz="3600" dirty="0" smtClean="0"/>
              <a:t>or </a:t>
            </a:r>
            <a:r>
              <a:rPr lang="en-US" sz="3600" b="1" dirty="0" smtClean="0">
                <a:solidFill>
                  <a:srgbClr val="FF0000"/>
                </a:solidFill>
              </a:rPr>
              <a:t>phargmoplast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plate grows outward &amp; more vesicles fuse with it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84356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6735" y="1841327"/>
            <a:ext cx="8208723" cy="3394554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Finally membranes of cell plate fuse with plasma membrane &amp; its content join with the parental cell wall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result is two daughter cells,each bounded by its own plasma membrane &amp; cell wall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904818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1107" y="137786"/>
            <a:ext cx="3223364" cy="979705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chemeClr val="accent1"/>
                </a:solidFill>
              </a:rPr>
              <a:t>Cell cycle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90389"/>
            <a:ext cx="8546926" cy="3867411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Cell cycle is the series of events from time a cell is produced until it completes mitosis &amp; produce new cells</a:t>
            </a:r>
          </a:p>
          <a:p>
            <a:pPr algn="l"/>
            <a:r>
              <a:rPr lang="en-US" sz="3600" b="1" dirty="0" smtClean="0"/>
              <a:t>Cell cycle consists of two major phases: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Interphase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Mitotic phase(M phase)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607611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942" y="150312"/>
            <a:ext cx="11586576" cy="6475956"/>
          </a:xfrm>
        </p:spPr>
      </p:pic>
    </p:spTree>
    <p:extLst>
      <p:ext uri="{BB962C8B-B14F-4D97-AF65-F5344CB8AC3E}">
        <p14:creationId xmlns:p14="http://schemas.microsoft.com/office/powerpoint/2010/main" xmlns="" val="3808921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8505" y="200416"/>
            <a:ext cx="6242136" cy="1130018"/>
          </a:xfrm>
        </p:spPr>
        <p:txBody>
          <a:bodyPr/>
          <a:lstStyle/>
          <a:p>
            <a:pPr algn="l"/>
            <a:r>
              <a:rPr lang="en-US" b="1" u="sng" dirty="0" smtClean="0"/>
              <a:t>Reasons for mitosis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91638"/>
            <a:ext cx="8459244" cy="32661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There are three main reasons: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Growth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Repair/healing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Asexual reproduction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82176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18" y="889348"/>
            <a:ext cx="8008307" cy="1117492"/>
          </a:xfrm>
        </p:spPr>
        <p:txBody>
          <a:bodyPr/>
          <a:lstStyle/>
          <a:p>
            <a:pPr algn="l"/>
            <a:r>
              <a:rPr lang="en-US" b="1" u="sng" dirty="0" smtClean="0"/>
              <a:t>Characteristics of mitosis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42992"/>
            <a:ext cx="8333984" cy="2116899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Chromosomes number remains the same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DNA remains identicllay the same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One cell(N) give rise to two cells(2N)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860934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7567" y="325677"/>
            <a:ext cx="7118959" cy="1042336"/>
          </a:xfrm>
        </p:spPr>
        <p:txBody>
          <a:bodyPr/>
          <a:lstStyle/>
          <a:p>
            <a:pPr algn="l"/>
            <a:r>
              <a:rPr lang="en-US" b="1" u="sng" dirty="0" smtClean="0"/>
              <a:t>Significance of Mitosis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41326"/>
            <a:ext cx="8709764" cy="3416474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Importance of mitosis is the maintenance of chromosomal set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FF0000"/>
                </a:solidFill>
              </a:rPr>
              <a:t>For example</a:t>
            </a:r>
            <a:r>
              <a:rPr lang="en-US" sz="3600" dirty="0" smtClean="0"/>
              <a:t>:each daughter cell receives chromosomes that are alike in composition &amp; equall in number to chromosomes of parent 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59516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9989" y="463463"/>
            <a:ext cx="7757786" cy="1054862"/>
          </a:xfrm>
        </p:spPr>
        <p:txBody>
          <a:bodyPr/>
          <a:lstStyle/>
          <a:p>
            <a:pPr algn="l"/>
            <a:r>
              <a:rPr lang="en-US" b="1" u="sng" dirty="0" smtClean="0"/>
              <a:t>Development &amp; growth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91222"/>
            <a:ext cx="8697238" cy="3466578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number of cells within an organism increase by mitosis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This is the basis of development of a multicellular body from a single cell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FF0000"/>
                </a:solidFill>
              </a:rPr>
              <a:t>For example</a:t>
            </a:r>
            <a:r>
              <a:rPr lang="en-US" sz="3600" dirty="0" smtClean="0"/>
              <a:t>:zygote is also the basis of growth of multicellular body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94222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4701" y="363255"/>
            <a:ext cx="5628362" cy="1042336"/>
          </a:xfrm>
        </p:spPr>
        <p:txBody>
          <a:bodyPr/>
          <a:lstStyle/>
          <a:p>
            <a:pPr algn="l"/>
            <a:r>
              <a:rPr lang="en-US" b="1" u="sng" dirty="0" smtClean="0"/>
              <a:t>Cell replacement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78279"/>
            <a:ext cx="8634608" cy="4609579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In some parts of body,e.g. skin &amp; digestive tract,cells are constantly sloughed off &amp; replaced by new ones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New cells are formed by mitosis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They are exact copies of cells being replaced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Similarly,red blood cells have short life span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New red blood cells have are formed by mitosis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621938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4701" y="200416"/>
            <a:ext cx="4425863" cy="1130016"/>
          </a:xfrm>
        </p:spPr>
        <p:txBody>
          <a:bodyPr/>
          <a:lstStyle/>
          <a:p>
            <a:pPr algn="l"/>
            <a:r>
              <a:rPr lang="en-US" b="1" u="sng" dirty="0" smtClean="0"/>
              <a:t>Regeneration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40910"/>
            <a:ext cx="8496822" cy="361689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Some organisms can regenerate parts of their bodies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production of new cells is achieved by mitosis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FF0000"/>
                </a:solidFill>
              </a:rPr>
              <a:t>For example</a:t>
            </a:r>
            <a:r>
              <a:rPr lang="en-US" sz="3600" dirty="0" smtClean="0"/>
              <a:t>:sea star regenerates its lost arm through mitosis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151725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723" y="1064713"/>
            <a:ext cx="10847540" cy="4484394"/>
          </a:xfrm>
        </p:spPr>
      </p:pic>
    </p:spTree>
    <p:extLst>
      <p:ext uri="{BB962C8B-B14F-4D97-AF65-F5344CB8AC3E}">
        <p14:creationId xmlns:p14="http://schemas.microsoft.com/office/powerpoint/2010/main" xmlns="" val="4257812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9885" y="638827"/>
            <a:ext cx="6768230" cy="979705"/>
          </a:xfrm>
        </p:spPr>
        <p:txBody>
          <a:bodyPr/>
          <a:lstStyle/>
          <a:p>
            <a:pPr algn="l"/>
            <a:r>
              <a:rPr lang="en-US" b="1" u="sng" dirty="0" smtClean="0"/>
              <a:t>Asexual reproduction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91638"/>
            <a:ext cx="8722290" cy="376720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 smtClean="0"/>
              <a:t>Some organisms produce genetically similar offspring through asexual reproduction</a:t>
            </a:r>
          </a:p>
          <a:p>
            <a:pPr algn="l"/>
            <a:r>
              <a:rPr lang="en-US" sz="3600" dirty="0" smtClean="0"/>
              <a:t>Mitosis is a means of asexual reproduction</a:t>
            </a:r>
          </a:p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For example</a:t>
            </a:r>
            <a:r>
              <a:rPr lang="en-US" sz="3600" dirty="0" smtClean="0"/>
              <a:t>:Hydra reproduce asexualy by budding</a:t>
            </a:r>
          </a:p>
          <a:p>
            <a:pPr algn="l"/>
            <a:r>
              <a:rPr lang="en-US" sz="3600" dirty="0" smtClean="0"/>
              <a:t>The cells at the surface of hydra undergo mitosis &amp; form a mass called </a:t>
            </a:r>
            <a:r>
              <a:rPr lang="en-US" sz="3600" b="1" dirty="0" smtClean="0">
                <a:solidFill>
                  <a:srgbClr val="FF0000"/>
                </a:solidFill>
              </a:rPr>
              <a:t>bud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439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630" y="1979112"/>
            <a:ext cx="8121041" cy="255531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Mitosis continues in the cells of bud &amp; it grows into a new individual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 same division happens during asexual reproduction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575589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8843" y="263045"/>
            <a:ext cx="9144000" cy="616280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b="1" u="sng" dirty="0" smtClean="0">
                <a:solidFill>
                  <a:schemeClr val="accent1"/>
                </a:solidFill>
              </a:rPr>
              <a:t>Mitotic 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Short period of cell cycle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Alternates with longer interphase,where cell prepare itself for division</a:t>
            </a:r>
          </a:p>
          <a:p>
            <a:pPr algn="l"/>
            <a:r>
              <a:rPr lang="en-US" sz="3600" b="1" u="sng" dirty="0" smtClean="0">
                <a:solidFill>
                  <a:schemeClr val="accent1"/>
                </a:solidFill>
              </a:rPr>
              <a:t>Interphase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Time where cell metabolic activity is very high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Divided into three phases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G1 phase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S phase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G2 phase</a:t>
            </a:r>
          </a:p>
          <a:p>
            <a:pPr algn="l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609281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7228" y="200416"/>
            <a:ext cx="5265107" cy="1092440"/>
          </a:xfrm>
        </p:spPr>
        <p:txBody>
          <a:bodyPr/>
          <a:lstStyle/>
          <a:p>
            <a:pPr algn="l"/>
            <a:r>
              <a:rPr lang="en-US" b="1" u="sng" dirty="0" smtClean="0"/>
              <a:t>Errors in Mitosis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28384"/>
            <a:ext cx="8922707" cy="3629416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Errors in control of mitosis may cause cancer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All cells have genes that control timing &amp; number of mitosis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Mutations occur in such genes &amp; cells continue to divide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It results in growth of abnormal cells called </a:t>
            </a:r>
            <a:r>
              <a:rPr lang="en-US" sz="3600" b="1" dirty="0" smtClean="0">
                <a:solidFill>
                  <a:srgbClr val="FF0000"/>
                </a:solidFill>
              </a:rPr>
              <a:t>tumors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019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52396"/>
            <a:ext cx="9144000" cy="4384108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As long as these tumors remains in their original location,they are called </a:t>
            </a:r>
            <a:r>
              <a:rPr lang="en-US" sz="3600" b="1" dirty="0" smtClean="0">
                <a:solidFill>
                  <a:srgbClr val="FF0000"/>
                </a:solidFill>
              </a:rPr>
              <a:t>benign tumors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If they invade other tissues,they are called </a:t>
            </a:r>
            <a:r>
              <a:rPr lang="en-US" sz="3600" b="1" dirty="0" smtClean="0">
                <a:solidFill>
                  <a:srgbClr val="FF0000"/>
                </a:solidFill>
              </a:rPr>
              <a:t>malignant</a:t>
            </a:r>
            <a:r>
              <a:rPr lang="en-US" sz="3600" dirty="0" smtClean="0"/>
              <a:t>(cancerous)</a:t>
            </a:r>
            <a:r>
              <a:rPr lang="en-US" sz="3600" b="1" dirty="0" smtClean="0">
                <a:solidFill>
                  <a:srgbClr val="FF0000"/>
                </a:solidFill>
              </a:rPr>
              <a:t>tumors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Their cells are called </a:t>
            </a:r>
            <a:r>
              <a:rPr lang="en-US" sz="3600" b="1" dirty="0" smtClean="0">
                <a:solidFill>
                  <a:srgbClr val="FF0000"/>
                </a:solidFill>
              </a:rPr>
              <a:t>cencer cells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Such tumors scan send cancer cells to other parts in body where new tumors may form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This phenomenon is called </a:t>
            </a:r>
            <a:r>
              <a:rPr lang="en-US" sz="3600" b="1" dirty="0" smtClean="0">
                <a:solidFill>
                  <a:srgbClr val="FF0000"/>
                </a:solidFill>
              </a:rPr>
              <a:t>metastasis</a:t>
            </a:r>
            <a:r>
              <a:rPr lang="en-US" sz="3600" dirty="0" smtClean="0"/>
              <a:t>(spreading of disease)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69050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005" y="1002083"/>
            <a:ext cx="9144000" cy="4518764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smtClean="0">
                <a:solidFill>
                  <a:schemeClr val="accent1"/>
                </a:solidFill>
              </a:rPr>
              <a:t>G1 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Cell starts its cell cycle in g1 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Cell increases its supply of protein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Increases number of its organelles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Grows in size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This phase is also marked by synthesis of various enzymes that required in next phase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26298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948" y="200416"/>
            <a:ext cx="9144000" cy="6350696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smtClean="0">
                <a:solidFill>
                  <a:schemeClr val="accent1"/>
                </a:solidFill>
              </a:rPr>
              <a:t>S 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Cell duplicate its chromosomes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Each chromosomes consists of two sister chromatids</a:t>
            </a:r>
          </a:p>
          <a:p>
            <a:pPr algn="l"/>
            <a:r>
              <a:rPr lang="en-US" sz="3600" b="1" u="sng" dirty="0" smtClean="0">
                <a:solidFill>
                  <a:schemeClr val="accent1"/>
                </a:solidFill>
              </a:rPr>
              <a:t>G2 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Cell prepare proteins that are essential for mitosis,for production of spindle fibre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After G2 phase,cell enter the division phase(M phase)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In this cell divides into two daughter cells</a:t>
            </a:r>
          </a:p>
          <a:p>
            <a:pPr algn="l"/>
            <a:endParaRPr lang="en-US" sz="3600" dirty="0" smtClean="0"/>
          </a:p>
          <a:p>
            <a:pPr algn="l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407492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03945" y="125260"/>
            <a:ext cx="2471803" cy="992231"/>
          </a:xfrm>
        </p:spPr>
        <p:txBody>
          <a:bodyPr/>
          <a:lstStyle/>
          <a:p>
            <a:pPr algn="l"/>
            <a:r>
              <a:rPr lang="en-US" b="1" u="sng" dirty="0" smtClean="0"/>
              <a:t>Mitosis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67803"/>
            <a:ext cx="9144000" cy="464448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In 1980s,a German biologist </a:t>
            </a:r>
            <a:r>
              <a:rPr lang="en-US" sz="3600" b="1" dirty="0" smtClean="0"/>
              <a:t>Walter Flemming </a:t>
            </a:r>
            <a:r>
              <a:rPr lang="en-US" sz="3600" dirty="0" smtClean="0"/>
              <a:t>abserved that in a dividing cell,nucleus passes through series of changes which he called it mitosis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Mitosis is type of cell division in which cell divide into two daughter cells,each with same number of chromosomes as present in parent cell</a:t>
            </a:r>
          </a:p>
        </p:txBody>
      </p:sp>
    </p:spTree>
    <p:extLst>
      <p:ext uri="{BB962C8B-B14F-4D97-AF65-F5344CB8AC3E}">
        <p14:creationId xmlns:p14="http://schemas.microsoft.com/office/powerpoint/2010/main" xmlns="" val="753824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8532" y="1540701"/>
            <a:ext cx="9144000" cy="384549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Mitosis occur in eukaryotic cells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In multicellular organisms,the sometic cells undergo mitosis</a:t>
            </a:r>
          </a:p>
          <a:p>
            <a:pPr algn="l"/>
            <a:r>
              <a:rPr lang="en-US" sz="3600" b="1" u="sng" dirty="0" smtClean="0"/>
              <a:t>Phases of mitosis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Karyokinesis</a:t>
            </a:r>
            <a:r>
              <a:rPr lang="en-US" sz="3600" dirty="0" smtClean="0"/>
              <a:t>(Division of nucleus)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Cytokinesis</a:t>
            </a:r>
            <a:r>
              <a:rPr lang="en-US" sz="3600" dirty="0" smtClean="0"/>
              <a:t>(Division of cytoplasm)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78582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8844" y="1302707"/>
            <a:ext cx="8609556" cy="4058433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smtClean="0"/>
              <a:t>Karyokinesis 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Division of nucleus is divided into 4 phases: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Prophase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Metaphase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Anaphase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Telophase</a:t>
            </a:r>
          </a:p>
          <a:p>
            <a:pPr algn="l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4005991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2959" y="739037"/>
            <a:ext cx="9144000" cy="50354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400" b="1" dirty="0" smtClean="0"/>
              <a:t>                      </a:t>
            </a:r>
            <a:r>
              <a:rPr lang="en-US" sz="5800" b="1" u="sng" dirty="0" smtClean="0"/>
              <a:t>Prophase</a:t>
            </a:r>
            <a:r>
              <a:rPr lang="en-US" sz="3600" b="1" u="sng" dirty="0" smtClean="0"/>
              <a:t>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Genetic material in nucleus is in a loose thread like form called chromatin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Chromatin condense into highly ordered structures called chromosomes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Chromosomes are made up of two sister chromatids,bound together at the same centromere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600" dirty="0" smtClean="0"/>
              <a:t>Each chromosomes has kinetochore at centromere</a:t>
            </a:r>
          </a:p>
          <a:p>
            <a:pPr algn="l"/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xmlns="" val="3932094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912</Words>
  <Application>Microsoft Office PowerPoint</Application>
  <PresentationFormat>Custom</PresentationFormat>
  <Paragraphs>123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Cell cycle with reference of mitosis</vt:lpstr>
      <vt:lpstr>Cell cycle</vt:lpstr>
      <vt:lpstr>Slide 3</vt:lpstr>
      <vt:lpstr>Slide 4</vt:lpstr>
      <vt:lpstr>Slide 5</vt:lpstr>
      <vt:lpstr>Mitosis</vt:lpstr>
      <vt:lpstr>Slide 7</vt:lpstr>
      <vt:lpstr>Slide 8</vt:lpstr>
      <vt:lpstr>Slide 9</vt:lpstr>
      <vt:lpstr>Slide 10</vt:lpstr>
      <vt:lpstr>Metaphase </vt:lpstr>
      <vt:lpstr>Anaphase </vt:lpstr>
      <vt:lpstr>Slide 13</vt:lpstr>
      <vt:lpstr>Telophase </vt:lpstr>
      <vt:lpstr>Slide 15</vt:lpstr>
      <vt:lpstr>Cytokinesis </vt:lpstr>
      <vt:lpstr>Slide 17</vt:lpstr>
      <vt:lpstr>Cytokinesis in plant cells</vt:lpstr>
      <vt:lpstr>Slide 19</vt:lpstr>
      <vt:lpstr>Slide 20</vt:lpstr>
      <vt:lpstr>Reasons for mitosis</vt:lpstr>
      <vt:lpstr>Characteristics of mitosis</vt:lpstr>
      <vt:lpstr>Significance of Mitosis</vt:lpstr>
      <vt:lpstr>Development &amp; growth</vt:lpstr>
      <vt:lpstr>Cell replacement</vt:lpstr>
      <vt:lpstr>Regeneration </vt:lpstr>
      <vt:lpstr>Slide 27</vt:lpstr>
      <vt:lpstr>Asexual reproduction</vt:lpstr>
      <vt:lpstr>Slide 29</vt:lpstr>
      <vt:lpstr>Errors in Mitosis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Zoha Rafiq</dc:creator>
  <cp:lastModifiedBy>Haier</cp:lastModifiedBy>
  <cp:revision>20</cp:revision>
  <dcterms:created xsi:type="dcterms:W3CDTF">2020-04-15T04:39:40Z</dcterms:created>
  <dcterms:modified xsi:type="dcterms:W3CDTF">2020-04-26T16:49:36Z</dcterms:modified>
</cp:coreProperties>
</file>