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9" r:id="rId29"/>
    <p:sldId id="290" r:id="rId30"/>
    <p:sldId id="275" r:id="rId31"/>
    <p:sldId id="274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8" r:id="rId77"/>
    <p:sldId id="339" r:id="rId78"/>
    <p:sldId id="340" r:id="rId79"/>
    <p:sldId id="341" r:id="rId80"/>
    <p:sldId id="342" r:id="rId81"/>
    <p:sldId id="343" r:id="rId82"/>
    <p:sldId id="344" r:id="rId83"/>
    <p:sldId id="345" r:id="rId84"/>
    <p:sldId id="300" r:id="rId85"/>
    <p:sldId id="346" r:id="rId86"/>
    <p:sldId id="347" r:id="rId8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mid Raza" initials="HR" lastIdx="1" clrIdx="0">
    <p:extLst>
      <p:ext uri="{19B8F6BF-5375-455C-9EA6-DF929625EA0E}">
        <p15:presenceInfo xmlns:p15="http://schemas.microsoft.com/office/powerpoint/2012/main" userId="S::Hamid.1022320@talmeez.pk::4528cbb3-3935-4af6-a961-f742263390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DB17-444B-4E84-BA54-6B0D6E7D1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3C307-A0A7-4504-98DF-FEA0988EF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8BD94-8DFD-4F49-A34A-D77DF4F4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71CC-242B-4F95-BF99-34AC85B10753}" type="datetimeFigureOut">
              <a:rPr lang="en-GB" smtClean="0"/>
              <a:t>26/04/2020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19B81-BA11-4713-91B4-3A3579BAE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2D0E1-E5FC-4CD5-815E-31A64A392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CEB6-94E6-4936-8721-7690338054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75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A3F0C-8E9C-4C9A-B8AE-BE399B4D4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89BA14-A459-427B-8046-0B257FD8B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48D72-BADC-4C5E-A838-51EAFD1C0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71CC-242B-4F95-BF99-34AC85B10753}" type="datetimeFigureOut">
              <a:rPr lang="en-GB" smtClean="0"/>
              <a:t>26/04/2020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C082B-5A17-4E59-A13F-7A2926D5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A07FB-E6FF-4500-B5F3-857B5A47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CEB6-94E6-4936-8721-7690338054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343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D3210B-B308-4639-BC50-97311EDB55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FAA3F3-F524-4315-8BCE-9A948F60B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237B3-9573-46E3-9CB7-2C024E4E9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71CC-242B-4F95-BF99-34AC85B10753}" type="datetimeFigureOut">
              <a:rPr lang="en-GB" smtClean="0"/>
              <a:t>26/04/2020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A8E95-D367-4826-B76F-C5F700E6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29748-A5A6-4A95-9FCC-97C794DC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CEB6-94E6-4936-8721-7690338054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33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85FB7-393C-495D-8F73-E6E1501D1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83DFA-5754-41AB-B484-43E66DE03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66BB1-9EB5-4486-B333-249B8BADD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71CC-242B-4F95-BF99-34AC85B10753}" type="datetimeFigureOut">
              <a:rPr lang="en-GB" smtClean="0"/>
              <a:t>26/04/2020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F4F5C-9EF7-4C09-A177-03BBCAFF0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4F5CC-766D-4EDF-A102-C3121A0C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CEB6-94E6-4936-8721-7690338054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15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CDE2D-D1A0-4C07-BB21-82345AF9E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536C1-FB82-4495-8E47-040782E9B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63810-4D2F-40B6-BCF0-2647E5024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71CC-242B-4F95-BF99-34AC85B10753}" type="datetimeFigureOut">
              <a:rPr lang="en-GB" smtClean="0"/>
              <a:t>26/04/2020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6E85A-8FDF-49D1-BC75-2B5C56BE2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D5C82-0137-487D-AE05-0AD04DCF7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CEB6-94E6-4936-8721-7690338054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664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9D6F0-5FE7-4E39-B1DC-73DD83B73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1A749-FA7B-4A16-B71C-D8BE361AF7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D6273D-6D8E-40D7-8E0A-67539D86A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441BC8-4077-4344-94A6-D6E633076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71CC-242B-4F95-BF99-34AC85B10753}" type="datetimeFigureOut">
              <a:rPr lang="en-GB" smtClean="0"/>
              <a:t>26/04/2020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5D9A0-9950-432E-8D42-724AC260B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9B2A6-C079-4BFE-BF31-786B3E49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CEB6-94E6-4936-8721-7690338054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61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5893B-E0A3-470B-BE96-D75E9E1F2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AD622-E364-474B-BD08-A16F72D96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45435-59B1-43AD-8F7F-0FBD82ED9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3BFF27-BEF0-4EEC-8E58-CE83C8A29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BFFB7F-7669-48E3-9719-BC450D4259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9E3706-87CD-433E-A0F1-23F2C3278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71CC-242B-4F95-BF99-34AC85B10753}" type="datetimeFigureOut">
              <a:rPr lang="en-GB" smtClean="0"/>
              <a:t>26/04/2020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035559-86A0-47ED-A873-297EE3CC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41161D-9AA8-4BE5-AE73-71E7F961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CEB6-94E6-4936-8721-7690338054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08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CE047-806C-4472-AC35-57D00ACAD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E344D-6A4E-4EC3-9BEC-0A41F73D8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71CC-242B-4F95-BF99-34AC85B10753}" type="datetimeFigureOut">
              <a:rPr lang="en-GB" smtClean="0"/>
              <a:t>26/04/2020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4E614-3D4A-4A81-BDA5-713BE732B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76EDD-F767-4E9A-87D6-3D4848FBC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CEB6-94E6-4936-8721-7690338054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46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6ABC64-EDF0-43B1-8FDB-DAE7C341D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71CC-242B-4F95-BF99-34AC85B10753}" type="datetimeFigureOut">
              <a:rPr lang="en-GB" smtClean="0"/>
              <a:t>26/04/2020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5A670F-25D2-41EF-9AC1-8215E03C1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29076-C162-4472-94A8-594843C9E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CEB6-94E6-4936-8721-7690338054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5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BCB96-51BA-43E6-BD4A-EB211AD20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D2BC9-AFC7-4691-848E-25CCDEE42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25FC89-0151-48E8-B505-FCB86001A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D309F-C663-4C77-B982-037F0A0FB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71CC-242B-4F95-BF99-34AC85B10753}" type="datetimeFigureOut">
              <a:rPr lang="en-GB" smtClean="0"/>
              <a:t>26/04/2020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28CF6-0074-400B-B47F-8A5FE482E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D7C9B-8627-46BA-8D67-F9E647759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CEB6-94E6-4936-8721-7690338054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79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4CBC8-0715-4DDF-9A45-2A1197208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35F40B-A734-4E7E-A48C-3970CFB19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205AB-6139-4BA0-95E9-75740B0F9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4BFCC-CC89-4342-9BE9-83432887B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71CC-242B-4F95-BF99-34AC85B10753}" type="datetimeFigureOut">
              <a:rPr lang="en-GB" smtClean="0"/>
              <a:t>26/04/2020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4C865-B7E4-42C7-A2E5-5A854EEB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90581-F774-40EB-B646-1D6724294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CEB6-94E6-4936-8721-7690338054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69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382634-CB34-48BC-A868-3A72F8438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C6821-7277-42BF-98B2-F631BB8AF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FC643-B189-49B5-A5F8-E855740DC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271CC-242B-4F95-BF99-34AC85B10753}" type="datetimeFigureOut">
              <a:rPr lang="en-GB" smtClean="0"/>
              <a:t>26/04/2020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C47B7-D995-45F0-AB57-A4F2D570A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EA182-480E-4A06-9180-D9B09E485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0CEB6-94E6-4936-8721-7690338054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72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fif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70C7-65EC-42C8-9ABD-F45F75A14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8037" y="2235200"/>
            <a:ext cx="8435926" cy="2387600"/>
          </a:xfrm>
        </p:spPr>
        <p:txBody>
          <a:bodyPr/>
          <a:lstStyle/>
          <a:p>
            <a:r>
              <a:rPr lang="en-GB" b="1" dirty="0">
                <a:latin typeface="Algerian" panose="04020705040A02060702" pitchFamily="82" charset="0"/>
              </a:rPr>
              <a:t>Disorder in cell cycle</a:t>
            </a:r>
          </a:p>
        </p:txBody>
      </p:sp>
    </p:spTree>
    <p:extLst>
      <p:ext uri="{BB962C8B-B14F-4D97-AF65-F5344CB8AC3E}">
        <p14:creationId xmlns:p14="http://schemas.microsoft.com/office/powerpoint/2010/main" val="3807813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3F2424-8290-4662-AF3D-50F8CB284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53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63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81E118-2778-400F-8407-00E50B6FA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-92765"/>
            <a:ext cx="11979965" cy="695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39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952815-CC70-4B1F-AA12-E4C4884A4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" y="0"/>
            <a:ext cx="12099235" cy="65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40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78E1EC-8E6D-4E5D-B148-F7588C6F8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2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10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5E27AC-EC9B-48B2-9FFC-B4534D750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76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E81540-23FA-47E7-84A8-669D2A068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92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FA346D-CDA7-4299-BDAC-E9F9F3C3E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8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57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268CAE-1D65-401B-87BE-1BD30F230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40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E274AC-2A42-4251-ACB0-E703139B1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65"/>
            <a:ext cx="12192000" cy="654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01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C6780-3E77-4812-A1E6-A34B8C9D89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C1F10-7987-40F8-8A8B-01CCB2360A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F59595-A143-4E25-9D6A-D9B7231F4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0"/>
            <a:ext cx="12072730" cy="674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66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DAFABD-6188-436C-93B2-BB3425868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4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5074F6-8FF9-4EC8-AA68-E675A9253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269"/>
            <a:ext cx="12032974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65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CA3800-1E00-4BC6-8FF1-DAA07C669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42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791B52-AF59-46EB-9033-9E848D82B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2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65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C5A3B9-FEC4-49CD-BFDB-A9CE8CD61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17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7D708-0EAE-4F4A-A024-EA1A1F64A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112643"/>
            <a:ext cx="12081219" cy="674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92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DA919A-E02E-4FBF-B9C0-97F2CECFF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28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FD66D0-116B-47F9-8F17-73B435DDA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05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5BAE78-A033-4E82-B6E0-83973277A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1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19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E153A4-7E5B-40AF-9A83-2B260FE9B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90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9D3123-0983-442A-B0A9-91B157C38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5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0BB71F-B7B9-4F9E-8268-3E1087E18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65"/>
            <a:ext cx="12192000" cy="654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3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27CB67-C92E-4BA7-8B27-FE88EF3B4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45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3CDC5A-EB48-46DF-8695-4F34ACF2E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53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983F43-1DD5-4C7E-8469-BFDBEB7A2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7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45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AE6189-09C7-4AD0-8A77-1CB3B66B5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57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75FAA7-3F9E-4713-819A-E0F1785DE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7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AFB542-6496-497D-82F0-A44CF31A8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7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83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5DBC20-171C-423D-988B-9B8D4E8CE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5" y="1"/>
            <a:ext cx="12284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20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24058B-7F04-42BE-8698-9F1C13ED2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13" y="0"/>
            <a:ext cx="12191999" cy="667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11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0CF8F8-51AB-49FA-A388-BA8C4BA8D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4" y="0"/>
            <a:ext cx="12284764" cy="697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317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3E9609-1A95-4235-9D16-DF009B5CA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4" y="0"/>
            <a:ext cx="12284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5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961FB1-168B-4A05-8131-DE60D8C7C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659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D402F8-8434-4AF9-882F-E9B3437C4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93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70C851-D0C5-49D4-BD82-2D506960B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5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49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19BB5D-B098-4543-B0F6-E0F158A1A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824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AA3A5D-3EEF-431B-8F65-62AF636CC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18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132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3508CE-3B35-4280-8753-6F5492922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16" y="0"/>
            <a:ext cx="12298016" cy="697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466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37E3D4-BB92-45E4-A9A1-B812282C3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523304" cy="707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531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CF28D-9D8C-4C7C-86E2-0677122FF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194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C26AFA-EBBD-4898-9DFE-E7462F2FF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7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294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DA694-73E8-400D-B917-7D7EF9EF9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16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796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A34EB9-34CB-429D-B806-4496FD859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1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1E411B-E91B-4B86-8031-53610A7D1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22" y="1404730"/>
            <a:ext cx="5512904" cy="560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97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95F429-2A74-451D-9BE3-39A83A76E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675"/>
            <a:ext cx="12192000" cy="583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201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674CE6-E338-46A6-A44C-DD22B610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2" y="0"/>
            <a:ext cx="12324521" cy="706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995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C2CCC9-B361-4D89-B6A3-E775E2B3F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70" y="0"/>
            <a:ext cx="12311269" cy="699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875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73CD28-BF90-4E92-9C83-062783531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98" y="0"/>
            <a:ext cx="12314998" cy="698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42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5EF4BC-5BB9-4644-82C2-9B885FBE5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381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EE8E8A-2DB9-4CA1-A0E9-FDFEF7BB7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572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86951F-8E4C-4889-8AF9-A271507EC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5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516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8B9B99-C121-4D1E-91E2-640A1D91E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895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387D99-81C7-4BB6-AA6A-B0D6C767E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9" y="119271"/>
            <a:ext cx="11834191" cy="68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536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4700D9-3B35-4688-9287-7E9FF58DA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297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AAAA1E-2FE7-4107-9ADF-85ECFC51A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796F7A-9DB1-4823-8F6B-D659F2AE4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034"/>
            <a:ext cx="12192000" cy="689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409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D911D8-F245-4DBB-8705-B03388AEA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10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332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7BAC79-655E-4310-A61D-06E830B7B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65"/>
            <a:ext cx="12006469" cy="676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925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CEA48E-AD56-41D2-A471-D4250B487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19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427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8FF661-16AA-4B02-8725-E5ACEA48C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917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FE57B9-2457-4046-A4DA-7422AFA25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912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826797-14F0-4902-A29D-E28987941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346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6CBF0D-5314-4440-B9DE-498AEBB7F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4" y="0"/>
            <a:ext cx="12284764" cy="75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25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B10B9B-CAB5-4251-B997-48B86478D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2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719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4DAAF4-35F4-43B2-A3EB-753F278AC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192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5F455C-7B75-4171-9153-A8887C7A9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10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23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66F78B-0D76-4356-A457-CAB7596C8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266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80904C-9894-4E2B-BE22-675ADA0BF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7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016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1A49F4-5551-4564-9152-E81C13B00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5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812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8C6DAA-B3F9-482E-8CA0-877FF262A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2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958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E427D8-E272-4A75-956E-0E410BB30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7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336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131EF2-5872-431A-A518-FFFA87E42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2908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293261-1B88-4190-B421-614BC076B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433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9035F8-7BE7-46D3-8C3C-6BD8BA43C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840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EFA4F-4649-4CFE-B00E-4E61877FF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289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30F15B-F2B3-4246-9183-8E35B57D1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2189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2DFC44-5DC2-404A-9947-F70B7BA1C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7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E4802F-165C-458D-ADA2-09F241E43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99235" cy="669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380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3BF9C7-E878-447C-846B-D3DDFE404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615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6E0CDC-AB3C-4FF7-A6FF-594B54DD6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244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03B9CB-7289-4F71-A59E-961F2966F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716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1A5C9A-9497-4C26-B905-9288B4651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3144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3A6DB0-C9CC-45E7-B335-FD7ADE9CC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7105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49CE4C-6222-46A9-81F0-195870166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542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FCAF3C-E656-41CF-A561-C88BE8408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26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8EBB70-3B43-4100-B8F5-115EBB3A7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22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02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1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1" baseType="lpstr">
      <vt:lpstr>Algerian</vt:lpstr>
      <vt:lpstr>Arial</vt:lpstr>
      <vt:lpstr>Calibri</vt:lpstr>
      <vt:lpstr>Calibri Light</vt:lpstr>
      <vt:lpstr>Office Theme</vt:lpstr>
      <vt:lpstr>Disorder in cell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Hamid Raza</dc:creator>
  <cp:lastModifiedBy>Farkhanda Fiaz</cp:lastModifiedBy>
  <cp:revision>12</cp:revision>
  <dcterms:created xsi:type="dcterms:W3CDTF">2020-04-13T10:54:14Z</dcterms:created>
  <dcterms:modified xsi:type="dcterms:W3CDTF">2020-04-26T14:43:14Z</dcterms:modified>
</cp:coreProperties>
</file>