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8" r:id="rId5"/>
    <p:sldId id="275" r:id="rId6"/>
    <p:sldId id="269" r:id="rId7"/>
    <p:sldId id="270" r:id="rId8"/>
    <p:sldId id="271" r:id="rId9"/>
    <p:sldId id="272" r:id="rId10"/>
    <p:sldId id="273"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1" d="100"/>
          <a:sy n="71" d="100"/>
        </p:scale>
        <p:origin x="4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81266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0DDCF-62DB-407D-B06F-BC29928707AA}"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138955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879425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592841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254332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590DDCF-62DB-407D-B06F-BC29928707AA}"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155327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590DDCF-62DB-407D-B06F-BC29928707AA}" type="datetimeFigureOut">
              <a:rPr lang="en-US" smtClean="0"/>
              <a:t>4/23/2020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1220072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1287052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73817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37221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0DDCF-62DB-407D-B06F-BC29928707AA}"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956327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90DDCF-62DB-407D-B06F-BC29928707AA}"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2412389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90DDCF-62DB-407D-B06F-BC29928707AA}"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7146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90DDCF-62DB-407D-B06F-BC29928707AA}"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9042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0DDCF-62DB-407D-B06F-BC29928707AA}"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01630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0DDCF-62DB-407D-B06F-BC29928707AA}"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32330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0DDCF-62DB-407D-B06F-BC29928707AA}"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B3E943A-5553-400D-A4EA-E36FC75B762E}" type="slidenum">
              <a:rPr lang="en-US" smtClean="0"/>
              <a:t>‹#›</a:t>
            </a:fld>
            <a:endParaRPr lang="en-US"/>
          </a:p>
        </p:txBody>
      </p:sp>
    </p:spTree>
    <p:extLst>
      <p:ext uri="{BB962C8B-B14F-4D97-AF65-F5344CB8AC3E}">
        <p14:creationId xmlns:p14="http://schemas.microsoft.com/office/powerpoint/2010/main" val="337184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590DDCF-62DB-407D-B06F-BC29928707AA}" type="datetimeFigureOut">
              <a:rPr lang="en-US" smtClean="0"/>
              <a:t>4/23/2020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B3E943A-5553-400D-A4EA-E36FC75B762E}" type="slidenum">
              <a:rPr lang="en-US" smtClean="0"/>
              <a:t>‹#›</a:t>
            </a:fld>
            <a:endParaRPr lang="en-US"/>
          </a:p>
        </p:txBody>
      </p:sp>
    </p:spTree>
    <p:extLst>
      <p:ext uri="{BB962C8B-B14F-4D97-AF65-F5344CB8AC3E}">
        <p14:creationId xmlns:p14="http://schemas.microsoft.com/office/powerpoint/2010/main" val="221439306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5423" y="1014787"/>
            <a:ext cx="10121153" cy="2387600"/>
          </a:xfrm>
        </p:spPr>
        <p:txBody>
          <a:bodyPr/>
          <a:lstStyle/>
          <a:p>
            <a:r>
              <a:rPr lang="en-US" dirty="0" smtClean="0"/>
              <a:t>Web System and Technologies (WST)</a:t>
            </a:r>
            <a:endParaRPr lang="en-US" dirty="0"/>
          </a:p>
        </p:txBody>
      </p:sp>
      <p:sp>
        <p:nvSpPr>
          <p:cNvPr id="3" name="Subtitle 2"/>
          <p:cNvSpPr>
            <a:spLocks noGrp="1"/>
          </p:cNvSpPr>
          <p:nvPr>
            <p:ph type="subTitle" idx="1"/>
          </p:nvPr>
        </p:nvSpPr>
        <p:spPr>
          <a:xfrm>
            <a:off x="1523999" y="4155140"/>
            <a:ext cx="9144000" cy="1102659"/>
          </a:xfrm>
        </p:spPr>
        <p:txBody>
          <a:bodyPr/>
          <a:lstStyle/>
          <a:p>
            <a:r>
              <a:rPr lang="en-US" dirty="0" smtClean="0"/>
              <a:t>PHP </a:t>
            </a:r>
            <a:r>
              <a:rPr lang="en-US" dirty="0" smtClean="0"/>
              <a:t>- </a:t>
            </a:r>
            <a:r>
              <a:rPr lang="en-US" dirty="0" smtClean="0"/>
              <a:t>Introduction</a:t>
            </a:r>
            <a:endParaRPr lang="en-US" dirty="0"/>
          </a:p>
        </p:txBody>
      </p:sp>
    </p:spTree>
    <p:extLst>
      <p:ext uri="{BB962C8B-B14F-4D97-AF65-F5344CB8AC3E}">
        <p14:creationId xmlns:p14="http://schemas.microsoft.com/office/powerpoint/2010/main" val="3639515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XAMPP</a:t>
            </a:r>
            <a:endParaRPr lang="en-US" dirty="0"/>
          </a:p>
        </p:txBody>
      </p:sp>
      <p:sp>
        <p:nvSpPr>
          <p:cNvPr id="3" name="Content Placeholder 2"/>
          <p:cNvSpPr>
            <a:spLocks noGrp="1"/>
          </p:cNvSpPr>
          <p:nvPr>
            <p:ph idx="1"/>
          </p:nvPr>
        </p:nvSpPr>
        <p:spPr>
          <a:xfrm>
            <a:off x="932329" y="2702859"/>
            <a:ext cx="10632142" cy="2380130"/>
          </a:xfrm>
        </p:spPr>
        <p:txBody>
          <a:bodyPr>
            <a:normAutofit/>
          </a:bodyPr>
          <a:lstStyle/>
          <a:p>
            <a:r>
              <a:rPr lang="en-US" b="1" dirty="0" smtClean="0"/>
              <a:t>XAMPP </a:t>
            </a:r>
            <a:r>
              <a:rPr lang="en-US" dirty="0" smtClean="0"/>
              <a:t>is free and </a:t>
            </a:r>
            <a:r>
              <a:rPr lang="en-US" dirty="0"/>
              <a:t>open source cross-platform web </a:t>
            </a:r>
            <a:r>
              <a:rPr lang="en-US" dirty="0" smtClean="0"/>
              <a:t>server solution </a:t>
            </a:r>
            <a:r>
              <a:rPr lang="en-US" dirty="0"/>
              <a:t>stack package, consisting mainly </a:t>
            </a:r>
            <a:r>
              <a:rPr lang="en-US" dirty="0" smtClean="0"/>
              <a:t>of the: </a:t>
            </a:r>
          </a:p>
          <a:p>
            <a:pPr lvl="1">
              <a:buFont typeface="Wingdings" panose="05000000000000000000" pitchFamily="2" charset="2"/>
              <a:buChar char="§"/>
            </a:pPr>
            <a:r>
              <a:rPr lang="en-US" dirty="0" smtClean="0"/>
              <a:t>Apache </a:t>
            </a:r>
            <a:r>
              <a:rPr lang="en-US" dirty="0"/>
              <a:t>HTTP Server, </a:t>
            </a:r>
            <a:endParaRPr lang="en-US" dirty="0" smtClean="0"/>
          </a:p>
          <a:p>
            <a:pPr lvl="1">
              <a:buFont typeface="Wingdings" panose="05000000000000000000" pitchFamily="2" charset="2"/>
              <a:buChar char="§"/>
            </a:pPr>
            <a:r>
              <a:rPr lang="en-US" dirty="0" smtClean="0"/>
              <a:t>MySQL database, and </a:t>
            </a:r>
          </a:p>
          <a:p>
            <a:pPr lvl="1">
              <a:buFont typeface="Wingdings" panose="05000000000000000000" pitchFamily="2" charset="2"/>
              <a:buChar char="§"/>
            </a:pPr>
            <a:r>
              <a:rPr lang="en-US" dirty="0" smtClean="0"/>
              <a:t>interpreters </a:t>
            </a:r>
            <a:r>
              <a:rPr lang="en-US" dirty="0"/>
              <a:t>for scripts written in the </a:t>
            </a:r>
            <a:r>
              <a:rPr lang="en-US" dirty="0" smtClean="0"/>
              <a:t>PHP and </a:t>
            </a:r>
            <a:r>
              <a:rPr lang="en-US" dirty="0"/>
              <a:t>Perl programming languages</a:t>
            </a:r>
            <a:r>
              <a:rPr lang="en-US" dirty="0"/>
              <a:t> </a:t>
            </a:r>
            <a:br>
              <a:rPr lang="en-US" dirty="0"/>
            </a:br>
            <a:endParaRPr lang="en-US" dirty="0"/>
          </a:p>
        </p:txBody>
      </p:sp>
    </p:spTree>
    <p:extLst>
      <p:ext uri="{BB962C8B-B14F-4D97-AF65-F5344CB8AC3E}">
        <p14:creationId xmlns:p14="http://schemas.microsoft.com/office/powerpoint/2010/main" val="2596247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XAMPP</a:t>
            </a:r>
            <a:endParaRPr lang="en-US" dirty="0"/>
          </a:p>
        </p:txBody>
      </p:sp>
      <p:sp>
        <p:nvSpPr>
          <p:cNvPr id="3" name="Content Placeholder 2"/>
          <p:cNvSpPr>
            <a:spLocks noGrp="1"/>
          </p:cNvSpPr>
          <p:nvPr>
            <p:ph idx="1"/>
          </p:nvPr>
        </p:nvSpPr>
        <p:spPr>
          <a:xfrm>
            <a:off x="932329" y="2702858"/>
            <a:ext cx="10632142" cy="3200401"/>
          </a:xfrm>
        </p:spPr>
        <p:txBody>
          <a:bodyPr>
            <a:normAutofit/>
          </a:bodyPr>
          <a:lstStyle/>
          <a:p>
            <a:r>
              <a:rPr lang="en-US" dirty="0"/>
              <a:t>XAMPP's name is an acronym for</a:t>
            </a:r>
            <a:r>
              <a:rPr lang="en-US" dirty="0" smtClean="0"/>
              <a:t>:</a:t>
            </a:r>
          </a:p>
          <a:p>
            <a:pPr lvl="1">
              <a:buFont typeface="Wingdings" panose="05000000000000000000" pitchFamily="2" charset="2"/>
              <a:buChar char="§"/>
            </a:pPr>
            <a:r>
              <a:rPr lang="en-US" dirty="0" smtClean="0"/>
              <a:t>X </a:t>
            </a:r>
            <a:r>
              <a:rPr lang="en-US" dirty="0"/>
              <a:t>(to be read as "cross", meaning </a:t>
            </a:r>
            <a:r>
              <a:rPr lang="en-US" dirty="0" smtClean="0"/>
              <a:t>cross-platform) </a:t>
            </a:r>
          </a:p>
          <a:p>
            <a:pPr lvl="1">
              <a:buFont typeface="Wingdings" panose="05000000000000000000" pitchFamily="2" charset="2"/>
              <a:buChar char="§"/>
            </a:pPr>
            <a:r>
              <a:rPr lang="en-US" dirty="0" smtClean="0"/>
              <a:t>Apache </a:t>
            </a:r>
            <a:r>
              <a:rPr lang="en-US" dirty="0"/>
              <a:t>HTTP </a:t>
            </a:r>
            <a:r>
              <a:rPr lang="en-US" dirty="0" smtClean="0"/>
              <a:t>Server</a:t>
            </a:r>
          </a:p>
          <a:p>
            <a:pPr lvl="1">
              <a:buFont typeface="Wingdings" panose="05000000000000000000" pitchFamily="2" charset="2"/>
              <a:buChar char="§"/>
            </a:pPr>
            <a:r>
              <a:rPr lang="en-US" dirty="0" smtClean="0"/>
              <a:t>MySQL</a:t>
            </a:r>
          </a:p>
          <a:p>
            <a:pPr lvl="1">
              <a:buFont typeface="Wingdings" panose="05000000000000000000" pitchFamily="2" charset="2"/>
              <a:buChar char="§"/>
            </a:pPr>
            <a:r>
              <a:rPr lang="en-US" dirty="0" smtClean="0"/>
              <a:t>PHP</a:t>
            </a:r>
          </a:p>
          <a:p>
            <a:pPr lvl="1">
              <a:buFont typeface="Wingdings" panose="05000000000000000000" pitchFamily="2" charset="2"/>
              <a:buChar char="§"/>
            </a:pPr>
            <a:r>
              <a:rPr lang="en-US" dirty="0" smtClean="0"/>
              <a:t>Perl</a:t>
            </a:r>
          </a:p>
          <a:p>
            <a:pPr lvl="1">
              <a:buFont typeface="Wingdings" panose="05000000000000000000" pitchFamily="2" charset="2"/>
              <a:buChar char="§"/>
            </a:pPr>
            <a:r>
              <a:rPr lang="en-US" dirty="0" smtClean="0"/>
              <a:t>Tomcat </a:t>
            </a:r>
            <a:r>
              <a:rPr lang="en-US" dirty="0"/>
              <a:t/>
            </a:r>
            <a:br>
              <a:rPr lang="en-US" dirty="0"/>
            </a:br>
            <a:endParaRPr lang="en-US" dirty="0"/>
          </a:p>
        </p:txBody>
      </p:sp>
    </p:spTree>
    <p:extLst>
      <p:ext uri="{BB962C8B-B14F-4D97-AF65-F5344CB8AC3E}">
        <p14:creationId xmlns:p14="http://schemas.microsoft.com/office/powerpoint/2010/main" val="3618083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(Hypertext Preprocessor)</a:t>
            </a:r>
            <a:endParaRPr lang="en-US" dirty="0"/>
          </a:p>
        </p:txBody>
      </p:sp>
      <p:sp>
        <p:nvSpPr>
          <p:cNvPr id="3" name="Content Placeholder 2"/>
          <p:cNvSpPr>
            <a:spLocks noGrp="1"/>
          </p:cNvSpPr>
          <p:nvPr>
            <p:ph idx="1"/>
          </p:nvPr>
        </p:nvSpPr>
        <p:spPr>
          <a:xfrm>
            <a:off x="824753" y="2417294"/>
            <a:ext cx="10515600" cy="2114365"/>
          </a:xfrm>
        </p:spPr>
        <p:txBody>
          <a:bodyPr>
            <a:normAutofit/>
          </a:bodyPr>
          <a:lstStyle/>
          <a:p>
            <a:r>
              <a:rPr lang="en-US" dirty="0"/>
              <a:t>PHP started out as a small open source project that evolved as more and more people found out how useful it was. </a:t>
            </a:r>
            <a:endParaRPr lang="en-US" dirty="0" smtClean="0"/>
          </a:p>
          <a:p>
            <a:r>
              <a:rPr lang="en-US" dirty="0" err="1" smtClean="0"/>
              <a:t>Rasmus</a:t>
            </a:r>
            <a:r>
              <a:rPr lang="en-US" dirty="0" smtClean="0"/>
              <a:t> </a:t>
            </a:r>
            <a:r>
              <a:rPr lang="en-US" dirty="0" err="1"/>
              <a:t>Lerdorf</a:t>
            </a:r>
            <a:r>
              <a:rPr lang="en-US" dirty="0"/>
              <a:t> unleashed the first version of PHP way back in 1994</a:t>
            </a:r>
            <a:r>
              <a:rPr lang="en-US" dirty="0" smtClean="0"/>
              <a:t>.</a:t>
            </a:r>
          </a:p>
          <a:p>
            <a:r>
              <a:rPr lang="en-US" dirty="0"/>
              <a:t>PHP 7 is the latest stable release.</a:t>
            </a:r>
            <a:endParaRPr lang="en-US" dirty="0"/>
          </a:p>
        </p:txBody>
      </p:sp>
    </p:spTree>
    <p:extLst>
      <p:ext uri="{BB962C8B-B14F-4D97-AF65-F5344CB8AC3E}">
        <p14:creationId xmlns:p14="http://schemas.microsoft.com/office/powerpoint/2010/main" val="476031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PHP?</a:t>
            </a:r>
            <a:endParaRPr lang="en-US" dirty="0"/>
          </a:p>
        </p:txBody>
      </p:sp>
      <p:sp>
        <p:nvSpPr>
          <p:cNvPr id="3" name="Content Placeholder 2"/>
          <p:cNvSpPr>
            <a:spLocks noGrp="1"/>
          </p:cNvSpPr>
          <p:nvPr>
            <p:ph idx="1"/>
          </p:nvPr>
        </p:nvSpPr>
        <p:spPr>
          <a:xfrm>
            <a:off x="932329" y="2326341"/>
            <a:ext cx="10515600" cy="3792071"/>
          </a:xfrm>
        </p:spPr>
        <p:txBody>
          <a:bodyPr>
            <a:normAutofit fontScale="92500" lnSpcReduction="20000"/>
          </a:bodyPr>
          <a:lstStyle/>
          <a:p>
            <a:r>
              <a:rPr lang="en-US" dirty="0"/>
              <a:t>PHP is a recursive acronym for "PHP: Hypertext Preprocessor".</a:t>
            </a:r>
          </a:p>
          <a:p>
            <a:r>
              <a:rPr lang="en-US" dirty="0"/>
              <a:t>PHP is a server side scripting language that is embedded in HTML. It is used to manage dynamic content, databases, session tracking, even build entire e-commerce sites.</a:t>
            </a:r>
          </a:p>
          <a:p>
            <a:r>
              <a:rPr lang="en-US" dirty="0"/>
              <a:t>It is integrated with a number of popular databases, including MySQL, PostgreSQL, Oracle, Sybase, Informix, and Microsoft SQL Server.</a:t>
            </a:r>
          </a:p>
          <a:p>
            <a:r>
              <a:rPr lang="en-US" dirty="0"/>
              <a:t>PHP is pleasingly zippy in its execution, especially when compiled as an Apache module on the Unix side. The MySQL server, once started, executes even very complex queries with huge result sets in record-setting time.</a:t>
            </a:r>
          </a:p>
          <a:p>
            <a:r>
              <a:rPr lang="en-US" dirty="0"/>
              <a:t>PHP supports a large number of major protocols such as POP3, IMAP, and LDAP. PHP4 added support for Java and distributed object architectures (COM and CORBA), making n-tier development a possibility for the first time.</a:t>
            </a:r>
          </a:p>
          <a:p>
            <a:r>
              <a:rPr lang="en-US" dirty="0"/>
              <a:t>PHP is forgiving: PHP language tries to be as forgiving as possible.</a:t>
            </a:r>
          </a:p>
          <a:p>
            <a:r>
              <a:rPr lang="en-US" dirty="0"/>
              <a:t>PHP Syntax is C-Like.</a:t>
            </a:r>
          </a:p>
        </p:txBody>
      </p:sp>
    </p:spTree>
    <p:extLst>
      <p:ext uri="{BB962C8B-B14F-4D97-AF65-F5344CB8AC3E}">
        <p14:creationId xmlns:p14="http://schemas.microsoft.com/office/powerpoint/2010/main" val="964637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PHP</a:t>
            </a:r>
            <a:endParaRPr lang="en-US" dirty="0"/>
          </a:p>
        </p:txBody>
      </p:sp>
      <p:sp>
        <p:nvSpPr>
          <p:cNvPr id="3" name="Content Placeholder 2"/>
          <p:cNvSpPr>
            <a:spLocks noGrp="1"/>
          </p:cNvSpPr>
          <p:nvPr>
            <p:ph idx="1"/>
          </p:nvPr>
        </p:nvSpPr>
        <p:spPr>
          <a:xfrm>
            <a:off x="932329" y="2326341"/>
            <a:ext cx="10515600" cy="3792071"/>
          </a:xfrm>
        </p:spPr>
        <p:txBody>
          <a:bodyPr>
            <a:normAutofit/>
          </a:bodyPr>
          <a:lstStyle/>
          <a:p>
            <a:r>
              <a:rPr lang="en-US" dirty="0"/>
              <a:t>PHP can generate dynamic page content</a:t>
            </a:r>
          </a:p>
          <a:p>
            <a:r>
              <a:rPr lang="en-US" dirty="0"/>
              <a:t>PHP can create, open, read, write, delete, and close files on the server</a:t>
            </a:r>
          </a:p>
          <a:p>
            <a:r>
              <a:rPr lang="en-US" dirty="0"/>
              <a:t>PHP can collect form data</a:t>
            </a:r>
          </a:p>
          <a:p>
            <a:r>
              <a:rPr lang="en-US" dirty="0"/>
              <a:t>PHP can send and receive cookies</a:t>
            </a:r>
          </a:p>
          <a:p>
            <a:r>
              <a:rPr lang="en-US" dirty="0"/>
              <a:t>PHP can add, delete, modify data in your database</a:t>
            </a:r>
          </a:p>
          <a:p>
            <a:r>
              <a:rPr lang="en-US" dirty="0"/>
              <a:t>PHP can be used to control user-access</a:t>
            </a:r>
          </a:p>
          <a:p>
            <a:r>
              <a:rPr lang="en-US" dirty="0"/>
              <a:t>PHP can encrypt </a:t>
            </a:r>
            <a:r>
              <a:rPr lang="en-US" dirty="0" smtClean="0"/>
              <a:t>data</a:t>
            </a:r>
          </a:p>
          <a:p>
            <a:pPr marL="0" indent="0">
              <a:buNone/>
            </a:pPr>
            <a:r>
              <a:rPr lang="en-US" dirty="0"/>
              <a:t>With PHP you are not limited to output HTML. You can output images, PDF files, and even Flash movies. You can also output any text, such as XHTML and XML</a:t>
            </a:r>
            <a:r>
              <a:rPr lang="en-US" dirty="0" smtClean="0"/>
              <a:t>.</a:t>
            </a:r>
            <a:endParaRPr lang="en-US" dirty="0"/>
          </a:p>
        </p:txBody>
      </p:sp>
    </p:spTree>
    <p:extLst>
      <p:ext uri="{BB962C8B-B14F-4D97-AF65-F5344CB8AC3E}">
        <p14:creationId xmlns:p14="http://schemas.microsoft.com/office/powerpoint/2010/main" val="101531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uses </a:t>
            </a:r>
            <a:r>
              <a:rPr lang="en-US" dirty="0" smtClean="0"/>
              <a:t>PHP?</a:t>
            </a:r>
            <a:endParaRPr lang="en-US" dirty="0"/>
          </a:p>
        </p:txBody>
      </p:sp>
      <p:sp>
        <p:nvSpPr>
          <p:cNvPr id="3" name="Content Placeholder 2"/>
          <p:cNvSpPr>
            <a:spLocks noGrp="1"/>
          </p:cNvSpPr>
          <p:nvPr>
            <p:ph idx="1"/>
          </p:nvPr>
        </p:nvSpPr>
        <p:spPr>
          <a:xfrm>
            <a:off x="932329" y="2554942"/>
            <a:ext cx="10632142" cy="2514600"/>
          </a:xfrm>
        </p:spPr>
        <p:txBody>
          <a:bodyPr>
            <a:normAutofit/>
          </a:bodyPr>
          <a:lstStyle/>
          <a:p>
            <a:r>
              <a:rPr lang="en-US" dirty="0"/>
              <a:t>Facebook</a:t>
            </a:r>
          </a:p>
          <a:p>
            <a:r>
              <a:rPr lang="en-US" dirty="0" smtClean="0"/>
              <a:t>Yahoo</a:t>
            </a:r>
            <a:endParaRPr lang="en-US" dirty="0"/>
          </a:p>
          <a:p>
            <a:r>
              <a:rPr lang="en-US" dirty="0" smtClean="0"/>
              <a:t>Wikipedia</a:t>
            </a:r>
            <a:endParaRPr lang="en-US" dirty="0"/>
          </a:p>
          <a:p>
            <a:r>
              <a:rPr lang="en-US" dirty="0" smtClean="0"/>
              <a:t>WordPress</a:t>
            </a:r>
            <a:endParaRPr lang="en-US" dirty="0"/>
          </a:p>
          <a:p>
            <a:r>
              <a:rPr lang="en-US" dirty="0" smtClean="0"/>
              <a:t>20 </a:t>
            </a:r>
            <a:r>
              <a:rPr lang="en-US" dirty="0"/>
              <a:t>million + domain names</a:t>
            </a:r>
            <a:endParaRPr lang="en-US" dirty="0"/>
          </a:p>
        </p:txBody>
      </p:sp>
    </p:spTree>
    <p:extLst>
      <p:ext uri="{BB962C8B-B14F-4D97-AF65-F5344CB8AC3E}">
        <p14:creationId xmlns:p14="http://schemas.microsoft.com/office/powerpoint/2010/main" val="4279775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PHP File?</a:t>
            </a:r>
          </a:p>
        </p:txBody>
      </p:sp>
      <p:sp>
        <p:nvSpPr>
          <p:cNvPr id="3" name="Content Placeholder 2"/>
          <p:cNvSpPr>
            <a:spLocks noGrp="1"/>
          </p:cNvSpPr>
          <p:nvPr>
            <p:ph idx="1"/>
          </p:nvPr>
        </p:nvSpPr>
        <p:spPr>
          <a:xfrm>
            <a:off x="932329" y="2554942"/>
            <a:ext cx="10632142" cy="1694330"/>
          </a:xfrm>
        </p:spPr>
        <p:txBody>
          <a:bodyPr>
            <a:normAutofit/>
          </a:bodyPr>
          <a:lstStyle/>
          <a:p>
            <a:r>
              <a:rPr lang="en-US" dirty="0"/>
              <a:t>PHP files can contain text, HTML, CSS, JavaScript, and PHP code</a:t>
            </a:r>
          </a:p>
          <a:p>
            <a:r>
              <a:rPr lang="en-US" dirty="0"/>
              <a:t>PHP code is executed on the server, and the result is returned to the browser as plain HTML</a:t>
            </a:r>
          </a:p>
          <a:p>
            <a:r>
              <a:rPr lang="en-US" dirty="0"/>
              <a:t>PHP files have extension ".</a:t>
            </a:r>
            <a:r>
              <a:rPr lang="en-US" dirty="0" err="1"/>
              <a:t>php</a:t>
            </a:r>
            <a:r>
              <a:rPr lang="en-US" dirty="0"/>
              <a:t>"</a:t>
            </a:r>
            <a:endParaRPr lang="en-US" dirty="0"/>
          </a:p>
        </p:txBody>
      </p:sp>
    </p:spTree>
    <p:extLst>
      <p:ext uri="{BB962C8B-B14F-4D97-AF65-F5344CB8AC3E}">
        <p14:creationId xmlns:p14="http://schemas.microsoft.com/office/powerpoint/2010/main" val="4250492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t>
            </a:r>
            <a:r>
              <a:rPr lang="en-US" dirty="0" smtClean="0"/>
              <a:t>PHP</a:t>
            </a:r>
            <a:endParaRPr lang="en-US" dirty="0"/>
          </a:p>
        </p:txBody>
      </p:sp>
      <p:sp>
        <p:nvSpPr>
          <p:cNvPr id="3" name="Content Placeholder 2"/>
          <p:cNvSpPr>
            <a:spLocks noGrp="1"/>
          </p:cNvSpPr>
          <p:nvPr>
            <p:ph idx="1"/>
          </p:nvPr>
        </p:nvSpPr>
        <p:spPr>
          <a:xfrm>
            <a:off x="932329" y="2554942"/>
            <a:ext cx="10632142" cy="2796988"/>
          </a:xfrm>
        </p:spPr>
        <p:txBody>
          <a:bodyPr>
            <a:normAutofit/>
          </a:bodyPr>
          <a:lstStyle/>
          <a:p>
            <a:pPr marL="0" indent="0">
              <a:buNone/>
            </a:pPr>
            <a:r>
              <a:rPr lang="en-US" dirty="0"/>
              <a:t>Five important characteristics make PHP's practical nature possible −</a:t>
            </a:r>
          </a:p>
          <a:p>
            <a:pPr>
              <a:buFont typeface="+mj-lt"/>
              <a:buAutoNum type="arabicPeriod"/>
            </a:pPr>
            <a:r>
              <a:rPr lang="en-US" dirty="0"/>
              <a:t>Simplicity</a:t>
            </a:r>
          </a:p>
          <a:p>
            <a:pPr>
              <a:buFont typeface="+mj-lt"/>
              <a:buAutoNum type="arabicPeriod"/>
            </a:pPr>
            <a:r>
              <a:rPr lang="en-US" dirty="0"/>
              <a:t>Efficiency</a:t>
            </a:r>
          </a:p>
          <a:p>
            <a:pPr>
              <a:buFont typeface="+mj-lt"/>
              <a:buAutoNum type="arabicPeriod"/>
            </a:pPr>
            <a:r>
              <a:rPr lang="en-US" dirty="0"/>
              <a:t>Security</a:t>
            </a:r>
          </a:p>
          <a:p>
            <a:pPr>
              <a:buFont typeface="+mj-lt"/>
              <a:buAutoNum type="arabicPeriod"/>
            </a:pPr>
            <a:r>
              <a:rPr lang="en-US" dirty="0"/>
              <a:t>Flexibility</a:t>
            </a:r>
          </a:p>
          <a:p>
            <a:pPr>
              <a:buFont typeface="+mj-lt"/>
              <a:buAutoNum type="arabicPeriod"/>
            </a:pPr>
            <a:r>
              <a:rPr lang="en-US" dirty="0"/>
              <a:t>Familiarity</a:t>
            </a:r>
          </a:p>
        </p:txBody>
      </p:sp>
    </p:spTree>
    <p:extLst>
      <p:ext uri="{BB962C8B-B14F-4D97-AF65-F5344CB8AC3E}">
        <p14:creationId xmlns:p14="http://schemas.microsoft.com/office/powerpoint/2010/main" val="2525301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new in PHP </a:t>
            </a:r>
            <a:r>
              <a:rPr lang="en-US" dirty="0" smtClean="0"/>
              <a:t>7?</a:t>
            </a:r>
            <a:endParaRPr lang="en-US" dirty="0"/>
          </a:p>
        </p:txBody>
      </p:sp>
      <p:sp>
        <p:nvSpPr>
          <p:cNvPr id="3" name="Content Placeholder 2"/>
          <p:cNvSpPr>
            <a:spLocks noGrp="1"/>
          </p:cNvSpPr>
          <p:nvPr>
            <p:ph idx="1"/>
          </p:nvPr>
        </p:nvSpPr>
        <p:spPr>
          <a:xfrm>
            <a:off x="932329" y="2554942"/>
            <a:ext cx="10632142" cy="2017058"/>
          </a:xfrm>
        </p:spPr>
        <p:txBody>
          <a:bodyPr>
            <a:normAutofit/>
          </a:bodyPr>
          <a:lstStyle/>
          <a:p>
            <a:r>
              <a:rPr lang="en-US" dirty="0"/>
              <a:t>PHP 7 is much faster than the previous popular stable release (PHP 5.6)</a:t>
            </a:r>
          </a:p>
          <a:p>
            <a:r>
              <a:rPr lang="en-US" dirty="0"/>
              <a:t>PHP 7 has improved Error Handling</a:t>
            </a:r>
          </a:p>
          <a:p>
            <a:r>
              <a:rPr lang="en-US" dirty="0"/>
              <a:t>PHP 7 supports stricter Type Declarations for function arguments</a:t>
            </a:r>
          </a:p>
          <a:p>
            <a:r>
              <a:rPr lang="en-US" dirty="0"/>
              <a:t>PHP 7 supports new operators (like the spaceship operator: &lt;=&gt; )</a:t>
            </a:r>
            <a:endParaRPr lang="en-US" dirty="0"/>
          </a:p>
        </p:txBody>
      </p:sp>
    </p:spTree>
    <p:extLst>
      <p:ext uri="{BB962C8B-B14F-4D97-AF65-F5344CB8AC3E}">
        <p14:creationId xmlns:p14="http://schemas.microsoft.com/office/powerpoint/2010/main" val="4126090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I </a:t>
            </a:r>
            <a:r>
              <a:rPr lang="en-US" dirty="0" smtClean="0"/>
              <a:t>Need?</a:t>
            </a:r>
            <a:endParaRPr lang="en-US" dirty="0"/>
          </a:p>
        </p:txBody>
      </p:sp>
      <p:sp>
        <p:nvSpPr>
          <p:cNvPr id="3" name="Content Placeholder 2"/>
          <p:cNvSpPr>
            <a:spLocks noGrp="1"/>
          </p:cNvSpPr>
          <p:nvPr>
            <p:ph idx="1"/>
          </p:nvPr>
        </p:nvSpPr>
        <p:spPr>
          <a:xfrm>
            <a:off x="932329" y="2702858"/>
            <a:ext cx="10632142" cy="1869141"/>
          </a:xfrm>
        </p:spPr>
        <p:txBody>
          <a:bodyPr>
            <a:normAutofit/>
          </a:bodyPr>
          <a:lstStyle/>
          <a:p>
            <a:pPr marL="0" indent="0">
              <a:buNone/>
            </a:pPr>
            <a:r>
              <a:rPr lang="en-US" dirty="0"/>
              <a:t>To start using PHP, you can:</a:t>
            </a:r>
          </a:p>
          <a:p>
            <a:r>
              <a:rPr lang="en-US" dirty="0"/>
              <a:t>Find a web host with PHP and MySQL support</a:t>
            </a:r>
          </a:p>
          <a:p>
            <a:r>
              <a:rPr lang="en-US" dirty="0"/>
              <a:t>Install a web server on your own PC, and then install PHP and MySQL</a:t>
            </a:r>
          </a:p>
        </p:txBody>
      </p:sp>
    </p:spTree>
    <p:extLst>
      <p:ext uri="{BB962C8B-B14F-4D97-AF65-F5344CB8AC3E}">
        <p14:creationId xmlns:p14="http://schemas.microsoft.com/office/powerpoint/2010/main" val="1333049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282</TotalTime>
  <Words>557</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Ion Boardroom</vt:lpstr>
      <vt:lpstr>Web System and Technologies (WST)</vt:lpstr>
      <vt:lpstr>PHP (Hypertext Preprocessor)</vt:lpstr>
      <vt:lpstr>What is PHP?</vt:lpstr>
      <vt:lpstr>Use of PHP</vt:lpstr>
      <vt:lpstr>Who uses PHP?</vt:lpstr>
      <vt:lpstr>What is a PHP File?</vt:lpstr>
      <vt:lpstr>Characteristics of PHP</vt:lpstr>
      <vt:lpstr>What's new in PHP 7?</vt:lpstr>
      <vt:lpstr>What Do I Need?</vt:lpstr>
      <vt:lpstr>XAMPP</vt:lpstr>
      <vt:lpstr>XAMPP</vt:lpstr>
    </vt:vector>
  </TitlesOfParts>
  <Company>Nahrra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Faheem Nazir</dc:creator>
  <cp:lastModifiedBy>M Faheem Nazir</cp:lastModifiedBy>
  <cp:revision>23</cp:revision>
  <dcterms:created xsi:type="dcterms:W3CDTF">2020-04-16T01:58:40Z</dcterms:created>
  <dcterms:modified xsi:type="dcterms:W3CDTF">2020-04-23T05:08:13Z</dcterms:modified>
</cp:coreProperties>
</file>