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551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3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10486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2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10486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061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016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460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700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34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464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24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554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10486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796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83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685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91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59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10485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97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598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59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104860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0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0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0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0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0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104860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1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104861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104858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62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en-US" dirty="0"/>
          </a:p>
        </p:txBody>
      </p:sp>
      <p:sp>
        <p:nvSpPr>
          <p:cNvPr id="1048626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04862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104862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9DE2B-809A-466D-963D-6216A6F706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A06D1-F76B-4823-8608-D5B6233E0C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0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191275"/>
            <a:ext cx="9144000" cy="1790700"/>
          </a:xfrm>
        </p:spPr>
        <p:txBody>
          <a:bodyPr>
            <a:normAutofit/>
          </a:bodyPr>
          <a:lstStyle/>
          <a:p>
            <a:r>
              <a:rPr lang="en-GB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Inductive Method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BS Education-V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Teaching Mathematics (EDU-511)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5065567"/>
            <a:ext cx="6858000" cy="701387"/>
          </a:xfrm>
        </p:spPr>
        <p:txBody>
          <a:bodyPr>
            <a:normAutofit/>
          </a:bodyPr>
          <a:lstStyle/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Education</a:t>
            </a:r>
            <a:b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Sargodha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875" y="3143194"/>
            <a:ext cx="1774247" cy="176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5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209715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73181" y="540801"/>
            <a:ext cx="8797637" cy="577639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209715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2454" y="498943"/>
            <a:ext cx="8659091" cy="586011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209715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8" y="381741"/>
            <a:ext cx="8745683" cy="609451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2097160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68431" y="457085"/>
            <a:ext cx="8607137" cy="594382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209716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97874" y="0"/>
            <a:ext cx="844108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Picture 209716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6650"/>
            <a:ext cx="9144000" cy="62246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Subtitle 2"/>
          <p:cNvSpPr>
            <a:spLocks noGrp="1"/>
          </p:cNvSpPr>
          <p:nvPr>
            <p:ph type="subTitle" idx="1"/>
          </p:nvPr>
        </p:nvSpPr>
        <p:spPr>
          <a:xfrm>
            <a:off x="1143000" y="1596709"/>
            <a:ext cx="6858000" cy="3661091"/>
          </a:xfrm>
        </p:spPr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r>
              <a:rPr lang="en-US" altLang="en-GB" dirty="0"/>
              <a:t>INDUCTIVE METHOD </a:t>
            </a:r>
            <a:endParaRPr lang="en-US" altLang="zh-CN" dirty="0"/>
          </a:p>
          <a:p>
            <a:r>
              <a:rPr lang="en-US" altLang="en-GB" dirty="0"/>
              <a:t>Name: </a:t>
            </a:r>
            <a:r>
              <a:rPr lang="en-US" altLang="en-GB" dirty="0" err="1"/>
              <a:t>Sadeeqa</a:t>
            </a:r>
            <a:r>
              <a:rPr lang="en-US" altLang="en-GB" dirty="0"/>
              <a:t> </a:t>
            </a:r>
            <a:r>
              <a:rPr lang="en-US" altLang="en-GB" dirty="0" err="1"/>
              <a:t>yousaf</a:t>
            </a:r>
            <a:endParaRPr lang="en-US" altLang="zh-CN" dirty="0"/>
          </a:p>
          <a:p>
            <a:r>
              <a:rPr lang="en-US" altLang="en-GB" dirty="0"/>
              <a:t>Roll No </a:t>
            </a:r>
            <a:r>
              <a:rPr lang="en-US" altLang="en-GB" dirty="0" smtClean="0"/>
              <a:t>01</a:t>
            </a:r>
            <a:endParaRPr lang="en-US" altLang="zh-CN" dirty="0"/>
          </a:p>
          <a:p>
            <a:r>
              <a:rPr lang="en-US" altLang="en-GB" dirty="0" smtClean="0"/>
              <a:t>BS </a:t>
            </a:r>
            <a:r>
              <a:rPr lang="en-US" altLang="en-GB" dirty="0"/>
              <a:t>Edu </a:t>
            </a:r>
            <a:r>
              <a:rPr lang="en-US" altLang="en-GB" dirty="0" smtClean="0"/>
              <a:t>V</a:t>
            </a:r>
            <a:endParaRPr lang="en-US" altLang="zh-CN" dirty="0"/>
          </a:p>
          <a:p>
            <a:r>
              <a:rPr lang="en-US" altLang="en-GB" dirty="0"/>
              <a:t> </a:t>
            </a:r>
            <a:endParaRPr lang="en-US" altLang="zh-C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09715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64522" y="507315"/>
            <a:ext cx="8814955" cy="58433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ext Placeholder 1048594"/>
          <p:cNvSpPr>
            <a:spLocks noGrp="1"/>
          </p:cNvSpPr>
          <p:nvPr>
            <p:ph type="body" idx="1"/>
          </p:nvPr>
        </p:nvSpPr>
        <p:spPr>
          <a:xfrm>
            <a:off x="623888" y="1791968"/>
            <a:ext cx="7886700" cy="4297683"/>
          </a:xfrm>
        </p:spPr>
        <p:txBody>
          <a:bodyPr/>
          <a:lstStyle/>
          <a:p>
            <a:r>
              <a:rPr lang="en-US" altLang="en-GB"/>
              <a:t>Definition:</a:t>
            </a:r>
            <a:endParaRPr lang="en-GB"/>
          </a:p>
          <a:p>
            <a:r>
              <a:rPr lang="en-US" altLang="en-GB"/>
              <a:t>"Inductive method means to establish a universal truth by showing that if it is true for a particular case and is further true for a reasonable adequate number of cases then it is true for all such cases."</a:t>
            </a:r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209715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68431" y="473828"/>
            <a:ext cx="8607137" cy="591034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09715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5136" y="373369"/>
            <a:ext cx="8693728" cy="611126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209715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51113" y="406856"/>
            <a:ext cx="8641774" cy="60442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209715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7090" y="289654"/>
            <a:ext cx="8589819" cy="62786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209715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55022" y="574288"/>
            <a:ext cx="8433955" cy="57094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60</Words>
  <Application>Microsoft Office PowerPoint</Application>
  <PresentationFormat>On-screen Show (4:3)</PresentationFormat>
  <Paragraphs>11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宋体</vt:lpstr>
      <vt:lpstr>Arial</vt:lpstr>
      <vt:lpstr>Calibri</vt:lpstr>
      <vt:lpstr>Calibri Light</vt:lpstr>
      <vt:lpstr>Times New Roman</vt:lpstr>
      <vt:lpstr>Office Theme</vt:lpstr>
      <vt:lpstr>1_Office Theme</vt:lpstr>
      <vt:lpstr>Inductive Method  BS Education-V Teaching Mathematics (EDU-511)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SM-G532F</dc:creator>
  <cp:lastModifiedBy>ABC</cp:lastModifiedBy>
  <cp:revision>2</cp:revision>
  <dcterms:created xsi:type="dcterms:W3CDTF">2015-05-09T21:30:45Z</dcterms:created>
  <dcterms:modified xsi:type="dcterms:W3CDTF">2020-12-10T18:34:38Z</dcterms:modified>
</cp:coreProperties>
</file>