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A56BF6-FC67-408E-AC54-6729369F8221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98331D-E616-4FA2-ACCD-3742455F16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Design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rendering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9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799"/>
            <a:ext cx="6056116" cy="5956789"/>
          </a:xfrm>
        </p:spPr>
      </p:pic>
    </p:spTree>
    <p:extLst>
      <p:ext uri="{BB962C8B-B14F-4D97-AF65-F5344CB8AC3E}">
        <p14:creationId xmlns:p14="http://schemas.microsoft.com/office/powerpoint/2010/main" val="91853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5484"/>
            <a:ext cx="2231709" cy="4525963"/>
          </a:xfr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2231709" cy="4525963"/>
          </a:xfrm>
          <a:prstGeom prst="rect">
            <a:avLst/>
          </a:prstGeom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91" y="228600"/>
            <a:ext cx="223170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2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14" y="2039203"/>
            <a:ext cx="2695575" cy="16954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"/>
            <a:ext cx="2695575" cy="169545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2" y="3971925"/>
            <a:ext cx="2695575" cy="169545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4" y="2057400"/>
            <a:ext cx="2695575" cy="16954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2695575" cy="169545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70077"/>
            <a:ext cx="2695575" cy="169545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75" y="2057400"/>
            <a:ext cx="2695575" cy="169545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41" y="185809"/>
            <a:ext cx="2695575" cy="169545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42" y="3962400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8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81150"/>
            <a:ext cx="2105025" cy="2171700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1617260"/>
            <a:ext cx="2105025" cy="21717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1581150"/>
            <a:ext cx="2105025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600200"/>
            <a:ext cx="2105025" cy="2171700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78641"/>
            <a:ext cx="2105025" cy="21717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50" y="3657600"/>
            <a:ext cx="2105025" cy="217170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63" y="3657600"/>
            <a:ext cx="2105025" cy="2171700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39" y="3679778"/>
            <a:ext cx="2105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1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914400"/>
            <a:ext cx="5749436" cy="5500138"/>
          </a:xfrm>
        </p:spPr>
      </p:pic>
    </p:spTree>
    <p:extLst>
      <p:ext uri="{BB962C8B-B14F-4D97-AF65-F5344CB8AC3E}">
        <p14:creationId xmlns:p14="http://schemas.microsoft.com/office/powerpoint/2010/main" val="367964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914400"/>
            <a:ext cx="7993386" cy="5091872"/>
          </a:xfrm>
        </p:spPr>
      </p:pic>
    </p:spTree>
    <p:extLst>
      <p:ext uri="{BB962C8B-B14F-4D97-AF65-F5344CB8AC3E}">
        <p14:creationId xmlns:p14="http://schemas.microsoft.com/office/powerpoint/2010/main" val="232918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1"/>
            <a:ext cx="6339891" cy="3982244"/>
          </a:xfrm>
        </p:spPr>
      </p:pic>
    </p:spTree>
    <p:extLst>
      <p:ext uri="{BB962C8B-B14F-4D97-AF65-F5344CB8AC3E}">
        <p14:creationId xmlns:p14="http://schemas.microsoft.com/office/powerpoint/2010/main" val="332435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5604562" cy="6009579"/>
          </a:xfrm>
        </p:spPr>
      </p:pic>
    </p:spTree>
    <p:extLst>
      <p:ext uri="{BB962C8B-B14F-4D97-AF65-F5344CB8AC3E}">
        <p14:creationId xmlns:p14="http://schemas.microsoft.com/office/powerpoint/2010/main" val="316361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762000"/>
            <a:ext cx="6985000" cy="4648200"/>
          </a:xfrm>
        </p:spPr>
      </p:pic>
    </p:spTree>
    <p:extLst>
      <p:ext uri="{BB962C8B-B14F-4D97-AF65-F5344CB8AC3E}">
        <p14:creationId xmlns:p14="http://schemas.microsoft.com/office/powerpoint/2010/main" val="69000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9" y="152400"/>
            <a:ext cx="7677271" cy="6430535"/>
          </a:xfrm>
        </p:spPr>
      </p:pic>
    </p:spTree>
    <p:extLst>
      <p:ext uri="{BB962C8B-B14F-4D97-AF65-F5344CB8AC3E}">
        <p14:creationId xmlns:p14="http://schemas.microsoft.com/office/powerpoint/2010/main" val="304152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5453702" cy="4106069"/>
          </a:xfrm>
        </p:spPr>
      </p:pic>
    </p:spTree>
    <p:extLst>
      <p:ext uri="{BB962C8B-B14F-4D97-AF65-F5344CB8AC3E}">
        <p14:creationId xmlns:p14="http://schemas.microsoft.com/office/powerpoint/2010/main" val="110175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5800"/>
            <a:ext cx="3381375" cy="1352550"/>
          </a:xfr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05" y="838200"/>
            <a:ext cx="3381375" cy="1352550"/>
          </a:xfrm>
          <a:prstGeom prst="rect">
            <a:avLst/>
          </a:prstGeom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38400"/>
            <a:ext cx="3381375" cy="1352550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33" y="2438400"/>
            <a:ext cx="3381375" cy="1352550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3381375" cy="1352550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38600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1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</TotalTime>
  <Words>3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 Design rendering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 Design Studio</dc:title>
  <dc:creator>Turn Back</dc:creator>
  <cp:lastModifiedBy>Turn Back</cp:lastModifiedBy>
  <cp:revision>10</cp:revision>
  <dcterms:created xsi:type="dcterms:W3CDTF">2020-05-15T15:59:32Z</dcterms:created>
  <dcterms:modified xsi:type="dcterms:W3CDTF">2020-05-15T17:39:28Z</dcterms:modified>
</cp:coreProperties>
</file>