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Death the Leveler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James Shirley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067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Author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English dramatist &amp; poet</a:t>
            </a:r>
          </a:p>
          <a:p>
            <a:r>
              <a:rPr lang="en-US" dirty="0" smtClean="0"/>
              <a:t>Belonged to a knighted family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654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Poem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US" dirty="0" smtClean="0"/>
              <a:t>Death as an omnipotent entity</a:t>
            </a:r>
          </a:p>
          <a:p>
            <a:r>
              <a:rPr lang="en-US" dirty="0" smtClean="0"/>
              <a:t>Fate as an omnipotent entity</a:t>
            </a:r>
          </a:p>
          <a:p>
            <a:r>
              <a:rPr lang="en-US" dirty="0" smtClean="0"/>
              <a:t>Powerful above all the powers</a:t>
            </a:r>
          </a:p>
          <a:p>
            <a:r>
              <a:rPr lang="en-US" dirty="0" smtClean="0"/>
              <a:t>Use of poetic devices: </a:t>
            </a:r>
          </a:p>
          <a:p>
            <a:r>
              <a:rPr lang="en-US" dirty="0" smtClean="0"/>
              <a:t>Personification: Glories as shadows/Fate as a fighter/Death as a person/ nerves as warriors/ murmuring breath as a mermaid</a:t>
            </a:r>
          </a:p>
          <a:p>
            <a:r>
              <a:rPr lang="en-US" dirty="0"/>
              <a:t>Alliteration: scythe and spade/Smell sweet </a:t>
            </a:r>
            <a:endParaRPr lang="en-US" dirty="0" smtClean="0"/>
          </a:p>
          <a:p>
            <a:r>
              <a:rPr lang="en-US" dirty="0" smtClean="0"/>
              <a:t>Imagery: battlefield (hint at cruelty of death)</a:t>
            </a:r>
          </a:p>
        </p:txBody>
      </p:sp>
    </p:spTree>
    <p:extLst>
      <p:ext uri="{BB962C8B-B14F-4D97-AF65-F5344CB8AC3E}">
        <p14:creationId xmlns:p14="http://schemas.microsoft.com/office/powerpoint/2010/main" val="1278640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Themes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Fragility of Life</a:t>
            </a:r>
          </a:p>
          <a:p>
            <a:r>
              <a:rPr lang="en-US" dirty="0" smtClean="0"/>
              <a:t>Inevitability of Death</a:t>
            </a:r>
          </a:p>
          <a:p>
            <a:r>
              <a:rPr lang="en-US" dirty="0" smtClean="0"/>
              <a:t>Mortality of human existence</a:t>
            </a:r>
          </a:p>
          <a:p>
            <a:r>
              <a:rPr lang="en-US" dirty="0" smtClean="0"/>
              <a:t>Death as the ultimate justice of nature</a:t>
            </a:r>
          </a:p>
          <a:p>
            <a:r>
              <a:rPr lang="en-US" dirty="0" smtClean="0"/>
              <a:t>Impermanence of power &amp; strength</a:t>
            </a:r>
          </a:p>
          <a:p>
            <a:r>
              <a:rPr lang="en-US" dirty="0" smtClean="0"/>
              <a:t>An undefeated phenomenon of all the phenomena </a:t>
            </a:r>
          </a:p>
          <a:p>
            <a:r>
              <a:rPr lang="en-US" dirty="0" smtClean="0"/>
              <a:t>Submission to the will of fate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098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Stanza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The poet </a:t>
            </a:r>
            <a:r>
              <a:rPr lang="en-US" dirty="0"/>
              <a:t>compares man’s glories of blood and state of kings and prices to mere shadows</a:t>
            </a:r>
            <a:r>
              <a:rPr lang="en-US" dirty="0" smtClean="0"/>
              <a:t>.</a:t>
            </a:r>
          </a:p>
          <a:p>
            <a:r>
              <a:rPr lang="en-US" dirty="0"/>
              <a:t>Fate can pierce any </a:t>
            </a:r>
            <a:r>
              <a:rPr lang="en-US" dirty="0" smtClean="0"/>
              <a:t>armor; spares no king</a:t>
            </a:r>
          </a:p>
          <a:p>
            <a:r>
              <a:rPr lang="en-US" dirty="0" smtClean="0"/>
              <a:t>When it comes to claim life, they have to yield</a:t>
            </a:r>
          </a:p>
          <a:p>
            <a:r>
              <a:rPr lang="en-US" dirty="0"/>
              <a:t>They are turned into dust in their graves.</a:t>
            </a:r>
            <a:endParaRPr lang="en-US" dirty="0" smtClean="0"/>
          </a:p>
          <a:p>
            <a:r>
              <a:rPr lang="en-US" dirty="0"/>
              <a:t>So, death is a great leveler that does not differentiate between the rich and the poor.</a:t>
            </a:r>
          </a:p>
        </p:txBody>
      </p:sp>
    </p:spTree>
    <p:extLst>
      <p:ext uri="{BB962C8B-B14F-4D97-AF65-F5344CB8AC3E}">
        <p14:creationId xmlns:p14="http://schemas.microsoft.com/office/powerpoint/2010/main" val="168845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Stanza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Strong warriors can only delay it for the time being</a:t>
            </a:r>
          </a:p>
          <a:p>
            <a:r>
              <a:rPr lang="en-US" dirty="0" smtClean="0"/>
              <a:t>They can dodge the fate sometimes</a:t>
            </a:r>
          </a:p>
          <a:p>
            <a:r>
              <a:rPr lang="en-US" dirty="0" smtClean="0"/>
              <a:t>Their strength is not permanent; they have to finally yield some day</a:t>
            </a:r>
          </a:p>
          <a:p>
            <a:r>
              <a:rPr lang="en-US" dirty="0" smtClean="0"/>
              <a:t>Even </a:t>
            </a:r>
            <a:r>
              <a:rPr lang="en-US" dirty="0"/>
              <a:t>the mightiest of warriors who won many wars and laurels for themselves after killing thousands of people have to yield to death and </a:t>
            </a:r>
            <a:r>
              <a:rPr lang="en-US" dirty="0" smtClean="0"/>
              <a:t>fate</a:t>
            </a:r>
          </a:p>
          <a:p>
            <a:r>
              <a:rPr lang="en-US" dirty="0" smtClean="0"/>
              <a:t>Like the prisoners in the war, every body is captive to fate &amp; death. So the death turns them into dust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294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Stanza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Fame &amp; achievements are not permanent; nor are titles and crowns.</a:t>
            </a:r>
          </a:p>
          <a:p>
            <a:r>
              <a:rPr lang="en-US" dirty="0" smtClean="0"/>
              <a:t>Those who boast about their might &amp; power shall also be rendered useless by the blow of death</a:t>
            </a:r>
          </a:p>
          <a:p>
            <a:r>
              <a:rPr lang="en-US" dirty="0" smtClean="0"/>
              <a:t>Victors &amp; victims have to offer themselves to the pyre of death</a:t>
            </a:r>
          </a:p>
          <a:p>
            <a:r>
              <a:rPr lang="en-US" dirty="0" smtClean="0"/>
              <a:t>Nobody can escape death</a:t>
            </a:r>
          </a:p>
          <a:p>
            <a:r>
              <a:rPr lang="en-US" dirty="0" smtClean="0"/>
              <a:t>Only the rightful deeds are everlasting</a:t>
            </a:r>
          </a:p>
          <a:p>
            <a:r>
              <a:rPr lang="en-US" dirty="0"/>
              <a:t>the actions of the righteous, noble people sprout, blossom and smell sweetly like flowers for ever</a:t>
            </a:r>
          </a:p>
        </p:txBody>
      </p:sp>
    </p:spTree>
    <p:extLst>
      <p:ext uri="{BB962C8B-B14F-4D97-AF65-F5344CB8AC3E}">
        <p14:creationId xmlns:p14="http://schemas.microsoft.com/office/powerpoint/2010/main" val="2407661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331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Death the Leveler</vt:lpstr>
      <vt:lpstr>About Author</vt:lpstr>
      <vt:lpstr>About Poem</vt:lpstr>
      <vt:lpstr>Themes </vt:lpstr>
      <vt:lpstr>Stanza 1</vt:lpstr>
      <vt:lpstr>Stanza 2</vt:lpstr>
      <vt:lpstr>Stanza 3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Death the Leveler</dc:title>
  <dc:creator>Qamar Hussain</dc:creator>
  <cp:lastModifiedBy>Qamar Hussain</cp:lastModifiedBy>
  <cp:revision>6</cp:revision>
  <dcterms:created xsi:type="dcterms:W3CDTF">2006-08-16T00:00:00Z</dcterms:created>
  <dcterms:modified xsi:type="dcterms:W3CDTF">2020-03-31T06:07:40Z</dcterms:modified>
</cp:coreProperties>
</file>