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3" r:id="rId5"/>
    <p:sldId id="282" r:id="rId6"/>
    <p:sldId id="257" r:id="rId7"/>
    <p:sldId id="260" r:id="rId8"/>
    <p:sldId id="261" r:id="rId9"/>
    <p:sldId id="262" r:id="rId10"/>
    <p:sldId id="263" r:id="rId11"/>
    <p:sldId id="264" r:id="rId12"/>
    <p:sldId id="265" r:id="rId13"/>
    <p:sldId id="266" r:id="rId14"/>
    <p:sldId id="267" r:id="rId15"/>
    <p:sldId id="270" r:id="rId16"/>
    <p:sldId id="271" r:id="rId17"/>
    <p:sldId id="272" r:id="rId18"/>
    <p:sldId id="273" r:id="rId19"/>
    <p:sldId id="274" r:id="rId20"/>
    <p:sldId id="275" r:id="rId21"/>
    <p:sldId id="276" r:id="rId22"/>
    <p:sldId id="277" r:id="rId23"/>
    <p:sldId id="285" r:id="rId24"/>
    <p:sldId id="278" r:id="rId25"/>
    <p:sldId id="280" r:id="rId26"/>
    <p:sldId id="281" r:id="rId27"/>
    <p:sldId id="286" r:id="rId28"/>
    <p:sldId id="284" r:id="rId29"/>
    <p:sldId id="287" r:id="rId30"/>
    <p:sldId id="28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804BC3-DCCF-4E2B-9D03-444DE9E2B2D6}" v="99" dt="2020-04-19T05:28:15.7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CC1691-9A59-4621-9A83-82A4325CE71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64AFC41-2BD9-4828-9BD0-D8F500CE7BE5}">
      <dgm:prSet/>
      <dgm:spPr/>
      <dgm:t>
        <a:bodyPr/>
        <a:lstStyle/>
        <a:p>
          <a:r>
            <a:rPr lang="en-US" dirty="0"/>
            <a:t>Support for cells</a:t>
          </a:r>
        </a:p>
      </dgm:t>
    </dgm:pt>
    <dgm:pt modelId="{0D2030C0-4462-465E-A092-FDA48A83AD23}" type="parTrans" cxnId="{C61E016E-259A-4247-A465-9C756805377B}">
      <dgm:prSet/>
      <dgm:spPr/>
      <dgm:t>
        <a:bodyPr/>
        <a:lstStyle/>
        <a:p>
          <a:endParaRPr lang="en-US"/>
        </a:p>
      </dgm:t>
    </dgm:pt>
    <dgm:pt modelId="{03BE6ABD-44DB-4FB0-A8C9-84D8811A9266}" type="sibTrans" cxnId="{C61E016E-259A-4247-A465-9C756805377B}">
      <dgm:prSet/>
      <dgm:spPr/>
      <dgm:t>
        <a:bodyPr/>
        <a:lstStyle/>
        <a:p>
          <a:endParaRPr lang="en-US"/>
        </a:p>
      </dgm:t>
    </dgm:pt>
    <dgm:pt modelId="{8864664E-5595-4804-A8D4-F0556BD12498}">
      <dgm:prSet/>
      <dgm:spPr/>
      <dgm:t>
        <a:bodyPr/>
        <a:lstStyle/>
        <a:p>
          <a:r>
            <a:rPr lang="en-US" dirty="0"/>
            <a:t>Pattern of ECM regulates</a:t>
          </a:r>
        </a:p>
      </dgm:t>
    </dgm:pt>
    <dgm:pt modelId="{DDDC9453-D111-4852-96D8-E0775EAEB66A}" type="parTrans" cxnId="{3F5F0953-FD6A-4507-8CFB-10DF8C6F9D73}">
      <dgm:prSet/>
      <dgm:spPr/>
      <dgm:t>
        <a:bodyPr/>
        <a:lstStyle/>
        <a:p>
          <a:endParaRPr lang="en-US"/>
        </a:p>
      </dgm:t>
    </dgm:pt>
    <dgm:pt modelId="{861A7F2B-3665-49C2-9260-1BA76F351A7B}" type="sibTrans" cxnId="{3F5F0953-FD6A-4507-8CFB-10DF8C6F9D73}">
      <dgm:prSet/>
      <dgm:spPr/>
      <dgm:t>
        <a:bodyPr/>
        <a:lstStyle/>
        <a:p>
          <a:endParaRPr lang="en-US"/>
        </a:p>
      </dgm:t>
    </dgm:pt>
    <dgm:pt modelId="{E7B9D6B4-F345-4933-95D1-3E733165270F}">
      <dgm:prSet/>
      <dgm:spPr/>
      <dgm:t>
        <a:bodyPr/>
        <a:lstStyle/>
        <a:p>
          <a:r>
            <a:rPr lang="en-US" dirty="0"/>
            <a:t>polarity</a:t>
          </a:r>
        </a:p>
      </dgm:t>
    </dgm:pt>
    <dgm:pt modelId="{76BE46CC-6C22-4110-9722-1449B9BDA2FE}" type="parTrans" cxnId="{D248FB12-C5C0-4B4E-ACCA-BA221CF145BC}">
      <dgm:prSet/>
      <dgm:spPr/>
      <dgm:t>
        <a:bodyPr/>
        <a:lstStyle/>
        <a:p>
          <a:endParaRPr lang="en-US"/>
        </a:p>
      </dgm:t>
    </dgm:pt>
    <dgm:pt modelId="{7123B4DF-33E9-4993-B4FA-9C0D41EFBE4A}" type="sibTrans" cxnId="{D248FB12-C5C0-4B4E-ACCA-BA221CF145BC}">
      <dgm:prSet/>
      <dgm:spPr/>
      <dgm:t>
        <a:bodyPr/>
        <a:lstStyle/>
        <a:p>
          <a:endParaRPr lang="en-US"/>
        </a:p>
      </dgm:t>
    </dgm:pt>
    <dgm:pt modelId="{CB72EDF8-AB86-4915-A431-F9718C7B7CE8}">
      <dgm:prSet/>
      <dgm:spPr/>
      <dgm:t>
        <a:bodyPr/>
        <a:lstStyle/>
        <a:p>
          <a:r>
            <a:rPr lang="en-US" dirty="0"/>
            <a:t>cell division</a:t>
          </a:r>
        </a:p>
      </dgm:t>
    </dgm:pt>
    <dgm:pt modelId="{163FE726-A0BF-4E7F-9F53-8E5A8FFFCD94}" type="parTrans" cxnId="{E82A4CA4-455F-43FC-B862-F6F3B3B49888}">
      <dgm:prSet/>
      <dgm:spPr/>
      <dgm:t>
        <a:bodyPr/>
        <a:lstStyle/>
        <a:p>
          <a:endParaRPr lang="en-US"/>
        </a:p>
      </dgm:t>
    </dgm:pt>
    <dgm:pt modelId="{D56E4A6F-C91A-4863-970D-1D8ED895026C}" type="sibTrans" cxnId="{E82A4CA4-455F-43FC-B862-F6F3B3B49888}">
      <dgm:prSet/>
      <dgm:spPr/>
      <dgm:t>
        <a:bodyPr/>
        <a:lstStyle/>
        <a:p>
          <a:endParaRPr lang="en-US"/>
        </a:p>
      </dgm:t>
    </dgm:pt>
    <dgm:pt modelId="{EE2F8C68-0C08-47C7-99AA-93CAF6C39166}">
      <dgm:prSet/>
      <dgm:spPr/>
      <dgm:t>
        <a:bodyPr/>
        <a:lstStyle/>
        <a:p>
          <a:r>
            <a:rPr lang="en-US" dirty="0"/>
            <a:t>adhesion</a:t>
          </a:r>
        </a:p>
      </dgm:t>
    </dgm:pt>
    <dgm:pt modelId="{ECDD36EE-E5EB-450F-8BFF-2B756E2103BA}" type="parTrans" cxnId="{DE7F0798-B8F9-4C1B-B49E-B991F864A726}">
      <dgm:prSet/>
      <dgm:spPr/>
      <dgm:t>
        <a:bodyPr/>
        <a:lstStyle/>
        <a:p>
          <a:endParaRPr lang="en-US"/>
        </a:p>
      </dgm:t>
    </dgm:pt>
    <dgm:pt modelId="{A7A9D625-3FA5-4151-A996-365E539871C8}" type="sibTrans" cxnId="{DE7F0798-B8F9-4C1B-B49E-B991F864A726}">
      <dgm:prSet/>
      <dgm:spPr/>
      <dgm:t>
        <a:bodyPr/>
        <a:lstStyle/>
        <a:p>
          <a:endParaRPr lang="en-US"/>
        </a:p>
      </dgm:t>
    </dgm:pt>
    <dgm:pt modelId="{3E18471A-0C01-4120-8F47-B32C6560F69C}">
      <dgm:prSet/>
      <dgm:spPr/>
      <dgm:t>
        <a:bodyPr/>
        <a:lstStyle/>
        <a:p>
          <a:r>
            <a:rPr lang="en-US" dirty="0"/>
            <a:t>motility</a:t>
          </a:r>
        </a:p>
      </dgm:t>
    </dgm:pt>
    <dgm:pt modelId="{D750376E-7C76-40E8-BF06-3B810C20DAEC}" type="parTrans" cxnId="{8317C7AD-D1D7-43F4-988C-8D2269719896}">
      <dgm:prSet/>
      <dgm:spPr/>
      <dgm:t>
        <a:bodyPr/>
        <a:lstStyle/>
        <a:p>
          <a:endParaRPr lang="en-US"/>
        </a:p>
      </dgm:t>
    </dgm:pt>
    <dgm:pt modelId="{8E8EE82A-6048-4F87-AA23-07AD6BF39FEE}" type="sibTrans" cxnId="{8317C7AD-D1D7-43F4-988C-8D2269719896}">
      <dgm:prSet/>
      <dgm:spPr/>
      <dgm:t>
        <a:bodyPr/>
        <a:lstStyle/>
        <a:p>
          <a:endParaRPr lang="en-US"/>
        </a:p>
      </dgm:t>
    </dgm:pt>
    <dgm:pt modelId="{12CF10C0-2F39-4D9C-9D83-C1D817D7BBF4}" type="pres">
      <dgm:prSet presAssocID="{4ACC1691-9A59-4621-9A83-82A4325CE717}" presName="linear" presStyleCnt="0">
        <dgm:presLayoutVars>
          <dgm:animLvl val="lvl"/>
          <dgm:resizeHandles val="exact"/>
        </dgm:presLayoutVars>
      </dgm:prSet>
      <dgm:spPr/>
    </dgm:pt>
    <dgm:pt modelId="{D88EF114-E186-4B1F-AF9C-ED64DB9FFC9A}" type="pres">
      <dgm:prSet presAssocID="{B64AFC41-2BD9-4828-9BD0-D8F500CE7BE5}" presName="parentText" presStyleLbl="node1" presStyleIdx="0" presStyleCnt="6">
        <dgm:presLayoutVars>
          <dgm:chMax val="0"/>
          <dgm:bulletEnabled val="1"/>
        </dgm:presLayoutVars>
      </dgm:prSet>
      <dgm:spPr/>
    </dgm:pt>
    <dgm:pt modelId="{CBA75431-DD73-4C2A-9B88-C75221094B8F}" type="pres">
      <dgm:prSet presAssocID="{03BE6ABD-44DB-4FB0-A8C9-84D8811A9266}" presName="spacer" presStyleCnt="0"/>
      <dgm:spPr/>
    </dgm:pt>
    <dgm:pt modelId="{A0D58871-5DB5-4357-99A6-55A8319ACB43}" type="pres">
      <dgm:prSet presAssocID="{8864664E-5595-4804-A8D4-F0556BD12498}" presName="parentText" presStyleLbl="node1" presStyleIdx="1" presStyleCnt="6">
        <dgm:presLayoutVars>
          <dgm:chMax val="0"/>
          <dgm:bulletEnabled val="1"/>
        </dgm:presLayoutVars>
      </dgm:prSet>
      <dgm:spPr/>
    </dgm:pt>
    <dgm:pt modelId="{E848EF6D-DCA5-45E6-A555-6B5FBBB4E3DE}" type="pres">
      <dgm:prSet presAssocID="{861A7F2B-3665-49C2-9260-1BA76F351A7B}" presName="spacer" presStyleCnt="0"/>
      <dgm:spPr/>
    </dgm:pt>
    <dgm:pt modelId="{D8D8F1CD-9420-415D-8A2D-0B65986FCE0D}" type="pres">
      <dgm:prSet presAssocID="{E7B9D6B4-F345-4933-95D1-3E733165270F}" presName="parentText" presStyleLbl="node1" presStyleIdx="2" presStyleCnt="6">
        <dgm:presLayoutVars>
          <dgm:chMax val="0"/>
          <dgm:bulletEnabled val="1"/>
        </dgm:presLayoutVars>
      </dgm:prSet>
      <dgm:spPr/>
    </dgm:pt>
    <dgm:pt modelId="{DF38D01B-B985-4802-ABB9-A34E673178D6}" type="pres">
      <dgm:prSet presAssocID="{7123B4DF-33E9-4993-B4FA-9C0D41EFBE4A}" presName="spacer" presStyleCnt="0"/>
      <dgm:spPr/>
    </dgm:pt>
    <dgm:pt modelId="{21DF8A68-1DF4-4B17-AE1E-3D6FD06FF7CA}" type="pres">
      <dgm:prSet presAssocID="{CB72EDF8-AB86-4915-A431-F9718C7B7CE8}" presName="parentText" presStyleLbl="node1" presStyleIdx="3" presStyleCnt="6">
        <dgm:presLayoutVars>
          <dgm:chMax val="0"/>
          <dgm:bulletEnabled val="1"/>
        </dgm:presLayoutVars>
      </dgm:prSet>
      <dgm:spPr/>
    </dgm:pt>
    <dgm:pt modelId="{9DE9A3F7-BF03-4A41-A8CC-48EF8DFC436E}" type="pres">
      <dgm:prSet presAssocID="{D56E4A6F-C91A-4863-970D-1D8ED895026C}" presName="spacer" presStyleCnt="0"/>
      <dgm:spPr/>
    </dgm:pt>
    <dgm:pt modelId="{E977FAA6-C4FD-43B4-BA5E-015763060DFB}" type="pres">
      <dgm:prSet presAssocID="{EE2F8C68-0C08-47C7-99AA-93CAF6C39166}" presName="parentText" presStyleLbl="node1" presStyleIdx="4" presStyleCnt="6">
        <dgm:presLayoutVars>
          <dgm:chMax val="0"/>
          <dgm:bulletEnabled val="1"/>
        </dgm:presLayoutVars>
      </dgm:prSet>
      <dgm:spPr/>
    </dgm:pt>
    <dgm:pt modelId="{50660BD9-1AD7-4C30-B87A-4E684E2A3B9F}" type="pres">
      <dgm:prSet presAssocID="{A7A9D625-3FA5-4151-A996-365E539871C8}" presName="spacer" presStyleCnt="0"/>
      <dgm:spPr/>
    </dgm:pt>
    <dgm:pt modelId="{2759DC24-11A3-4E36-9539-61D0119CCBF6}" type="pres">
      <dgm:prSet presAssocID="{3E18471A-0C01-4120-8F47-B32C6560F69C}" presName="parentText" presStyleLbl="node1" presStyleIdx="5" presStyleCnt="6">
        <dgm:presLayoutVars>
          <dgm:chMax val="0"/>
          <dgm:bulletEnabled val="1"/>
        </dgm:presLayoutVars>
      </dgm:prSet>
      <dgm:spPr/>
    </dgm:pt>
  </dgm:ptLst>
  <dgm:cxnLst>
    <dgm:cxn modelId="{3CA57400-846E-4FD9-AD93-18DDFC2A5504}" type="presOf" srcId="{E7B9D6B4-F345-4933-95D1-3E733165270F}" destId="{D8D8F1CD-9420-415D-8A2D-0B65986FCE0D}" srcOrd="0" destOrd="0" presId="urn:microsoft.com/office/officeart/2005/8/layout/vList2"/>
    <dgm:cxn modelId="{D248FB12-C5C0-4B4E-ACCA-BA221CF145BC}" srcId="{4ACC1691-9A59-4621-9A83-82A4325CE717}" destId="{E7B9D6B4-F345-4933-95D1-3E733165270F}" srcOrd="2" destOrd="0" parTransId="{76BE46CC-6C22-4110-9722-1449B9BDA2FE}" sibTransId="{7123B4DF-33E9-4993-B4FA-9C0D41EFBE4A}"/>
    <dgm:cxn modelId="{0CB41526-32DF-4AEC-A82E-2BDBB094301D}" type="presOf" srcId="{4ACC1691-9A59-4621-9A83-82A4325CE717}" destId="{12CF10C0-2F39-4D9C-9D83-C1D817D7BBF4}" srcOrd="0" destOrd="0" presId="urn:microsoft.com/office/officeart/2005/8/layout/vList2"/>
    <dgm:cxn modelId="{DDDDC230-6809-4145-99E4-630917166DD4}" type="presOf" srcId="{CB72EDF8-AB86-4915-A431-F9718C7B7CE8}" destId="{21DF8A68-1DF4-4B17-AE1E-3D6FD06FF7CA}" srcOrd="0" destOrd="0" presId="urn:microsoft.com/office/officeart/2005/8/layout/vList2"/>
    <dgm:cxn modelId="{1C2C4460-17AA-445F-8760-14408A552ABB}" type="presOf" srcId="{3E18471A-0C01-4120-8F47-B32C6560F69C}" destId="{2759DC24-11A3-4E36-9539-61D0119CCBF6}" srcOrd="0" destOrd="0" presId="urn:microsoft.com/office/officeart/2005/8/layout/vList2"/>
    <dgm:cxn modelId="{C61E016E-259A-4247-A465-9C756805377B}" srcId="{4ACC1691-9A59-4621-9A83-82A4325CE717}" destId="{B64AFC41-2BD9-4828-9BD0-D8F500CE7BE5}" srcOrd="0" destOrd="0" parTransId="{0D2030C0-4462-465E-A092-FDA48A83AD23}" sibTransId="{03BE6ABD-44DB-4FB0-A8C9-84D8811A9266}"/>
    <dgm:cxn modelId="{3F5F0953-FD6A-4507-8CFB-10DF8C6F9D73}" srcId="{4ACC1691-9A59-4621-9A83-82A4325CE717}" destId="{8864664E-5595-4804-A8D4-F0556BD12498}" srcOrd="1" destOrd="0" parTransId="{DDDC9453-D111-4852-96D8-E0775EAEB66A}" sibTransId="{861A7F2B-3665-49C2-9260-1BA76F351A7B}"/>
    <dgm:cxn modelId="{3720E17D-7ADE-4C7F-AC14-288CF9ADB0C1}" type="presOf" srcId="{8864664E-5595-4804-A8D4-F0556BD12498}" destId="{A0D58871-5DB5-4357-99A6-55A8319ACB43}" srcOrd="0" destOrd="0" presId="urn:microsoft.com/office/officeart/2005/8/layout/vList2"/>
    <dgm:cxn modelId="{DE7F0798-B8F9-4C1B-B49E-B991F864A726}" srcId="{4ACC1691-9A59-4621-9A83-82A4325CE717}" destId="{EE2F8C68-0C08-47C7-99AA-93CAF6C39166}" srcOrd="4" destOrd="0" parTransId="{ECDD36EE-E5EB-450F-8BFF-2B756E2103BA}" sibTransId="{A7A9D625-3FA5-4151-A996-365E539871C8}"/>
    <dgm:cxn modelId="{E82A4CA4-455F-43FC-B862-F6F3B3B49888}" srcId="{4ACC1691-9A59-4621-9A83-82A4325CE717}" destId="{CB72EDF8-AB86-4915-A431-F9718C7B7CE8}" srcOrd="3" destOrd="0" parTransId="{163FE726-A0BF-4E7F-9F53-8E5A8FFFCD94}" sibTransId="{D56E4A6F-C91A-4863-970D-1D8ED895026C}"/>
    <dgm:cxn modelId="{8317C7AD-D1D7-43F4-988C-8D2269719896}" srcId="{4ACC1691-9A59-4621-9A83-82A4325CE717}" destId="{3E18471A-0C01-4120-8F47-B32C6560F69C}" srcOrd="5" destOrd="0" parTransId="{D750376E-7C76-40E8-BF06-3B810C20DAEC}" sibTransId="{8E8EE82A-6048-4F87-AA23-07AD6BF39FEE}"/>
    <dgm:cxn modelId="{A26E32F8-AB96-4FB4-B774-106BC96D587D}" type="presOf" srcId="{B64AFC41-2BD9-4828-9BD0-D8F500CE7BE5}" destId="{D88EF114-E186-4B1F-AF9C-ED64DB9FFC9A}" srcOrd="0" destOrd="0" presId="urn:microsoft.com/office/officeart/2005/8/layout/vList2"/>
    <dgm:cxn modelId="{DD9A98FE-5511-4CAB-8B5C-0FC24422A34C}" type="presOf" srcId="{EE2F8C68-0C08-47C7-99AA-93CAF6C39166}" destId="{E977FAA6-C4FD-43B4-BA5E-015763060DFB}" srcOrd="0" destOrd="0" presId="urn:microsoft.com/office/officeart/2005/8/layout/vList2"/>
    <dgm:cxn modelId="{8B24836B-8BF1-4CBC-A834-9C525FA21EFE}" type="presParOf" srcId="{12CF10C0-2F39-4D9C-9D83-C1D817D7BBF4}" destId="{D88EF114-E186-4B1F-AF9C-ED64DB9FFC9A}" srcOrd="0" destOrd="0" presId="urn:microsoft.com/office/officeart/2005/8/layout/vList2"/>
    <dgm:cxn modelId="{CF52CA24-5744-464D-BB07-922D4D6CF545}" type="presParOf" srcId="{12CF10C0-2F39-4D9C-9D83-C1D817D7BBF4}" destId="{CBA75431-DD73-4C2A-9B88-C75221094B8F}" srcOrd="1" destOrd="0" presId="urn:microsoft.com/office/officeart/2005/8/layout/vList2"/>
    <dgm:cxn modelId="{1E9CF928-5E2F-4156-A9BA-24321211BF61}" type="presParOf" srcId="{12CF10C0-2F39-4D9C-9D83-C1D817D7BBF4}" destId="{A0D58871-5DB5-4357-99A6-55A8319ACB43}" srcOrd="2" destOrd="0" presId="urn:microsoft.com/office/officeart/2005/8/layout/vList2"/>
    <dgm:cxn modelId="{21C0CBD1-B929-48ED-914E-28874884CF55}" type="presParOf" srcId="{12CF10C0-2F39-4D9C-9D83-C1D817D7BBF4}" destId="{E848EF6D-DCA5-45E6-A555-6B5FBBB4E3DE}" srcOrd="3" destOrd="0" presId="urn:microsoft.com/office/officeart/2005/8/layout/vList2"/>
    <dgm:cxn modelId="{EE64E933-0C6A-4E2E-B367-4C8CFB703F29}" type="presParOf" srcId="{12CF10C0-2F39-4D9C-9D83-C1D817D7BBF4}" destId="{D8D8F1CD-9420-415D-8A2D-0B65986FCE0D}" srcOrd="4" destOrd="0" presId="urn:microsoft.com/office/officeart/2005/8/layout/vList2"/>
    <dgm:cxn modelId="{2D96AA7D-CE06-4B36-A412-25FE9FFCB59C}" type="presParOf" srcId="{12CF10C0-2F39-4D9C-9D83-C1D817D7BBF4}" destId="{DF38D01B-B985-4802-ABB9-A34E673178D6}" srcOrd="5" destOrd="0" presId="urn:microsoft.com/office/officeart/2005/8/layout/vList2"/>
    <dgm:cxn modelId="{AE0992A1-B9F9-44C1-8DA1-AA15D0D38D13}" type="presParOf" srcId="{12CF10C0-2F39-4D9C-9D83-C1D817D7BBF4}" destId="{21DF8A68-1DF4-4B17-AE1E-3D6FD06FF7CA}" srcOrd="6" destOrd="0" presId="urn:microsoft.com/office/officeart/2005/8/layout/vList2"/>
    <dgm:cxn modelId="{D5D0B382-6CA9-4ADF-B203-2CDF9F149F38}" type="presParOf" srcId="{12CF10C0-2F39-4D9C-9D83-C1D817D7BBF4}" destId="{9DE9A3F7-BF03-4A41-A8CC-48EF8DFC436E}" srcOrd="7" destOrd="0" presId="urn:microsoft.com/office/officeart/2005/8/layout/vList2"/>
    <dgm:cxn modelId="{7504CD2A-DDC1-40E0-9B6C-CA06A6ACD22A}" type="presParOf" srcId="{12CF10C0-2F39-4D9C-9D83-C1D817D7BBF4}" destId="{E977FAA6-C4FD-43B4-BA5E-015763060DFB}" srcOrd="8" destOrd="0" presId="urn:microsoft.com/office/officeart/2005/8/layout/vList2"/>
    <dgm:cxn modelId="{4244D6CB-A8F5-4A5F-9177-B451E2420CFA}" type="presParOf" srcId="{12CF10C0-2F39-4D9C-9D83-C1D817D7BBF4}" destId="{50660BD9-1AD7-4C30-B87A-4E684E2A3B9F}" srcOrd="9" destOrd="0" presId="urn:microsoft.com/office/officeart/2005/8/layout/vList2"/>
    <dgm:cxn modelId="{852D43CA-E14C-450A-93C9-302EEF9B370B}" type="presParOf" srcId="{12CF10C0-2F39-4D9C-9D83-C1D817D7BBF4}" destId="{2759DC24-11A3-4E36-9539-61D0119CCBF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4DABD5-871E-4AE1-8301-2BDB47DAF76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88C8207-06E8-439A-8718-DCFB15062F4E}">
      <dgm:prSet/>
      <dgm:spPr/>
      <dgm:t>
        <a:bodyPr/>
        <a:lstStyle/>
        <a:p>
          <a:r>
            <a:rPr lang="en-US" dirty="0"/>
            <a:t>Development</a:t>
          </a:r>
        </a:p>
      </dgm:t>
    </dgm:pt>
    <dgm:pt modelId="{C218B9B4-9699-4519-B823-0333881331D4}" type="parTrans" cxnId="{BE7CD124-20C6-433B-8158-2DBB73F527C5}">
      <dgm:prSet/>
      <dgm:spPr/>
      <dgm:t>
        <a:bodyPr/>
        <a:lstStyle/>
        <a:p>
          <a:endParaRPr lang="en-US"/>
        </a:p>
      </dgm:t>
    </dgm:pt>
    <dgm:pt modelId="{45F1EB5F-931A-4852-8833-A3080CA1FF9E}" type="sibTrans" cxnId="{BE7CD124-20C6-433B-8158-2DBB73F527C5}">
      <dgm:prSet/>
      <dgm:spPr/>
      <dgm:t>
        <a:bodyPr/>
        <a:lstStyle/>
        <a:p>
          <a:endParaRPr lang="en-US"/>
        </a:p>
      </dgm:t>
    </dgm:pt>
    <dgm:pt modelId="{14B3DBB9-F33B-4CA1-8492-8084E4235815}">
      <dgm:prSet/>
      <dgm:spPr/>
      <dgm:t>
        <a:bodyPr/>
        <a:lstStyle/>
        <a:p>
          <a:r>
            <a:rPr lang="en-US" dirty="0"/>
            <a:t>Migration</a:t>
          </a:r>
        </a:p>
      </dgm:t>
    </dgm:pt>
    <dgm:pt modelId="{03D4D87B-553E-4C6D-86EE-8EA21550E6C4}" type="parTrans" cxnId="{0E46A51D-6F8E-485F-B5A9-8DAFFB1F8285}">
      <dgm:prSet/>
      <dgm:spPr/>
      <dgm:t>
        <a:bodyPr/>
        <a:lstStyle/>
        <a:p>
          <a:endParaRPr lang="en-US"/>
        </a:p>
      </dgm:t>
    </dgm:pt>
    <dgm:pt modelId="{5FB03582-7C26-43BF-9F6A-E6B33696C967}" type="sibTrans" cxnId="{0E46A51D-6F8E-485F-B5A9-8DAFFB1F8285}">
      <dgm:prSet/>
      <dgm:spPr/>
      <dgm:t>
        <a:bodyPr/>
        <a:lstStyle/>
        <a:p>
          <a:endParaRPr lang="en-US"/>
        </a:p>
      </dgm:t>
    </dgm:pt>
    <dgm:pt modelId="{B73CD2E3-DD7C-4B03-982B-079621F2244B}">
      <dgm:prSet/>
      <dgm:spPr/>
      <dgm:t>
        <a:bodyPr/>
        <a:lstStyle/>
        <a:p>
          <a:r>
            <a:rPr lang="en-US" dirty="0"/>
            <a:t>Differentiation</a:t>
          </a:r>
        </a:p>
      </dgm:t>
    </dgm:pt>
    <dgm:pt modelId="{2975CACC-961F-497A-99E0-382D061846B4}" type="parTrans" cxnId="{F628E640-F227-4EC8-A6AF-3DDC264D9593}">
      <dgm:prSet/>
      <dgm:spPr/>
      <dgm:t>
        <a:bodyPr/>
        <a:lstStyle/>
        <a:p>
          <a:endParaRPr lang="en-US"/>
        </a:p>
      </dgm:t>
    </dgm:pt>
    <dgm:pt modelId="{DF6A6A57-56EE-4823-95C1-75CE1B8D0871}" type="sibTrans" cxnId="{F628E640-F227-4EC8-A6AF-3DDC264D9593}">
      <dgm:prSet/>
      <dgm:spPr/>
      <dgm:t>
        <a:bodyPr/>
        <a:lstStyle/>
        <a:p>
          <a:endParaRPr lang="en-US"/>
        </a:p>
      </dgm:t>
    </dgm:pt>
    <dgm:pt modelId="{0C5C16C4-63ED-4F62-8C78-3A3DD49567DB}">
      <dgm:prSet/>
      <dgm:spPr/>
      <dgm:t>
        <a:bodyPr/>
        <a:lstStyle/>
        <a:p>
          <a:r>
            <a:rPr lang="en-US" dirty="0"/>
            <a:t>Growth factors</a:t>
          </a:r>
        </a:p>
      </dgm:t>
    </dgm:pt>
    <dgm:pt modelId="{DB7EAC77-BF66-41D7-AEF1-E1D47CB3577E}" type="parTrans" cxnId="{4B9ED6A1-4C99-49DD-BEDA-AE4ACAC6F87A}">
      <dgm:prSet/>
      <dgm:spPr/>
      <dgm:t>
        <a:bodyPr/>
        <a:lstStyle/>
        <a:p>
          <a:endParaRPr lang="en-US"/>
        </a:p>
      </dgm:t>
    </dgm:pt>
    <dgm:pt modelId="{613924CA-B723-4913-9997-751895B7C716}" type="sibTrans" cxnId="{4B9ED6A1-4C99-49DD-BEDA-AE4ACAC6F87A}">
      <dgm:prSet/>
      <dgm:spPr/>
      <dgm:t>
        <a:bodyPr/>
        <a:lstStyle/>
        <a:p>
          <a:endParaRPr lang="en-US"/>
        </a:p>
      </dgm:t>
    </dgm:pt>
    <dgm:pt modelId="{F1D5F152-E4CA-4F15-81FB-838CB7616996}" type="pres">
      <dgm:prSet presAssocID="{E04DABD5-871E-4AE1-8301-2BDB47DAF767}" presName="linear" presStyleCnt="0">
        <dgm:presLayoutVars>
          <dgm:animLvl val="lvl"/>
          <dgm:resizeHandles val="exact"/>
        </dgm:presLayoutVars>
      </dgm:prSet>
      <dgm:spPr/>
    </dgm:pt>
    <dgm:pt modelId="{1514968F-9D03-4E3F-9F68-76E553609AAA}" type="pres">
      <dgm:prSet presAssocID="{C88C8207-06E8-439A-8718-DCFB15062F4E}" presName="parentText" presStyleLbl="node1" presStyleIdx="0" presStyleCnt="4">
        <dgm:presLayoutVars>
          <dgm:chMax val="0"/>
          <dgm:bulletEnabled val="1"/>
        </dgm:presLayoutVars>
      </dgm:prSet>
      <dgm:spPr/>
    </dgm:pt>
    <dgm:pt modelId="{B926AF1C-AF1C-4FAC-B65A-BA97083F6016}" type="pres">
      <dgm:prSet presAssocID="{45F1EB5F-931A-4852-8833-A3080CA1FF9E}" presName="spacer" presStyleCnt="0"/>
      <dgm:spPr/>
    </dgm:pt>
    <dgm:pt modelId="{0295E166-B5B4-4235-A094-23233D9E7FC1}" type="pres">
      <dgm:prSet presAssocID="{14B3DBB9-F33B-4CA1-8492-8084E4235815}" presName="parentText" presStyleLbl="node1" presStyleIdx="1" presStyleCnt="4">
        <dgm:presLayoutVars>
          <dgm:chMax val="0"/>
          <dgm:bulletEnabled val="1"/>
        </dgm:presLayoutVars>
      </dgm:prSet>
      <dgm:spPr/>
    </dgm:pt>
    <dgm:pt modelId="{A0329D88-0A63-4307-A801-084BD7E82691}" type="pres">
      <dgm:prSet presAssocID="{5FB03582-7C26-43BF-9F6A-E6B33696C967}" presName="spacer" presStyleCnt="0"/>
      <dgm:spPr/>
    </dgm:pt>
    <dgm:pt modelId="{B52DCC72-C1AD-48BC-8DC3-75F6744C1480}" type="pres">
      <dgm:prSet presAssocID="{B73CD2E3-DD7C-4B03-982B-079621F2244B}" presName="parentText" presStyleLbl="node1" presStyleIdx="2" presStyleCnt="4">
        <dgm:presLayoutVars>
          <dgm:chMax val="0"/>
          <dgm:bulletEnabled val="1"/>
        </dgm:presLayoutVars>
      </dgm:prSet>
      <dgm:spPr/>
    </dgm:pt>
    <dgm:pt modelId="{120DBF4F-5097-4434-8218-E83CCCA209BE}" type="pres">
      <dgm:prSet presAssocID="{DF6A6A57-56EE-4823-95C1-75CE1B8D0871}" presName="spacer" presStyleCnt="0"/>
      <dgm:spPr/>
    </dgm:pt>
    <dgm:pt modelId="{4F3AA3AD-97F5-4B6B-A66B-E14B6A499F54}" type="pres">
      <dgm:prSet presAssocID="{0C5C16C4-63ED-4F62-8C78-3A3DD49567DB}" presName="parentText" presStyleLbl="node1" presStyleIdx="3" presStyleCnt="4">
        <dgm:presLayoutVars>
          <dgm:chMax val="0"/>
          <dgm:bulletEnabled val="1"/>
        </dgm:presLayoutVars>
      </dgm:prSet>
      <dgm:spPr/>
    </dgm:pt>
  </dgm:ptLst>
  <dgm:cxnLst>
    <dgm:cxn modelId="{0E46A51D-6F8E-485F-B5A9-8DAFFB1F8285}" srcId="{E04DABD5-871E-4AE1-8301-2BDB47DAF767}" destId="{14B3DBB9-F33B-4CA1-8492-8084E4235815}" srcOrd="1" destOrd="0" parTransId="{03D4D87B-553E-4C6D-86EE-8EA21550E6C4}" sibTransId="{5FB03582-7C26-43BF-9F6A-E6B33696C967}"/>
    <dgm:cxn modelId="{BE7CD124-20C6-433B-8158-2DBB73F527C5}" srcId="{E04DABD5-871E-4AE1-8301-2BDB47DAF767}" destId="{C88C8207-06E8-439A-8718-DCFB15062F4E}" srcOrd="0" destOrd="0" parTransId="{C218B9B4-9699-4519-B823-0333881331D4}" sibTransId="{45F1EB5F-931A-4852-8833-A3080CA1FF9E}"/>
    <dgm:cxn modelId="{F628E640-F227-4EC8-A6AF-3DDC264D9593}" srcId="{E04DABD5-871E-4AE1-8301-2BDB47DAF767}" destId="{B73CD2E3-DD7C-4B03-982B-079621F2244B}" srcOrd="2" destOrd="0" parTransId="{2975CACC-961F-497A-99E0-382D061846B4}" sibTransId="{DF6A6A57-56EE-4823-95C1-75CE1B8D0871}"/>
    <dgm:cxn modelId="{D4253F6F-183F-406A-9D2A-C70D4D1A15B6}" type="presOf" srcId="{0C5C16C4-63ED-4F62-8C78-3A3DD49567DB}" destId="{4F3AA3AD-97F5-4B6B-A66B-E14B6A499F54}" srcOrd="0" destOrd="0" presId="urn:microsoft.com/office/officeart/2005/8/layout/vList2"/>
    <dgm:cxn modelId="{B1DBCE72-CC6F-465D-B428-F3595D7F885F}" type="presOf" srcId="{14B3DBB9-F33B-4CA1-8492-8084E4235815}" destId="{0295E166-B5B4-4235-A094-23233D9E7FC1}" srcOrd="0" destOrd="0" presId="urn:microsoft.com/office/officeart/2005/8/layout/vList2"/>
    <dgm:cxn modelId="{47E81B92-5B00-4F5E-89D9-FF69D2FB0058}" type="presOf" srcId="{E04DABD5-871E-4AE1-8301-2BDB47DAF767}" destId="{F1D5F152-E4CA-4F15-81FB-838CB7616996}" srcOrd="0" destOrd="0" presId="urn:microsoft.com/office/officeart/2005/8/layout/vList2"/>
    <dgm:cxn modelId="{04117EA1-4F63-4A4A-9DC5-311750A2CA1D}" type="presOf" srcId="{C88C8207-06E8-439A-8718-DCFB15062F4E}" destId="{1514968F-9D03-4E3F-9F68-76E553609AAA}" srcOrd="0" destOrd="0" presId="urn:microsoft.com/office/officeart/2005/8/layout/vList2"/>
    <dgm:cxn modelId="{4B9ED6A1-4C99-49DD-BEDA-AE4ACAC6F87A}" srcId="{E04DABD5-871E-4AE1-8301-2BDB47DAF767}" destId="{0C5C16C4-63ED-4F62-8C78-3A3DD49567DB}" srcOrd="3" destOrd="0" parTransId="{DB7EAC77-BF66-41D7-AEF1-E1D47CB3577E}" sibTransId="{613924CA-B723-4913-9997-751895B7C716}"/>
    <dgm:cxn modelId="{FB9FAAA4-F74D-49E3-94B9-F1380492EF55}" type="presOf" srcId="{B73CD2E3-DD7C-4B03-982B-079621F2244B}" destId="{B52DCC72-C1AD-48BC-8DC3-75F6744C1480}" srcOrd="0" destOrd="0" presId="urn:microsoft.com/office/officeart/2005/8/layout/vList2"/>
    <dgm:cxn modelId="{5E2EAAE1-6916-461C-98ED-51DDB8E91D0F}" type="presParOf" srcId="{F1D5F152-E4CA-4F15-81FB-838CB7616996}" destId="{1514968F-9D03-4E3F-9F68-76E553609AAA}" srcOrd="0" destOrd="0" presId="urn:microsoft.com/office/officeart/2005/8/layout/vList2"/>
    <dgm:cxn modelId="{2AF24240-28E3-4B1E-A24B-F9C5D4FE7A4B}" type="presParOf" srcId="{F1D5F152-E4CA-4F15-81FB-838CB7616996}" destId="{B926AF1C-AF1C-4FAC-B65A-BA97083F6016}" srcOrd="1" destOrd="0" presId="urn:microsoft.com/office/officeart/2005/8/layout/vList2"/>
    <dgm:cxn modelId="{2FFD4D3E-CB9C-4DDA-82F1-EC82E5291AAE}" type="presParOf" srcId="{F1D5F152-E4CA-4F15-81FB-838CB7616996}" destId="{0295E166-B5B4-4235-A094-23233D9E7FC1}" srcOrd="2" destOrd="0" presId="urn:microsoft.com/office/officeart/2005/8/layout/vList2"/>
    <dgm:cxn modelId="{6982C97E-FEE9-4AE4-930B-3AA9ED977103}" type="presParOf" srcId="{F1D5F152-E4CA-4F15-81FB-838CB7616996}" destId="{A0329D88-0A63-4307-A801-084BD7E82691}" srcOrd="3" destOrd="0" presId="urn:microsoft.com/office/officeart/2005/8/layout/vList2"/>
    <dgm:cxn modelId="{377E0782-225D-447F-8B93-2170F50DA75C}" type="presParOf" srcId="{F1D5F152-E4CA-4F15-81FB-838CB7616996}" destId="{B52DCC72-C1AD-48BC-8DC3-75F6744C1480}" srcOrd="4" destOrd="0" presId="urn:microsoft.com/office/officeart/2005/8/layout/vList2"/>
    <dgm:cxn modelId="{0D329E0B-B698-4BD7-91DB-5A7B69865B5D}" type="presParOf" srcId="{F1D5F152-E4CA-4F15-81FB-838CB7616996}" destId="{120DBF4F-5097-4434-8218-E83CCCA209BE}" srcOrd="5" destOrd="0" presId="urn:microsoft.com/office/officeart/2005/8/layout/vList2"/>
    <dgm:cxn modelId="{A6D000C4-3EFC-4DB1-96A1-915D3DD9F7E9}" type="presParOf" srcId="{F1D5F152-E4CA-4F15-81FB-838CB7616996}" destId="{4F3AA3AD-97F5-4B6B-A66B-E14B6A499F5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57EEA4-1080-4BD8-B392-4D3E8F28AB5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FD31CA4-DE05-43AE-8C46-8C6D423AC024}">
      <dgm:prSet/>
      <dgm:spPr/>
      <dgm:t>
        <a:bodyPr/>
        <a:lstStyle/>
        <a:p>
          <a:pPr>
            <a:defRPr cap="all"/>
          </a:pPr>
          <a:r>
            <a:rPr lang="en-US" dirty="0"/>
            <a:t>stable and able to be </a:t>
          </a:r>
          <a:r>
            <a:rPr lang="en-US" dirty="0" err="1"/>
            <a:t>reorganised</a:t>
          </a:r>
          <a:r>
            <a:rPr lang="en-US" dirty="0"/>
            <a:t>?</a:t>
          </a:r>
        </a:p>
      </dgm:t>
    </dgm:pt>
    <dgm:pt modelId="{4721020D-C640-41E5-98E5-5721A900222A}" type="parTrans" cxnId="{A0DCFDB7-FCC8-4EB9-9254-D3DA17F2739D}">
      <dgm:prSet/>
      <dgm:spPr/>
      <dgm:t>
        <a:bodyPr/>
        <a:lstStyle/>
        <a:p>
          <a:endParaRPr lang="en-US"/>
        </a:p>
      </dgm:t>
    </dgm:pt>
    <dgm:pt modelId="{A6382220-2271-48DE-A092-A749F05DCE57}" type="sibTrans" cxnId="{A0DCFDB7-FCC8-4EB9-9254-D3DA17F2739D}">
      <dgm:prSet/>
      <dgm:spPr/>
      <dgm:t>
        <a:bodyPr/>
        <a:lstStyle/>
        <a:p>
          <a:endParaRPr lang="en-US"/>
        </a:p>
      </dgm:t>
    </dgm:pt>
    <dgm:pt modelId="{FD70D2D8-783C-49D7-A278-A8F3B36265EB}">
      <dgm:prSet/>
      <dgm:spPr/>
      <dgm:t>
        <a:bodyPr/>
        <a:lstStyle/>
        <a:p>
          <a:pPr>
            <a:defRPr cap="all"/>
          </a:pPr>
          <a:r>
            <a:rPr lang="en-US"/>
            <a:t>different for different tissues</a:t>
          </a:r>
        </a:p>
      </dgm:t>
    </dgm:pt>
    <dgm:pt modelId="{5C59EB34-EE4D-4812-811F-56DE3542584E}" type="parTrans" cxnId="{CDB47A9D-2564-46BC-9C78-92EC0E05353B}">
      <dgm:prSet/>
      <dgm:spPr/>
      <dgm:t>
        <a:bodyPr/>
        <a:lstStyle/>
        <a:p>
          <a:endParaRPr lang="en-US"/>
        </a:p>
      </dgm:t>
    </dgm:pt>
    <dgm:pt modelId="{2222BD88-C44B-427B-BB64-74C0244CF6F0}" type="sibTrans" cxnId="{CDB47A9D-2564-46BC-9C78-92EC0E05353B}">
      <dgm:prSet/>
      <dgm:spPr/>
      <dgm:t>
        <a:bodyPr/>
        <a:lstStyle/>
        <a:p>
          <a:endParaRPr lang="en-US"/>
        </a:p>
      </dgm:t>
    </dgm:pt>
    <dgm:pt modelId="{FDBF12AB-035E-45D4-82BC-4062DA2BA3D3}" type="pres">
      <dgm:prSet presAssocID="{9E57EEA4-1080-4BD8-B392-4D3E8F28AB5E}" presName="root" presStyleCnt="0">
        <dgm:presLayoutVars>
          <dgm:dir/>
          <dgm:resizeHandles val="exact"/>
        </dgm:presLayoutVars>
      </dgm:prSet>
      <dgm:spPr/>
    </dgm:pt>
    <dgm:pt modelId="{531AF7DA-8273-42C0-9E99-EF7AA874075A}" type="pres">
      <dgm:prSet presAssocID="{8FD31CA4-DE05-43AE-8C46-8C6D423AC024}" presName="compNode" presStyleCnt="0"/>
      <dgm:spPr/>
    </dgm:pt>
    <dgm:pt modelId="{DFB097CE-3D63-4B3A-9C20-29686FD4AA0E}" type="pres">
      <dgm:prSet presAssocID="{8FD31CA4-DE05-43AE-8C46-8C6D423AC024}" presName="iconBgRect" presStyleLbl="bgShp" presStyleIdx="0" presStyleCnt="2"/>
      <dgm:spPr/>
    </dgm:pt>
    <dgm:pt modelId="{F7D7F8D0-048A-477D-AF0E-C6091DD92314}" type="pres">
      <dgm:prSet presAssocID="{8FD31CA4-DE05-43AE-8C46-8C6D423AC02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BB68DB27-13E0-4434-A45F-5A9C08F69799}" type="pres">
      <dgm:prSet presAssocID="{8FD31CA4-DE05-43AE-8C46-8C6D423AC024}" presName="spaceRect" presStyleCnt="0"/>
      <dgm:spPr/>
    </dgm:pt>
    <dgm:pt modelId="{EBEFFBE8-C0C1-4645-8670-AE27E865BEC2}" type="pres">
      <dgm:prSet presAssocID="{8FD31CA4-DE05-43AE-8C46-8C6D423AC024}" presName="textRect" presStyleLbl="revTx" presStyleIdx="0" presStyleCnt="2">
        <dgm:presLayoutVars>
          <dgm:chMax val="1"/>
          <dgm:chPref val="1"/>
        </dgm:presLayoutVars>
      </dgm:prSet>
      <dgm:spPr/>
    </dgm:pt>
    <dgm:pt modelId="{FB6DB1B5-A9EF-4B65-A7B2-A32453AF4569}" type="pres">
      <dgm:prSet presAssocID="{A6382220-2271-48DE-A092-A749F05DCE57}" presName="sibTrans" presStyleCnt="0"/>
      <dgm:spPr/>
    </dgm:pt>
    <dgm:pt modelId="{68BCD8EF-FE9F-4F5E-9078-B2018F467C2F}" type="pres">
      <dgm:prSet presAssocID="{FD70D2D8-783C-49D7-A278-A8F3B36265EB}" presName="compNode" presStyleCnt="0"/>
      <dgm:spPr/>
    </dgm:pt>
    <dgm:pt modelId="{3855298E-64AC-4B3F-9A35-B98548A4307F}" type="pres">
      <dgm:prSet presAssocID="{FD70D2D8-783C-49D7-A278-A8F3B36265EB}" presName="iconBgRect" presStyleLbl="bgShp" presStyleIdx="1" presStyleCnt="2"/>
      <dgm:spPr/>
    </dgm:pt>
    <dgm:pt modelId="{4D9DCA18-546D-42D6-AC56-F448A606DB70}" type="pres">
      <dgm:prSet presAssocID="{FD70D2D8-783C-49D7-A278-A8F3B36265E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NA"/>
        </a:ext>
      </dgm:extLst>
    </dgm:pt>
    <dgm:pt modelId="{852BE99E-9B57-42C1-9066-BFABFE841E2F}" type="pres">
      <dgm:prSet presAssocID="{FD70D2D8-783C-49D7-A278-A8F3B36265EB}" presName="spaceRect" presStyleCnt="0"/>
      <dgm:spPr/>
    </dgm:pt>
    <dgm:pt modelId="{43D75CCE-404F-4439-A719-5729DD98347D}" type="pres">
      <dgm:prSet presAssocID="{FD70D2D8-783C-49D7-A278-A8F3B36265EB}" presName="textRect" presStyleLbl="revTx" presStyleIdx="1" presStyleCnt="2">
        <dgm:presLayoutVars>
          <dgm:chMax val="1"/>
          <dgm:chPref val="1"/>
        </dgm:presLayoutVars>
      </dgm:prSet>
      <dgm:spPr/>
    </dgm:pt>
  </dgm:ptLst>
  <dgm:cxnLst>
    <dgm:cxn modelId="{9957BD84-9B42-4F65-AF50-4375EB1E16F4}" type="presOf" srcId="{FD70D2D8-783C-49D7-A278-A8F3B36265EB}" destId="{43D75CCE-404F-4439-A719-5729DD98347D}" srcOrd="0" destOrd="0" presId="urn:microsoft.com/office/officeart/2018/5/layout/IconCircleLabelList"/>
    <dgm:cxn modelId="{CDB47A9D-2564-46BC-9C78-92EC0E05353B}" srcId="{9E57EEA4-1080-4BD8-B392-4D3E8F28AB5E}" destId="{FD70D2D8-783C-49D7-A278-A8F3B36265EB}" srcOrd="1" destOrd="0" parTransId="{5C59EB34-EE4D-4812-811F-56DE3542584E}" sibTransId="{2222BD88-C44B-427B-BB64-74C0244CF6F0}"/>
    <dgm:cxn modelId="{1C8006B1-04A2-40EC-9264-DECE15765B95}" type="presOf" srcId="{9E57EEA4-1080-4BD8-B392-4D3E8F28AB5E}" destId="{FDBF12AB-035E-45D4-82BC-4062DA2BA3D3}" srcOrd="0" destOrd="0" presId="urn:microsoft.com/office/officeart/2018/5/layout/IconCircleLabelList"/>
    <dgm:cxn modelId="{A0DCFDB7-FCC8-4EB9-9254-D3DA17F2739D}" srcId="{9E57EEA4-1080-4BD8-B392-4D3E8F28AB5E}" destId="{8FD31CA4-DE05-43AE-8C46-8C6D423AC024}" srcOrd="0" destOrd="0" parTransId="{4721020D-C640-41E5-98E5-5721A900222A}" sibTransId="{A6382220-2271-48DE-A092-A749F05DCE57}"/>
    <dgm:cxn modelId="{28AC82CB-62C9-498D-BD2E-3FAEEB022E20}" type="presOf" srcId="{8FD31CA4-DE05-43AE-8C46-8C6D423AC024}" destId="{EBEFFBE8-C0C1-4645-8670-AE27E865BEC2}" srcOrd="0" destOrd="0" presId="urn:microsoft.com/office/officeart/2018/5/layout/IconCircleLabelList"/>
    <dgm:cxn modelId="{20EA3611-E343-4A76-BAB8-22EC7D4D5658}" type="presParOf" srcId="{FDBF12AB-035E-45D4-82BC-4062DA2BA3D3}" destId="{531AF7DA-8273-42C0-9E99-EF7AA874075A}" srcOrd="0" destOrd="0" presId="urn:microsoft.com/office/officeart/2018/5/layout/IconCircleLabelList"/>
    <dgm:cxn modelId="{551952F0-1397-4A13-9E43-28B58EC4D940}" type="presParOf" srcId="{531AF7DA-8273-42C0-9E99-EF7AA874075A}" destId="{DFB097CE-3D63-4B3A-9C20-29686FD4AA0E}" srcOrd="0" destOrd="0" presId="urn:microsoft.com/office/officeart/2018/5/layout/IconCircleLabelList"/>
    <dgm:cxn modelId="{9E4F8585-5A35-43B1-81E9-6B457AB75007}" type="presParOf" srcId="{531AF7DA-8273-42C0-9E99-EF7AA874075A}" destId="{F7D7F8D0-048A-477D-AF0E-C6091DD92314}" srcOrd="1" destOrd="0" presId="urn:microsoft.com/office/officeart/2018/5/layout/IconCircleLabelList"/>
    <dgm:cxn modelId="{1314AFB5-8433-4D79-A60C-085FEAE520DC}" type="presParOf" srcId="{531AF7DA-8273-42C0-9E99-EF7AA874075A}" destId="{BB68DB27-13E0-4434-A45F-5A9C08F69799}" srcOrd="2" destOrd="0" presId="urn:microsoft.com/office/officeart/2018/5/layout/IconCircleLabelList"/>
    <dgm:cxn modelId="{70DDD7CE-7A0C-47BC-BFF8-8B7A28FEFAE5}" type="presParOf" srcId="{531AF7DA-8273-42C0-9E99-EF7AA874075A}" destId="{EBEFFBE8-C0C1-4645-8670-AE27E865BEC2}" srcOrd="3" destOrd="0" presId="urn:microsoft.com/office/officeart/2018/5/layout/IconCircleLabelList"/>
    <dgm:cxn modelId="{351FF880-785F-4C27-AEBD-FA0EB1115AF4}" type="presParOf" srcId="{FDBF12AB-035E-45D4-82BC-4062DA2BA3D3}" destId="{FB6DB1B5-A9EF-4B65-A7B2-A32453AF4569}" srcOrd="1" destOrd="0" presId="urn:microsoft.com/office/officeart/2018/5/layout/IconCircleLabelList"/>
    <dgm:cxn modelId="{3A081D58-8E7F-45CA-9157-BC234A372716}" type="presParOf" srcId="{FDBF12AB-035E-45D4-82BC-4062DA2BA3D3}" destId="{68BCD8EF-FE9F-4F5E-9078-B2018F467C2F}" srcOrd="2" destOrd="0" presId="urn:microsoft.com/office/officeart/2018/5/layout/IconCircleLabelList"/>
    <dgm:cxn modelId="{4C198612-9871-4829-B55D-22393F06E5F2}" type="presParOf" srcId="{68BCD8EF-FE9F-4F5E-9078-B2018F467C2F}" destId="{3855298E-64AC-4B3F-9A35-B98548A4307F}" srcOrd="0" destOrd="0" presId="urn:microsoft.com/office/officeart/2018/5/layout/IconCircleLabelList"/>
    <dgm:cxn modelId="{5F1C7630-CEB5-4FAE-942A-87A827AB3297}" type="presParOf" srcId="{68BCD8EF-FE9F-4F5E-9078-B2018F467C2F}" destId="{4D9DCA18-546D-42D6-AC56-F448A606DB70}" srcOrd="1" destOrd="0" presId="urn:microsoft.com/office/officeart/2018/5/layout/IconCircleLabelList"/>
    <dgm:cxn modelId="{85DEC381-3C64-4BB4-BF2E-9AF957F8D63C}" type="presParOf" srcId="{68BCD8EF-FE9F-4F5E-9078-B2018F467C2F}" destId="{852BE99E-9B57-42C1-9066-BFABFE841E2F}" srcOrd="2" destOrd="0" presId="urn:microsoft.com/office/officeart/2018/5/layout/IconCircleLabelList"/>
    <dgm:cxn modelId="{120C10D6-5228-4E05-8353-03029EE8899F}" type="presParOf" srcId="{68BCD8EF-FE9F-4F5E-9078-B2018F467C2F}" destId="{43D75CCE-404F-4439-A719-5729DD98347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6325E7-37F9-42DE-9DB7-1ACCCE52B5A4}"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E282ED49-F937-4B71-988C-5FA00E5C2A95}">
      <dgm:prSet/>
      <dgm:spPr/>
      <dgm:t>
        <a:bodyPr/>
        <a:lstStyle/>
        <a:p>
          <a:r>
            <a:rPr lang="en-US"/>
            <a:t>Glycoproteins</a:t>
          </a:r>
        </a:p>
      </dgm:t>
    </dgm:pt>
    <dgm:pt modelId="{724C60B8-9EBE-494E-93AB-0A2280BEF5D2}" type="parTrans" cxnId="{74BAD50D-0186-42E5-9217-1F092A15A0F0}">
      <dgm:prSet/>
      <dgm:spPr/>
      <dgm:t>
        <a:bodyPr/>
        <a:lstStyle/>
        <a:p>
          <a:endParaRPr lang="en-US"/>
        </a:p>
      </dgm:t>
    </dgm:pt>
    <dgm:pt modelId="{8432A5DC-DB1B-42AB-B5C2-2C9BE46E342F}" type="sibTrans" cxnId="{74BAD50D-0186-42E5-9217-1F092A15A0F0}">
      <dgm:prSet/>
      <dgm:spPr/>
      <dgm:t>
        <a:bodyPr/>
        <a:lstStyle/>
        <a:p>
          <a:endParaRPr lang="en-US"/>
        </a:p>
      </dgm:t>
    </dgm:pt>
    <dgm:pt modelId="{1CB8F6B6-FBB0-4228-87CB-832D9CA87569}">
      <dgm:prSet/>
      <dgm:spPr/>
      <dgm:t>
        <a:bodyPr/>
        <a:lstStyle/>
        <a:p>
          <a:r>
            <a:rPr lang="en-US"/>
            <a:t>Fibers</a:t>
          </a:r>
        </a:p>
      </dgm:t>
    </dgm:pt>
    <dgm:pt modelId="{E05DAA79-074D-45D9-9B29-A8AEF810BA2C}" type="parTrans" cxnId="{5F6331B7-B47C-40E0-923E-8D27CAE454EC}">
      <dgm:prSet/>
      <dgm:spPr/>
      <dgm:t>
        <a:bodyPr/>
        <a:lstStyle/>
        <a:p>
          <a:endParaRPr lang="en-US"/>
        </a:p>
      </dgm:t>
    </dgm:pt>
    <dgm:pt modelId="{7702E001-A2E3-46A2-92D5-8CB213E93C5B}" type="sibTrans" cxnId="{5F6331B7-B47C-40E0-923E-8D27CAE454EC}">
      <dgm:prSet/>
      <dgm:spPr/>
      <dgm:t>
        <a:bodyPr/>
        <a:lstStyle/>
        <a:p>
          <a:endParaRPr lang="en-US"/>
        </a:p>
      </dgm:t>
    </dgm:pt>
    <dgm:pt modelId="{FE313571-4BFC-4C3C-8E23-14F470C73FCE}">
      <dgm:prSet/>
      <dgm:spPr/>
      <dgm:t>
        <a:bodyPr/>
        <a:lstStyle/>
        <a:p>
          <a:r>
            <a:rPr lang="en-US"/>
            <a:t>Collagen- main fibers</a:t>
          </a:r>
        </a:p>
      </dgm:t>
    </dgm:pt>
    <dgm:pt modelId="{B25DAA1A-6738-4D22-8A1C-E10081887830}" type="parTrans" cxnId="{C55AC7F5-392A-4F2C-ABCA-DD477E7BBA73}">
      <dgm:prSet/>
      <dgm:spPr/>
      <dgm:t>
        <a:bodyPr/>
        <a:lstStyle/>
        <a:p>
          <a:endParaRPr lang="en-US"/>
        </a:p>
      </dgm:t>
    </dgm:pt>
    <dgm:pt modelId="{B032DFA7-24F0-442A-BE93-12B4ED462F7D}" type="sibTrans" cxnId="{C55AC7F5-392A-4F2C-ABCA-DD477E7BBA73}">
      <dgm:prSet/>
      <dgm:spPr/>
      <dgm:t>
        <a:bodyPr/>
        <a:lstStyle/>
        <a:p>
          <a:endParaRPr lang="en-US"/>
        </a:p>
      </dgm:t>
    </dgm:pt>
    <dgm:pt modelId="{4427765C-FD87-44CC-A368-0E3A80BA37E7}">
      <dgm:prSet/>
      <dgm:spPr/>
      <dgm:t>
        <a:bodyPr/>
        <a:lstStyle/>
        <a:p>
          <a:r>
            <a:rPr lang="en-US"/>
            <a:t>Elastin</a:t>
          </a:r>
        </a:p>
      </dgm:t>
    </dgm:pt>
    <dgm:pt modelId="{90CE85A8-2F8E-4F47-916E-D1E5C9D458CB}" type="parTrans" cxnId="{F084175C-A826-466D-8F16-AF5F5AE692D1}">
      <dgm:prSet/>
      <dgm:spPr/>
      <dgm:t>
        <a:bodyPr/>
        <a:lstStyle/>
        <a:p>
          <a:endParaRPr lang="en-US"/>
        </a:p>
      </dgm:t>
    </dgm:pt>
    <dgm:pt modelId="{9EE3851F-FC04-4F98-8F1B-A22340DAE04A}" type="sibTrans" cxnId="{F084175C-A826-466D-8F16-AF5F5AE692D1}">
      <dgm:prSet/>
      <dgm:spPr/>
      <dgm:t>
        <a:bodyPr/>
        <a:lstStyle/>
        <a:p>
          <a:endParaRPr lang="en-US"/>
        </a:p>
      </dgm:t>
    </dgm:pt>
    <dgm:pt modelId="{A4E6419E-A002-448C-8B8C-2230421A7017}">
      <dgm:prSet/>
      <dgm:spPr/>
      <dgm:t>
        <a:bodyPr/>
        <a:lstStyle/>
        <a:p>
          <a:r>
            <a:rPr lang="en-US"/>
            <a:t>Hydrated Matrix</a:t>
          </a:r>
        </a:p>
      </dgm:t>
    </dgm:pt>
    <dgm:pt modelId="{160011BE-8A1A-4C11-B2A1-01AC2ED70404}" type="parTrans" cxnId="{2E2551AE-3600-4B76-B181-6924FA568F16}">
      <dgm:prSet/>
      <dgm:spPr/>
      <dgm:t>
        <a:bodyPr/>
        <a:lstStyle/>
        <a:p>
          <a:endParaRPr lang="en-US"/>
        </a:p>
      </dgm:t>
    </dgm:pt>
    <dgm:pt modelId="{E6AD3684-7D0C-4A29-BAF6-4DDA6EDB7D3C}" type="sibTrans" cxnId="{2E2551AE-3600-4B76-B181-6924FA568F16}">
      <dgm:prSet/>
      <dgm:spPr/>
      <dgm:t>
        <a:bodyPr/>
        <a:lstStyle/>
        <a:p>
          <a:endParaRPr lang="en-US"/>
        </a:p>
      </dgm:t>
    </dgm:pt>
    <dgm:pt modelId="{B187AA79-09C1-458D-A256-C2D96877993C}">
      <dgm:prSet/>
      <dgm:spPr/>
      <dgm:t>
        <a:bodyPr/>
        <a:lstStyle/>
        <a:p>
          <a:r>
            <a:rPr lang="en-US"/>
            <a:t>Proteoglycans</a:t>
          </a:r>
        </a:p>
      </dgm:t>
    </dgm:pt>
    <dgm:pt modelId="{4592F8CA-BD32-4F5D-B4BC-69D7AACBF681}" type="parTrans" cxnId="{63C4356C-8E72-4D0F-8C28-92282E49874D}">
      <dgm:prSet/>
      <dgm:spPr/>
      <dgm:t>
        <a:bodyPr/>
        <a:lstStyle/>
        <a:p>
          <a:endParaRPr lang="en-US"/>
        </a:p>
      </dgm:t>
    </dgm:pt>
    <dgm:pt modelId="{EFEEC9D1-8A93-4A1E-92F3-EFC57907AECE}" type="sibTrans" cxnId="{63C4356C-8E72-4D0F-8C28-92282E49874D}">
      <dgm:prSet/>
      <dgm:spPr/>
      <dgm:t>
        <a:bodyPr/>
        <a:lstStyle/>
        <a:p>
          <a:endParaRPr lang="en-US"/>
        </a:p>
      </dgm:t>
    </dgm:pt>
    <dgm:pt modelId="{FCCBBFB9-5FDF-4E36-912D-0D1168A66941}">
      <dgm:prSet/>
      <dgm:spPr/>
      <dgm:t>
        <a:bodyPr/>
        <a:lstStyle/>
        <a:p>
          <a:r>
            <a:rPr lang="en-US" dirty="0"/>
            <a:t>High carbohydrate</a:t>
          </a:r>
        </a:p>
      </dgm:t>
    </dgm:pt>
    <dgm:pt modelId="{E22F54F0-32E9-45D7-8702-4F0E43710C26}" type="parTrans" cxnId="{B81641C1-1102-4150-9E28-686794D5ECF8}">
      <dgm:prSet/>
      <dgm:spPr/>
      <dgm:t>
        <a:bodyPr/>
        <a:lstStyle/>
        <a:p>
          <a:endParaRPr lang="en-US"/>
        </a:p>
      </dgm:t>
    </dgm:pt>
    <dgm:pt modelId="{2C514246-52E1-4AD7-82F5-5E0ED797123F}" type="sibTrans" cxnId="{B81641C1-1102-4150-9E28-686794D5ECF8}">
      <dgm:prSet/>
      <dgm:spPr/>
      <dgm:t>
        <a:bodyPr/>
        <a:lstStyle/>
        <a:p>
          <a:endParaRPr lang="en-US"/>
        </a:p>
      </dgm:t>
    </dgm:pt>
    <dgm:pt modelId="{177671CE-9F32-4DF1-8926-E366B38C0E0C}">
      <dgm:prSet/>
      <dgm:spPr/>
      <dgm:t>
        <a:bodyPr/>
        <a:lstStyle/>
        <a:p>
          <a:r>
            <a:rPr lang="en-US"/>
            <a:t>Adhesive</a:t>
          </a:r>
        </a:p>
      </dgm:t>
    </dgm:pt>
    <dgm:pt modelId="{B94833EB-912D-489F-B8D6-FAB55CF6C630}" type="parTrans" cxnId="{5791EFE7-99AC-448E-A8E4-A71E879A31C1}">
      <dgm:prSet/>
      <dgm:spPr/>
      <dgm:t>
        <a:bodyPr/>
        <a:lstStyle/>
        <a:p>
          <a:endParaRPr lang="en-US"/>
        </a:p>
      </dgm:t>
    </dgm:pt>
    <dgm:pt modelId="{B44EA3DE-56F3-46E7-8463-994E4FFB6DB2}" type="sibTrans" cxnId="{5791EFE7-99AC-448E-A8E4-A71E879A31C1}">
      <dgm:prSet/>
      <dgm:spPr/>
      <dgm:t>
        <a:bodyPr/>
        <a:lstStyle/>
        <a:p>
          <a:endParaRPr lang="en-US"/>
        </a:p>
      </dgm:t>
    </dgm:pt>
    <dgm:pt modelId="{C2E48CB4-41A8-4614-83EC-B697EE2C962C}">
      <dgm:prSet/>
      <dgm:spPr/>
      <dgm:t>
        <a:bodyPr/>
        <a:lstStyle/>
        <a:p>
          <a:r>
            <a:rPr lang="en-US"/>
            <a:t>Laminin</a:t>
          </a:r>
        </a:p>
      </dgm:t>
    </dgm:pt>
    <dgm:pt modelId="{2FDF5471-059A-4FB1-8A13-BC25451A7153}" type="parTrans" cxnId="{7801205C-A209-44B0-A30A-4760BD1D5D15}">
      <dgm:prSet/>
      <dgm:spPr/>
      <dgm:t>
        <a:bodyPr/>
        <a:lstStyle/>
        <a:p>
          <a:endParaRPr lang="en-US"/>
        </a:p>
      </dgm:t>
    </dgm:pt>
    <dgm:pt modelId="{8062D9F4-27F5-4A0B-8653-801AF2D40C5B}" type="sibTrans" cxnId="{7801205C-A209-44B0-A30A-4760BD1D5D15}">
      <dgm:prSet/>
      <dgm:spPr/>
      <dgm:t>
        <a:bodyPr/>
        <a:lstStyle/>
        <a:p>
          <a:endParaRPr lang="en-US"/>
        </a:p>
      </dgm:t>
    </dgm:pt>
    <dgm:pt modelId="{4C4A50E0-C59C-4581-AD30-AF46221BBB4E}">
      <dgm:prSet/>
      <dgm:spPr/>
      <dgm:t>
        <a:bodyPr/>
        <a:lstStyle/>
        <a:p>
          <a:r>
            <a:rPr lang="en-US"/>
            <a:t>Fibronectin</a:t>
          </a:r>
        </a:p>
      </dgm:t>
    </dgm:pt>
    <dgm:pt modelId="{080E1E98-6567-46FD-BAED-5AA039BC14C5}" type="parTrans" cxnId="{80CB9643-7A56-4F48-AA95-B210C32F36AD}">
      <dgm:prSet/>
      <dgm:spPr/>
      <dgm:t>
        <a:bodyPr/>
        <a:lstStyle/>
        <a:p>
          <a:endParaRPr lang="en-US"/>
        </a:p>
      </dgm:t>
    </dgm:pt>
    <dgm:pt modelId="{485210FC-17D5-4F1F-B337-1A2E05DFC218}" type="sibTrans" cxnId="{80CB9643-7A56-4F48-AA95-B210C32F36AD}">
      <dgm:prSet/>
      <dgm:spPr/>
      <dgm:t>
        <a:bodyPr/>
        <a:lstStyle/>
        <a:p>
          <a:endParaRPr lang="en-US"/>
        </a:p>
      </dgm:t>
    </dgm:pt>
    <dgm:pt modelId="{DA190146-FAB5-4391-B222-7DC77A548404}" type="pres">
      <dgm:prSet presAssocID="{E06325E7-37F9-42DE-9DB7-1ACCCE52B5A4}" presName="linear" presStyleCnt="0">
        <dgm:presLayoutVars>
          <dgm:dir/>
          <dgm:animLvl val="lvl"/>
          <dgm:resizeHandles val="exact"/>
        </dgm:presLayoutVars>
      </dgm:prSet>
      <dgm:spPr/>
    </dgm:pt>
    <dgm:pt modelId="{FEAD7C25-75E3-4556-A316-C60937307231}" type="pres">
      <dgm:prSet presAssocID="{E282ED49-F937-4B71-988C-5FA00E5C2A95}" presName="parentLin" presStyleCnt="0"/>
      <dgm:spPr/>
    </dgm:pt>
    <dgm:pt modelId="{11785276-4ED7-4BFA-BC7A-3200D912BCBF}" type="pres">
      <dgm:prSet presAssocID="{E282ED49-F937-4B71-988C-5FA00E5C2A95}" presName="parentLeftMargin" presStyleLbl="node1" presStyleIdx="0" presStyleCnt="4"/>
      <dgm:spPr/>
    </dgm:pt>
    <dgm:pt modelId="{DE3C6112-634C-44EE-84C9-7BBD82F55FDF}" type="pres">
      <dgm:prSet presAssocID="{E282ED49-F937-4B71-988C-5FA00E5C2A95}" presName="parentText" presStyleLbl="node1" presStyleIdx="0" presStyleCnt="4">
        <dgm:presLayoutVars>
          <dgm:chMax val="0"/>
          <dgm:bulletEnabled val="1"/>
        </dgm:presLayoutVars>
      </dgm:prSet>
      <dgm:spPr/>
    </dgm:pt>
    <dgm:pt modelId="{C6CAF912-3B57-4BFA-909E-6685A89B7C50}" type="pres">
      <dgm:prSet presAssocID="{E282ED49-F937-4B71-988C-5FA00E5C2A95}" presName="negativeSpace" presStyleCnt="0"/>
      <dgm:spPr/>
    </dgm:pt>
    <dgm:pt modelId="{FFD19390-0E94-4C60-8EC9-5B42CB852657}" type="pres">
      <dgm:prSet presAssocID="{E282ED49-F937-4B71-988C-5FA00E5C2A95}" presName="childText" presStyleLbl="conFgAcc1" presStyleIdx="0" presStyleCnt="4">
        <dgm:presLayoutVars>
          <dgm:bulletEnabled val="1"/>
        </dgm:presLayoutVars>
      </dgm:prSet>
      <dgm:spPr/>
    </dgm:pt>
    <dgm:pt modelId="{9F436812-3D5D-4403-90EF-0B2A94271F97}" type="pres">
      <dgm:prSet presAssocID="{8432A5DC-DB1B-42AB-B5C2-2C9BE46E342F}" presName="spaceBetweenRectangles" presStyleCnt="0"/>
      <dgm:spPr/>
    </dgm:pt>
    <dgm:pt modelId="{C0A69B7F-0A73-4D6A-8905-DBC3C7B4DFE4}" type="pres">
      <dgm:prSet presAssocID="{1CB8F6B6-FBB0-4228-87CB-832D9CA87569}" presName="parentLin" presStyleCnt="0"/>
      <dgm:spPr/>
    </dgm:pt>
    <dgm:pt modelId="{2A0178BF-7602-4A5A-A7EB-A3189A576CA5}" type="pres">
      <dgm:prSet presAssocID="{1CB8F6B6-FBB0-4228-87CB-832D9CA87569}" presName="parentLeftMargin" presStyleLbl="node1" presStyleIdx="0" presStyleCnt="4"/>
      <dgm:spPr/>
    </dgm:pt>
    <dgm:pt modelId="{CD2AD730-6C3E-49C6-A281-320A06E0BF78}" type="pres">
      <dgm:prSet presAssocID="{1CB8F6B6-FBB0-4228-87CB-832D9CA87569}" presName="parentText" presStyleLbl="node1" presStyleIdx="1" presStyleCnt="4">
        <dgm:presLayoutVars>
          <dgm:chMax val="0"/>
          <dgm:bulletEnabled val="1"/>
        </dgm:presLayoutVars>
      </dgm:prSet>
      <dgm:spPr/>
    </dgm:pt>
    <dgm:pt modelId="{4F943120-5B7A-4815-94CF-75710E208BA3}" type="pres">
      <dgm:prSet presAssocID="{1CB8F6B6-FBB0-4228-87CB-832D9CA87569}" presName="negativeSpace" presStyleCnt="0"/>
      <dgm:spPr/>
    </dgm:pt>
    <dgm:pt modelId="{9F8F646A-C66C-4C18-A015-58CB81905CAC}" type="pres">
      <dgm:prSet presAssocID="{1CB8F6B6-FBB0-4228-87CB-832D9CA87569}" presName="childText" presStyleLbl="conFgAcc1" presStyleIdx="1" presStyleCnt="4">
        <dgm:presLayoutVars>
          <dgm:bulletEnabled val="1"/>
        </dgm:presLayoutVars>
      </dgm:prSet>
      <dgm:spPr/>
    </dgm:pt>
    <dgm:pt modelId="{8510CA40-7591-408B-BAB5-53136628B4EA}" type="pres">
      <dgm:prSet presAssocID="{7702E001-A2E3-46A2-92D5-8CB213E93C5B}" presName="spaceBetweenRectangles" presStyleCnt="0"/>
      <dgm:spPr/>
    </dgm:pt>
    <dgm:pt modelId="{09DB7A7F-8498-4A54-96B6-C3D9E1F5F934}" type="pres">
      <dgm:prSet presAssocID="{A4E6419E-A002-448C-8B8C-2230421A7017}" presName="parentLin" presStyleCnt="0"/>
      <dgm:spPr/>
    </dgm:pt>
    <dgm:pt modelId="{DFA2A36E-B074-4DAF-8902-8FB1977F1CCA}" type="pres">
      <dgm:prSet presAssocID="{A4E6419E-A002-448C-8B8C-2230421A7017}" presName="parentLeftMargin" presStyleLbl="node1" presStyleIdx="1" presStyleCnt="4"/>
      <dgm:spPr/>
    </dgm:pt>
    <dgm:pt modelId="{53B28067-5AD8-4027-BEAC-BA1A9C7589D1}" type="pres">
      <dgm:prSet presAssocID="{A4E6419E-A002-448C-8B8C-2230421A7017}" presName="parentText" presStyleLbl="node1" presStyleIdx="2" presStyleCnt="4">
        <dgm:presLayoutVars>
          <dgm:chMax val="0"/>
          <dgm:bulletEnabled val="1"/>
        </dgm:presLayoutVars>
      </dgm:prSet>
      <dgm:spPr/>
    </dgm:pt>
    <dgm:pt modelId="{C81C7F12-45AA-4793-8C56-E559D0DDF07C}" type="pres">
      <dgm:prSet presAssocID="{A4E6419E-A002-448C-8B8C-2230421A7017}" presName="negativeSpace" presStyleCnt="0"/>
      <dgm:spPr/>
    </dgm:pt>
    <dgm:pt modelId="{A5D36195-0A0C-4E0E-8A2E-79F916014460}" type="pres">
      <dgm:prSet presAssocID="{A4E6419E-A002-448C-8B8C-2230421A7017}" presName="childText" presStyleLbl="conFgAcc1" presStyleIdx="2" presStyleCnt="4">
        <dgm:presLayoutVars>
          <dgm:bulletEnabled val="1"/>
        </dgm:presLayoutVars>
      </dgm:prSet>
      <dgm:spPr/>
    </dgm:pt>
    <dgm:pt modelId="{B1D20513-5779-462E-9E6F-F1104F159CBA}" type="pres">
      <dgm:prSet presAssocID="{E6AD3684-7D0C-4A29-BAF6-4DDA6EDB7D3C}" presName="spaceBetweenRectangles" presStyleCnt="0"/>
      <dgm:spPr/>
    </dgm:pt>
    <dgm:pt modelId="{D44F83FB-8441-4228-958E-38992AD152D3}" type="pres">
      <dgm:prSet presAssocID="{177671CE-9F32-4DF1-8926-E366B38C0E0C}" presName="parentLin" presStyleCnt="0"/>
      <dgm:spPr/>
    </dgm:pt>
    <dgm:pt modelId="{FAB1BAFF-9ABD-4F43-AFD0-3EA2BAAF3CA6}" type="pres">
      <dgm:prSet presAssocID="{177671CE-9F32-4DF1-8926-E366B38C0E0C}" presName="parentLeftMargin" presStyleLbl="node1" presStyleIdx="2" presStyleCnt="4"/>
      <dgm:spPr/>
    </dgm:pt>
    <dgm:pt modelId="{C1BDC619-88A1-4D5C-B68C-2F8EAF168708}" type="pres">
      <dgm:prSet presAssocID="{177671CE-9F32-4DF1-8926-E366B38C0E0C}" presName="parentText" presStyleLbl="node1" presStyleIdx="3" presStyleCnt="4">
        <dgm:presLayoutVars>
          <dgm:chMax val="0"/>
          <dgm:bulletEnabled val="1"/>
        </dgm:presLayoutVars>
      </dgm:prSet>
      <dgm:spPr/>
    </dgm:pt>
    <dgm:pt modelId="{81A4C7D5-4B2B-42C9-8177-A52872CAB144}" type="pres">
      <dgm:prSet presAssocID="{177671CE-9F32-4DF1-8926-E366B38C0E0C}" presName="negativeSpace" presStyleCnt="0"/>
      <dgm:spPr/>
    </dgm:pt>
    <dgm:pt modelId="{2CBDCB28-D18F-4514-BBDC-E36C933B491A}" type="pres">
      <dgm:prSet presAssocID="{177671CE-9F32-4DF1-8926-E366B38C0E0C}" presName="childText" presStyleLbl="conFgAcc1" presStyleIdx="3" presStyleCnt="4">
        <dgm:presLayoutVars>
          <dgm:bulletEnabled val="1"/>
        </dgm:presLayoutVars>
      </dgm:prSet>
      <dgm:spPr/>
    </dgm:pt>
  </dgm:ptLst>
  <dgm:cxnLst>
    <dgm:cxn modelId="{B1578906-4087-497F-AE44-B87E3B4562AE}" type="presOf" srcId="{E282ED49-F937-4B71-988C-5FA00E5C2A95}" destId="{DE3C6112-634C-44EE-84C9-7BBD82F55FDF}" srcOrd="1" destOrd="0" presId="urn:microsoft.com/office/officeart/2005/8/layout/list1"/>
    <dgm:cxn modelId="{74BAD50D-0186-42E5-9217-1F092A15A0F0}" srcId="{E06325E7-37F9-42DE-9DB7-1ACCCE52B5A4}" destId="{E282ED49-F937-4B71-988C-5FA00E5C2A95}" srcOrd="0" destOrd="0" parTransId="{724C60B8-9EBE-494E-93AB-0A2280BEF5D2}" sibTransId="{8432A5DC-DB1B-42AB-B5C2-2C9BE46E342F}"/>
    <dgm:cxn modelId="{6F663F17-47D8-49D6-B7EB-EB1C613E6565}" type="presOf" srcId="{A4E6419E-A002-448C-8B8C-2230421A7017}" destId="{DFA2A36E-B074-4DAF-8902-8FB1977F1CCA}" srcOrd="0" destOrd="0" presId="urn:microsoft.com/office/officeart/2005/8/layout/list1"/>
    <dgm:cxn modelId="{BBB90F1D-666D-45AD-9326-6408747BF0CF}" type="presOf" srcId="{FE313571-4BFC-4C3C-8E23-14F470C73FCE}" destId="{9F8F646A-C66C-4C18-A015-58CB81905CAC}" srcOrd="0" destOrd="0" presId="urn:microsoft.com/office/officeart/2005/8/layout/list1"/>
    <dgm:cxn modelId="{AA707127-C127-4C3D-93D1-1D8E6099344F}" type="presOf" srcId="{177671CE-9F32-4DF1-8926-E366B38C0E0C}" destId="{C1BDC619-88A1-4D5C-B68C-2F8EAF168708}" srcOrd="1" destOrd="0" presId="urn:microsoft.com/office/officeart/2005/8/layout/list1"/>
    <dgm:cxn modelId="{87EF5D29-9D6E-41EF-9CBB-7A735AFB12BF}" type="presOf" srcId="{E282ED49-F937-4B71-988C-5FA00E5C2A95}" destId="{11785276-4ED7-4BFA-BC7A-3200D912BCBF}" srcOrd="0" destOrd="0" presId="urn:microsoft.com/office/officeart/2005/8/layout/list1"/>
    <dgm:cxn modelId="{8FF17834-92DE-4F7A-8CAE-99F1A549E45B}" type="presOf" srcId="{E06325E7-37F9-42DE-9DB7-1ACCCE52B5A4}" destId="{DA190146-FAB5-4391-B222-7DC77A548404}" srcOrd="0" destOrd="0" presId="urn:microsoft.com/office/officeart/2005/8/layout/list1"/>
    <dgm:cxn modelId="{35B3F535-A8D1-41C7-BF56-21DE14F5A4C0}" type="presOf" srcId="{C2E48CB4-41A8-4614-83EC-B697EE2C962C}" destId="{2CBDCB28-D18F-4514-BBDC-E36C933B491A}" srcOrd="0" destOrd="0" presId="urn:microsoft.com/office/officeart/2005/8/layout/list1"/>
    <dgm:cxn modelId="{F084175C-A826-466D-8F16-AF5F5AE692D1}" srcId="{1CB8F6B6-FBB0-4228-87CB-832D9CA87569}" destId="{4427765C-FD87-44CC-A368-0E3A80BA37E7}" srcOrd="1" destOrd="0" parTransId="{90CE85A8-2F8E-4F47-916E-D1E5C9D458CB}" sibTransId="{9EE3851F-FC04-4F98-8F1B-A22340DAE04A}"/>
    <dgm:cxn modelId="{7801205C-A209-44B0-A30A-4760BD1D5D15}" srcId="{177671CE-9F32-4DF1-8926-E366B38C0E0C}" destId="{C2E48CB4-41A8-4614-83EC-B697EE2C962C}" srcOrd="0" destOrd="0" parTransId="{2FDF5471-059A-4FB1-8A13-BC25451A7153}" sibTransId="{8062D9F4-27F5-4A0B-8653-801AF2D40C5B}"/>
    <dgm:cxn modelId="{80CB9643-7A56-4F48-AA95-B210C32F36AD}" srcId="{177671CE-9F32-4DF1-8926-E366B38C0E0C}" destId="{4C4A50E0-C59C-4581-AD30-AF46221BBB4E}" srcOrd="1" destOrd="0" parTransId="{080E1E98-6567-46FD-BAED-5AA039BC14C5}" sibTransId="{485210FC-17D5-4F1F-B337-1A2E05DFC218}"/>
    <dgm:cxn modelId="{E489FB45-B298-4FF7-A52F-6980E30BC105}" type="presOf" srcId="{FCCBBFB9-5FDF-4E36-912D-0D1168A66941}" destId="{A5D36195-0A0C-4E0E-8A2E-79F916014460}" srcOrd="0" destOrd="1" presId="urn:microsoft.com/office/officeart/2005/8/layout/list1"/>
    <dgm:cxn modelId="{63C4356C-8E72-4D0F-8C28-92282E49874D}" srcId="{A4E6419E-A002-448C-8B8C-2230421A7017}" destId="{B187AA79-09C1-458D-A256-C2D96877993C}" srcOrd="0" destOrd="0" parTransId="{4592F8CA-BD32-4F5D-B4BC-69D7AACBF681}" sibTransId="{EFEEC9D1-8A93-4A1E-92F3-EFC57907AECE}"/>
    <dgm:cxn modelId="{862DDB6D-CFAB-4E0B-BA43-D8EB16E8E1B6}" type="presOf" srcId="{1CB8F6B6-FBB0-4228-87CB-832D9CA87569}" destId="{CD2AD730-6C3E-49C6-A281-320A06E0BF78}" srcOrd="1" destOrd="0" presId="urn:microsoft.com/office/officeart/2005/8/layout/list1"/>
    <dgm:cxn modelId="{3D68C672-6D91-4789-BA53-177714446FA1}" type="presOf" srcId="{A4E6419E-A002-448C-8B8C-2230421A7017}" destId="{53B28067-5AD8-4027-BEAC-BA1A9C7589D1}" srcOrd="1" destOrd="0" presId="urn:microsoft.com/office/officeart/2005/8/layout/list1"/>
    <dgm:cxn modelId="{7D7D5DA2-5EA7-4FD7-A5B2-6CF40F3CA21A}" type="presOf" srcId="{177671CE-9F32-4DF1-8926-E366B38C0E0C}" destId="{FAB1BAFF-9ABD-4F43-AFD0-3EA2BAAF3CA6}" srcOrd="0" destOrd="0" presId="urn:microsoft.com/office/officeart/2005/8/layout/list1"/>
    <dgm:cxn modelId="{2E2551AE-3600-4B76-B181-6924FA568F16}" srcId="{E06325E7-37F9-42DE-9DB7-1ACCCE52B5A4}" destId="{A4E6419E-A002-448C-8B8C-2230421A7017}" srcOrd="2" destOrd="0" parTransId="{160011BE-8A1A-4C11-B2A1-01AC2ED70404}" sibTransId="{E6AD3684-7D0C-4A29-BAF6-4DDA6EDB7D3C}"/>
    <dgm:cxn modelId="{5F6331B7-B47C-40E0-923E-8D27CAE454EC}" srcId="{E06325E7-37F9-42DE-9DB7-1ACCCE52B5A4}" destId="{1CB8F6B6-FBB0-4228-87CB-832D9CA87569}" srcOrd="1" destOrd="0" parTransId="{E05DAA79-074D-45D9-9B29-A8AEF810BA2C}" sibTransId="{7702E001-A2E3-46A2-92D5-8CB213E93C5B}"/>
    <dgm:cxn modelId="{B81641C1-1102-4150-9E28-686794D5ECF8}" srcId="{A4E6419E-A002-448C-8B8C-2230421A7017}" destId="{FCCBBFB9-5FDF-4E36-912D-0D1168A66941}" srcOrd="1" destOrd="0" parTransId="{E22F54F0-32E9-45D7-8702-4F0E43710C26}" sibTransId="{2C514246-52E1-4AD7-82F5-5E0ED797123F}"/>
    <dgm:cxn modelId="{E47010C3-3210-4977-8401-42DEDFD36EF3}" type="presOf" srcId="{B187AA79-09C1-458D-A256-C2D96877993C}" destId="{A5D36195-0A0C-4E0E-8A2E-79F916014460}" srcOrd="0" destOrd="0" presId="urn:microsoft.com/office/officeart/2005/8/layout/list1"/>
    <dgm:cxn modelId="{C070B5CC-9FD7-465F-B12D-C6A36DB6DD35}" type="presOf" srcId="{4427765C-FD87-44CC-A368-0E3A80BA37E7}" destId="{9F8F646A-C66C-4C18-A015-58CB81905CAC}" srcOrd="0" destOrd="1" presId="urn:microsoft.com/office/officeart/2005/8/layout/list1"/>
    <dgm:cxn modelId="{26D805D5-8B4F-4EA8-AA42-D6366D6C641E}" type="presOf" srcId="{1CB8F6B6-FBB0-4228-87CB-832D9CA87569}" destId="{2A0178BF-7602-4A5A-A7EB-A3189A576CA5}" srcOrd="0" destOrd="0" presId="urn:microsoft.com/office/officeart/2005/8/layout/list1"/>
    <dgm:cxn modelId="{5791EFE7-99AC-448E-A8E4-A71E879A31C1}" srcId="{E06325E7-37F9-42DE-9DB7-1ACCCE52B5A4}" destId="{177671CE-9F32-4DF1-8926-E366B38C0E0C}" srcOrd="3" destOrd="0" parTransId="{B94833EB-912D-489F-B8D6-FAB55CF6C630}" sibTransId="{B44EA3DE-56F3-46E7-8463-994E4FFB6DB2}"/>
    <dgm:cxn modelId="{0D3C19EE-71A8-4B2D-8D7F-B76C0EDDD60F}" type="presOf" srcId="{4C4A50E0-C59C-4581-AD30-AF46221BBB4E}" destId="{2CBDCB28-D18F-4514-BBDC-E36C933B491A}" srcOrd="0" destOrd="1" presId="urn:microsoft.com/office/officeart/2005/8/layout/list1"/>
    <dgm:cxn modelId="{C55AC7F5-392A-4F2C-ABCA-DD477E7BBA73}" srcId="{1CB8F6B6-FBB0-4228-87CB-832D9CA87569}" destId="{FE313571-4BFC-4C3C-8E23-14F470C73FCE}" srcOrd="0" destOrd="0" parTransId="{B25DAA1A-6738-4D22-8A1C-E10081887830}" sibTransId="{B032DFA7-24F0-442A-BE93-12B4ED462F7D}"/>
    <dgm:cxn modelId="{68BC29DB-186A-4323-89B8-45420E297CAE}" type="presParOf" srcId="{DA190146-FAB5-4391-B222-7DC77A548404}" destId="{FEAD7C25-75E3-4556-A316-C60937307231}" srcOrd="0" destOrd="0" presId="urn:microsoft.com/office/officeart/2005/8/layout/list1"/>
    <dgm:cxn modelId="{32C2B1E5-00CC-48F3-BD96-A8D086A4AAC2}" type="presParOf" srcId="{FEAD7C25-75E3-4556-A316-C60937307231}" destId="{11785276-4ED7-4BFA-BC7A-3200D912BCBF}" srcOrd="0" destOrd="0" presId="urn:microsoft.com/office/officeart/2005/8/layout/list1"/>
    <dgm:cxn modelId="{2E199EBD-DE76-4AA2-8943-B9B8DA8373CF}" type="presParOf" srcId="{FEAD7C25-75E3-4556-A316-C60937307231}" destId="{DE3C6112-634C-44EE-84C9-7BBD82F55FDF}" srcOrd="1" destOrd="0" presId="urn:microsoft.com/office/officeart/2005/8/layout/list1"/>
    <dgm:cxn modelId="{15DD394D-DEA3-4652-BB99-1DBDAD7E576F}" type="presParOf" srcId="{DA190146-FAB5-4391-B222-7DC77A548404}" destId="{C6CAF912-3B57-4BFA-909E-6685A89B7C50}" srcOrd="1" destOrd="0" presId="urn:microsoft.com/office/officeart/2005/8/layout/list1"/>
    <dgm:cxn modelId="{E4009138-AB58-4878-9EA0-842BCC73E6D3}" type="presParOf" srcId="{DA190146-FAB5-4391-B222-7DC77A548404}" destId="{FFD19390-0E94-4C60-8EC9-5B42CB852657}" srcOrd="2" destOrd="0" presId="urn:microsoft.com/office/officeart/2005/8/layout/list1"/>
    <dgm:cxn modelId="{7AC64D55-EC21-42AA-AB6A-9AB0B007D8C1}" type="presParOf" srcId="{DA190146-FAB5-4391-B222-7DC77A548404}" destId="{9F436812-3D5D-4403-90EF-0B2A94271F97}" srcOrd="3" destOrd="0" presId="urn:microsoft.com/office/officeart/2005/8/layout/list1"/>
    <dgm:cxn modelId="{F51FB7F0-67D8-4500-8341-5219B5B012D8}" type="presParOf" srcId="{DA190146-FAB5-4391-B222-7DC77A548404}" destId="{C0A69B7F-0A73-4D6A-8905-DBC3C7B4DFE4}" srcOrd="4" destOrd="0" presId="urn:microsoft.com/office/officeart/2005/8/layout/list1"/>
    <dgm:cxn modelId="{5406A857-1649-4BD3-8FFF-EB37DBEF3A0C}" type="presParOf" srcId="{C0A69B7F-0A73-4D6A-8905-DBC3C7B4DFE4}" destId="{2A0178BF-7602-4A5A-A7EB-A3189A576CA5}" srcOrd="0" destOrd="0" presId="urn:microsoft.com/office/officeart/2005/8/layout/list1"/>
    <dgm:cxn modelId="{1E42CC6E-8A9F-461A-8AB1-F6E78037393E}" type="presParOf" srcId="{C0A69B7F-0A73-4D6A-8905-DBC3C7B4DFE4}" destId="{CD2AD730-6C3E-49C6-A281-320A06E0BF78}" srcOrd="1" destOrd="0" presId="urn:microsoft.com/office/officeart/2005/8/layout/list1"/>
    <dgm:cxn modelId="{717AB82B-51DA-4E0A-81AC-681AC268A272}" type="presParOf" srcId="{DA190146-FAB5-4391-B222-7DC77A548404}" destId="{4F943120-5B7A-4815-94CF-75710E208BA3}" srcOrd="5" destOrd="0" presId="urn:microsoft.com/office/officeart/2005/8/layout/list1"/>
    <dgm:cxn modelId="{386F2698-4C11-4533-9AAB-A0A4CA3E7362}" type="presParOf" srcId="{DA190146-FAB5-4391-B222-7DC77A548404}" destId="{9F8F646A-C66C-4C18-A015-58CB81905CAC}" srcOrd="6" destOrd="0" presId="urn:microsoft.com/office/officeart/2005/8/layout/list1"/>
    <dgm:cxn modelId="{00141F4F-B4C4-4C91-ABBB-B58A311BE224}" type="presParOf" srcId="{DA190146-FAB5-4391-B222-7DC77A548404}" destId="{8510CA40-7591-408B-BAB5-53136628B4EA}" srcOrd="7" destOrd="0" presId="urn:microsoft.com/office/officeart/2005/8/layout/list1"/>
    <dgm:cxn modelId="{A8632161-0470-40BE-A2FB-0EA62E0EC2CE}" type="presParOf" srcId="{DA190146-FAB5-4391-B222-7DC77A548404}" destId="{09DB7A7F-8498-4A54-96B6-C3D9E1F5F934}" srcOrd="8" destOrd="0" presId="urn:microsoft.com/office/officeart/2005/8/layout/list1"/>
    <dgm:cxn modelId="{1A225EC6-66E8-45F3-8550-21D2BAE3D6CD}" type="presParOf" srcId="{09DB7A7F-8498-4A54-96B6-C3D9E1F5F934}" destId="{DFA2A36E-B074-4DAF-8902-8FB1977F1CCA}" srcOrd="0" destOrd="0" presId="urn:microsoft.com/office/officeart/2005/8/layout/list1"/>
    <dgm:cxn modelId="{78F045D4-A5A7-4AAF-95AC-CF7F48A44D17}" type="presParOf" srcId="{09DB7A7F-8498-4A54-96B6-C3D9E1F5F934}" destId="{53B28067-5AD8-4027-BEAC-BA1A9C7589D1}" srcOrd="1" destOrd="0" presId="urn:microsoft.com/office/officeart/2005/8/layout/list1"/>
    <dgm:cxn modelId="{4DC8EF10-FC1B-46B6-8301-FE0CCA1C14AD}" type="presParOf" srcId="{DA190146-FAB5-4391-B222-7DC77A548404}" destId="{C81C7F12-45AA-4793-8C56-E559D0DDF07C}" srcOrd="9" destOrd="0" presId="urn:microsoft.com/office/officeart/2005/8/layout/list1"/>
    <dgm:cxn modelId="{CFAEF4FA-807D-404D-AE6F-9C671AFAC3DA}" type="presParOf" srcId="{DA190146-FAB5-4391-B222-7DC77A548404}" destId="{A5D36195-0A0C-4E0E-8A2E-79F916014460}" srcOrd="10" destOrd="0" presId="urn:microsoft.com/office/officeart/2005/8/layout/list1"/>
    <dgm:cxn modelId="{481CE99A-EC44-482A-99B3-73DE1224A9AA}" type="presParOf" srcId="{DA190146-FAB5-4391-B222-7DC77A548404}" destId="{B1D20513-5779-462E-9E6F-F1104F159CBA}" srcOrd="11" destOrd="0" presId="urn:microsoft.com/office/officeart/2005/8/layout/list1"/>
    <dgm:cxn modelId="{53BE35ED-268A-4EBE-AE54-7BC1C5EC82FB}" type="presParOf" srcId="{DA190146-FAB5-4391-B222-7DC77A548404}" destId="{D44F83FB-8441-4228-958E-38992AD152D3}" srcOrd="12" destOrd="0" presId="urn:microsoft.com/office/officeart/2005/8/layout/list1"/>
    <dgm:cxn modelId="{A3CFEE92-4A58-4F93-BFF8-30A9BFF3B7F7}" type="presParOf" srcId="{D44F83FB-8441-4228-958E-38992AD152D3}" destId="{FAB1BAFF-9ABD-4F43-AFD0-3EA2BAAF3CA6}" srcOrd="0" destOrd="0" presId="urn:microsoft.com/office/officeart/2005/8/layout/list1"/>
    <dgm:cxn modelId="{AC5F930F-5DDA-40B2-91D2-D9F3390C2B25}" type="presParOf" srcId="{D44F83FB-8441-4228-958E-38992AD152D3}" destId="{C1BDC619-88A1-4D5C-B68C-2F8EAF168708}" srcOrd="1" destOrd="0" presId="urn:microsoft.com/office/officeart/2005/8/layout/list1"/>
    <dgm:cxn modelId="{18F61D23-EDD8-4E08-947F-3F3BF4077682}" type="presParOf" srcId="{DA190146-FAB5-4391-B222-7DC77A548404}" destId="{81A4C7D5-4B2B-42C9-8177-A52872CAB144}" srcOrd="13" destOrd="0" presId="urn:microsoft.com/office/officeart/2005/8/layout/list1"/>
    <dgm:cxn modelId="{B42C371D-6721-455B-A1A8-DBF746666CA9}" type="presParOf" srcId="{DA190146-FAB5-4391-B222-7DC77A548404}" destId="{2CBDCB28-D18F-4514-BBDC-E36C933B491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CEF093-5A22-4561-BADE-429F6A2903C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FD1399EA-D36F-4AEB-ABC6-47A57C9760BE}">
      <dgm:prSet/>
      <dgm:spPr/>
      <dgm:t>
        <a:bodyPr/>
        <a:lstStyle/>
        <a:p>
          <a:r>
            <a:rPr lang="en-US" b="1"/>
            <a:t>The extracellular matrix is made of three main types of extracellular macromolecules:</a:t>
          </a:r>
          <a:endParaRPr lang="en-US"/>
        </a:p>
      </dgm:t>
    </dgm:pt>
    <dgm:pt modelId="{A4C1389D-E257-472F-AE40-88C6CF1F1A06}" type="parTrans" cxnId="{F7591010-06E4-4350-8057-92CBA58DCD20}">
      <dgm:prSet/>
      <dgm:spPr/>
      <dgm:t>
        <a:bodyPr/>
        <a:lstStyle/>
        <a:p>
          <a:endParaRPr lang="en-US"/>
        </a:p>
      </dgm:t>
    </dgm:pt>
    <dgm:pt modelId="{CCA832CE-AAF8-41A7-BD27-E5FB10844862}" type="sibTrans" cxnId="{F7591010-06E4-4350-8057-92CBA58DCD20}">
      <dgm:prSet/>
      <dgm:spPr/>
      <dgm:t>
        <a:bodyPr/>
        <a:lstStyle/>
        <a:p>
          <a:endParaRPr lang="en-US"/>
        </a:p>
      </dgm:t>
    </dgm:pt>
    <dgm:pt modelId="{D7D6EE7E-ECE7-4C6F-81F0-586A6715AE98}">
      <dgm:prSet/>
      <dgm:spPr/>
      <dgm:t>
        <a:bodyPr/>
        <a:lstStyle/>
        <a:p>
          <a:r>
            <a:rPr lang="en-US"/>
            <a:t>(i) Polysaccharide glycosaminoglycan’s (com­monly known as mucopolysaccharides)</a:t>
          </a:r>
        </a:p>
      </dgm:t>
    </dgm:pt>
    <dgm:pt modelId="{B5888B25-DB84-47DD-B9A3-E80B6E1EDFBE}" type="parTrans" cxnId="{C891DD6B-4319-43F5-BBB7-8459F88F1A42}">
      <dgm:prSet/>
      <dgm:spPr/>
      <dgm:t>
        <a:bodyPr/>
        <a:lstStyle/>
        <a:p>
          <a:endParaRPr lang="en-US"/>
        </a:p>
      </dgm:t>
    </dgm:pt>
    <dgm:pt modelId="{A15A54BB-7843-492A-9BB3-A1FEA54EB887}" type="sibTrans" cxnId="{C891DD6B-4319-43F5-BBB7-8459F88F1A42}">
      <dgm:prSet/>
      <dgm:spPr/>
      <dgm:t>
        <a:bodyPr/>
        <a:lstStyle/>
        <a:p>
          <a:endParaRPr lang="en-US"/>
        </a:p>
      </dgm:t>
    </dgm:pt>
    <dgm:pt modelId="{EB0CDBC7-8D1F-48B0-B59C-A582DB64C987}" type="pres">
      <dgm:prSet presAssocID="{3FCEF093-5A22-4561-BADE-429F6A2903C7}" presName="vert0" presStyleCnt="0">
        <dgm:presLayoutVars>
          <dgm:dir/>
          <dgm:animOne val="branch"/>
          <dgm:animLvl val="lvl"/>
        </dgm:presLayoutVars>
      </dgm:prSet>
      <dgm:spPr/>
    </dgm:pt>
    <dgm:pt modelId="{D35F4C6D-B727-48A1-B393-724FB038928F}" type="pres">
      <dgm:prSet presAssocID="{FD1399EA-D36F-4AEB-ABC6-47A57C9760BE}" presName="thickLine" presStyleLbl="alignNode1" presStyleIdx="0" presStyleCnt="2"/>
      <dgm:spPr/>
    </dgm:pt>
    <dgm:pt modelId="{05AD0E21-5B3A-4070-9CD9-CF9190F438C8}" type="pres">
      <dgm:prSet presAssocID="{FD1399EA-D36F-4AEB-ABC6-47A57C9760BE}" presName="horz1" presStyleCnt="0"/>
      <dgm:spPr/>
    </dgm:pt>
    <dgm:pt modelId="{6C874704-0A1A-49A0-8D1B-7752EFBBE9AF}" type="pres">
      <dgm:prSet presAssocID="{FD1399EA-D36F-4AEB-ABC6-47A57C9760BE}" presName="tx1" presStyleLbl="revTx" presStyleIdx="0" presStyleCnt="2"/>
      <dgm:spPr/>
    </dgm:pt>
    <dgm:pt modelId="{F3B700EA-1BE0-4E88-96F9-0BB5C611700D}" type="pres">
      <dgm:prSet presAssocID="{FD1399EA-D36F-4AEB-ABC6-47A57C9760BE}" presName="vert1" presStyleCnt="0"/>
      <dgm:spPr/>
    </dgm:pt>
    <dgm:pt modelId="{63DD46E9-A30D-412F-9C6A-CBACF746FE15}" type="pres">
      <dgm:prSet presAssocID="{D7D6EE7E-ECE7-4C6F-81F0-586A6715AE98}" presName="thickLine" presStyleLbl="alignNode1" presStyleIdx="1" presStyleCnt="2"/>
      <dgm:spPr/>
    </dgm:pt>
    <dgm:pt modelId="{669B85DA-A840-4849-92C2-A9929E734A7A}" type="pres">
      <dgm:prSet presAssocID="{D7D6EE7E-ECE7-4C6F-81F0-586A6715AE98}" presName="horz1" presStyleCnt="0"/>
      <dgm:spPr/>
    </dgm:pt>
    <dgm:pt modelId="{9F6FA9CD-F1B8-4C01-8605-22D5FDB35596}" type="pres">
      <dgm:prSet presAssocID="{D7D6EE7E-ECE7-4C6F-81F0-586A6715AE98}" presName="tx1" presStyleLbl="revTx" presStyleIdx="1" presStyleCnt="2"/>
      <dgm:spPr/>
    </dgm:pt>
    <dgm:pt modelId="{D8E23650-4FE3-42C8-92EF-291460DFD237}" type="pres">
      <dgm:prSet presAssocID="{D7D6EE7E-ECE7-4C6F-81F0-586A6715AE98}" presName="vert1" presStyleCnt="0"/>
      <dgm:spPr/>
    </dgm:pt>
  </dgm:ptLst>
  <dgm:cxnLst>
    <dgm:cxn modelId="{F7591010-06E4-4350-8057-92CBA58DCD20}" srcId="{3FCEF093-5A22-4561-BADE-429F6A2903C7}" destId="{FD1399EA-D36F-4AEB-ABC6-47A57C9760BE}" srcOrd="0" destOrd="0" parTransId="{A4C1389D-E257-472F-AE40-88C6CF1F1A06}" sibTransId="{CCA832CE-AAF8-41A7-BD27-E5FB10844862}"/>
    <dgm:cxn modelId="{3946BE63-47BA-477D-B0CA-06682392B3E8}" type="presOf" srcId="{D7D6EE7E-ECE7-4C6F-81F0-586A6715AE98}" destId="{9F6FA9CD-F1B8-4C01-8605-22D5FDB35596}" srcOrd="0" destOrd="0" presId="urn:microsoft.com/office/officeart/2008/layout/LinedList"/>
    <dgm:cxn modelId="{C891DD6B-4319-43F5-BBB7-8459F88F1A42}" srcId="{3FCEF093-5A22-4561-BADE-429F6A2903C7}" destId="{D7D6EE7E-ECE7-4C6F-81F0-586A6715AE98}" srcOrd="1" destOrd="0" parTransId="{B5888B25-DB84-47DD-B9A3-E80B6E1EDFBE}" sibTransId="{A15A54BB-7843-492A-9BB3-A1FEA54EB887}"/>
    <dgm:cxn modelId="{A484BF7E-B2B6-40FA-9A69-D964FE64F595}" type="presOf" srcId="{3FCEF093-5A22-4561-BADE-429F6A2903C7}" destId="{EB0CDBC7-8D1F-48B0-B59C-A582DB64C987}" srcOrd="0" destOrd="0" presId="urn:microsoft.com/office/officeart/2008/layout/LinedList"/>
    <dgm:cxn modelId="{6BF9AAEC-0165-4E90-AA46-00812C19E084}" type="presOf" srcId="{FD1399EA-D36F-4AEB-ABC6-47A57C9760BE}" destId="{6C874704-0A1A-49A0-8D1B-7752EFBBE9AF}" srcOrd="0" destOrd="0" presId="urn:microsoft.com/office/officeart/2008/layout/LinedList"/>
    <dgm:cxn modelId="{4E239FBD-7DC8-4FAA-8AAB-FEFE228D7ACD}" type="presParOf" srcId="{EB0CDBC7-8D1F-48B0-B59C-A582DB64C987}" destId="{D35F4C6D-B727-48A1-B393-724FB038928F}" srcOrd="0" destOrd="0" presId="urn:microsoft.com/office/officeart/2008/layout/LinedList"/>
    <dgm:cxn modelId="{8872EA56-6028-4B79-A15B-90212AE71F5A}" type="presParOf" srcId="{EB0CDBC7-8D1F-48B0-B59C-A582DB64C987}" destId="{05AD0E21-5B3A-4070-9CD9-CF9190F438C8}" srcOrd="1" destOrd="0" presId="urn:microsoft.com/office/officeart/2008/layout/LinedList"/>
    <dgm:cxn modelId="{86F8BA0F-B284-44E1-8A75-C58D7F0C0C15}" type="presParOf" srcId="{05AD0E21-5B3A-4070-9CD9-CF9190F438C8}" destId="{6C874704-0A1A-49A0-8D1B-7752EFBBE9AF}" srcOrd="0" destOrd="0" presId="urn:microsoft.com/office/officeart/2008/layout/LinedList"/>
    <dgm:cxn modelId="{151FBEBF-2916-4074-A199-AEAFC7D5F8CA}" type="presParOf" srcId="{05AD0E21-5B3A-4070-9CD9-CF9190F438C8}" destId="{F3B700EA-1BE0-4E88-96F9-0BB5C611700D}" srcOrd="1" destOrd="0" presId="urn:microsoft.com/office/officeart/2008/layout/LinedList"/>
    <dgm:cxn modelId="{6791394C-58B6-4DC4-B624-1AFFCD4383E9}" type="presParOf" srcId="{EB0CDBC7-8D1F-48B0-B59C-A582DB64C987}" destId="{63DD46E9-A30D-412F-9C6A-CBACF746FE15}" srcOrd="2" destOrd="0" presId="urn:microsoft.com/office/officeart/2008/layout/LinedList"/>
    <dgm:cxn modelId="{61F468F5-D05E-4D02-A3CA-A0DC2D08D92F}" type="presParOf" srcId="{EB0CDBC7-8D1F-48B0-B59C-A582DB64C987}" destId="{669B85DA-A840-4849-92C2-A9929E734A7A}" srcOrd="3" destOrd="0" presId="urn:microsoft.com/office/officeart/2008/layout/LinedList"/>
    <dgm:cxn modelId="{497C3A7E-DFCB-4779-A803-A488D82C8D10}" type="presParOf" srcId="{669B85DA-A840-4849-92C2-A9929E734A7A}" destId="{9F6FA9CD-F1B8-4C01-8605-22D5FDB35596}" srcOrd="0" destOrd="0" presId="urn:microsoft.com/office/officeart/2008/layout/LinedList"/>
    <dgm:cxn modelId="{B1F3B583-0E54-43F5-8470-51E93CC79C72}" type="presParOf" srcId="{669B85DA-A840-4849-92C2-A9929E734A7A}" destId="{D8E23650-4FE3-42C8-92EF-291460DFD23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7AADC7-024E-43BC-A31F-005857CD419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7EA69F4-46E6-4F0B-8BDB-64BDDC6D684C}">
      <dgm:prSet/>
      <dgm:spPr/>
      <dgm:t>
        <a:bodyPr/>
        <a:lstStyle/>
        <a:p>
          <a:r>
            <a:rPr lang="en-US"/>
            <a:t>(ii) Fibrous protein contain two types</a:t>
          </a:r>
        </a:p>
      </dgm:t>
    </dgm:pt>
    <dgm:pt modelId="{782A701F-67B5-447D-A30E-F85EEF643AD8}" type="parTrans" cxnId="{FB661384-5C2D-457B-A529-EA9E31E531A8}">
      <dgm:prSet/>
      <dgm:spPr/>
      <dgm:t>
        <a:bodyPr/>
        <a:lstStyle/>
        <a:p>
          <a:endParaRPr lang="en-US"/>
        </a:p>
      </dgm:t>
    </dgm:pt>
    <dgm:pt modelId="{468572BA-8B2C-4E1F-BE44-2D62F87A00EA}" type="sibTrans" cxnId="{FB661384-5C2D-457B-A529-EA9E31E531A8}">
      <dgm:prSet/>
      <dgm:spPr/>
      <dgm:t>
        <a:bodyPr/>
        <a:lstStyle/>
        <a:p>
          <a:endParaRPr lang="en-US"/>
        </a:p>
      </dgm:t>
    </dgm:pt>
    <dgm:pt modelId="{0BC17541-ACDF-4451-A0DF-36DD4C9F3465}">
      <dgm:prSet/>
      <dgm:spPr/>
      <dgm:t>
        <a:bodyPr/>
        <a:lstStyle/>
        <a:p>
          <a:r>
            <a:rPr lang="en-US"/>
            <a:t>(a) Mainly structural (e.g., collagen and elastin) </a:t>
          </a:r>
        </a:p>
      </dgm:t>
    </dgm:pt>
    <dgm:pt modelId="{68800F2E-70BD-496D-A957-443C5D252CCE}" type="parTrans" cxnId="{ECC93628-16DD-4BED-BA82-2BBBB3025BC5}">
      <dgm:prSet/>
      <dgm:spPr/>
      <dgm:t>
        <a:bodyPr/>
        <a:lstStyle/>
        <a:p>
          <a:endParaRPr lang="en-US"/>
        </a:p>
      </dgm:t>
    </dgm:pt>
    <dgm:pt modelId="{37830459-F5F1-4288-A41D-6E17FFD259C0}" type="sibTrans" cxnId="{ECC93628-16DD-4BED-BA82-2BBBB3025BC5}">
      <dgm:prSet/>
      <dgm:spPr/>
      <dgm:t>
        <a:bodyPr/>
        <a:lstStyle/>
        <a:p>
          <a:endParaRPr lang="en-US"/>
        </a:p>
      </dgm:t>
    </dgm:pt>
    <dgm:pt modelId="{B784D2E2-F2DB-4EEB-B5A4-733A4C9A38F9}">
      <dgm:prSet/>
      <dgm:spPr/>
      <dgm:t>
        <a:bodyPr/>
        <a:lstStyle/>
        <a:p>
          <a:r>
            <a:rPr lang="en-US"/>
            <a:t>(b) Mainly adhesive (e.g., fibronectin and laminin)</a:t>
          </a:r>
        </a:p>
      </dgm:t>
    </dgm:pt>
    <dgm:pt modelId="{3A6852B8-C396-4305-8C00-C4D9101096D0}" type="parTrans" cxnId="{F73F7F0A-D7A3-4F1A-AE92-CEB02637D903}">
      <dgm:prSet/>
      <dgm:spPr/>
      <dgm:t>
        <a:bodyPr/>
        <a:lstStyle/>
        <a:p>
          <a:endParaRPr lang="en-US"/>
        </a:p>
      </dgm:t>
    </dgm:pt>
    <dgm:pt modelId="{E194AF38-A6A8-4292-A4A4-E498DC667739}" type="sibTrans" cxnId="{F73F7F0A-D7A3-4F1A-AE92-CEB02637D903}">
      <dgm:prSet/>
      <dgm:spPr/>
      <dgm:t>
        <a:bodyPr/>
        <a:lstStyle/>
        <a:p>
          <a:endParaRPr lang="en-US"/>
        </a:p>
      </dgm:t>
    </dgm:pt>
    <dgm:pt modelId="{0BC47028-0286-4DD7-B2DB-B86E7000EBDB}">
      <dgm:prSet/>
      <dgm:spPr/>
      <dgm:t>
        <a:bodyPr/>
        <a:lstStyle/>
        <a:p>
          <a:r>
            <a:rPr lang="en-US"/>
            <a:t>(iii) Specialised extracellular matrix or basal lamina</a:t>
          </a:r>
        </a:p>
      </dgm:t>
    </dgm:pt>
    <dgm:pt modelId="{8A098E74-6DAE-4BAF-9D6C-28CA57044E68}" type="parTrans" cxnId="{BABD004F-4F8A-48B9-B71F-088073435F78}">
      <dgm:prSet/>
      <dgm:spPr/>
      <dgm:t>
        <a:bodyPr/>
        <a:lstStyle/>
        <a:p>
          <a:endParaRPr lang="en-US"/>
        </a:p>
      </dgm:t>
    </dgm:pt>
    <dgm:pt modelId="{FC5071C6-990D-4F1C-9DB6-AB4BA0EE288B}" type="sibTrans" cxnId="{BABD004F-4F8A-48B9-B71F-088073435F78}">
      <dgm:prSet/>
      <dgm:spPr/>
      <dgm:t>
        <a:bodyPr/>
        <a:lstStyle/>
        <a:p>
          <a:endParaRPr lang="en-US"/>
        </a:p>
      </dgm:t>
    </dgm:pt>
    <dgm:pt modelId="{4284ECCA-96ED-43E8-A862-3DD3FFCDDC43}" type="pres">
      <dgm:prSet presAssocID="{197AADC7-024E-43BC-A31F-005857CD4199}" presName="vert0" presStyleCnt="0">
        <dgm:presLayoutVars>
          <dgm:dir/>
          <dgm:animOne val="branch"/>
          <dgm:animLvl val="lvl"/>
        </dgm:presLayoutVars>
      </dgm:prSet>
      <dgm:spPr/>
    </dgm:pt>
    <dgm:pt modelId="{DC818B60-92C4-462F-A39D-E1229C256E86}" type="pres">
      <dgm:prSet presAssocID="{17EA69F4-46E6-4F0B-8BDB-64BDDC6D684C}" presName="thickLine" presStyleLbl="alignNode1" presStyleIdx="0" presStyleCnt="4"/>
      <dgm:spPr/>
    </dgm:pt>
    <dgm:pt modelId="{0B5A8863-8D0E-4CB4-877C-C912A74F7522}" type="pres">
      <dgm:prSet presAssocID="{17EA69F4-46E6-4F0B-8BDB-64BDDC6D684C}" presName="horz1" presStyleCnt="0"/>
      <dgm:spPr/>
    </dgm:pt>
    <dgm:pt modelId="{5E0CABFE-A345-4E42-85D4-D3406C1B02D7}" type="pres">
      <dgm:prSet presAssocID="{17EA69F4-46E6-4F0B-8BDB-64BDDC6D684C}" presName="tx1" presStyleLbl="revTx" presStyleIdx="0" presStyleCnt="4"/>
      <dgm:spPr/>
    </dgm:pt>
    <dgm:pt modelId="{F24B8A67-1482-4071-9C4D-06C9AF34F455}" type="pres">
      <dgm:prSet presAssocID="{17EA69F4-46E6-4F0B-8BDB-64BDDC6D684C}" presName="vert1" presStyleCnt="0"/>
      <dgm:spPr/>
    </dgm:pt>
    <dgm:pt modelId="{5B7E5722-D2FA-43CC-A3B3-D995136E76B8}" type="pres">
      <dgm:prSet presAssocID="{0BC17541-ACDF-4451-A0DF-36DD4C9F3465}" presName="thickLine" presStyleLbl="alignNode1" presStyleIdx="1" presStyleCnt="4"/>
      <dgm:spPr/>
    </dgm:pt>
    <dgm:pt modelId="{D0664C68-6699-417C-BDF7-B57EDB977182}" type="pres">
      <dgm:prSet presAssocID="{0BC17541-ACDF-4451-A0DF-36DD4C9F3465}" presName="horz1" presStyleCnt="0"/>
      <dgm:spPr/>
    </dgm:pt>
    <dgm:pt modelId="{9AB6BD69-C96F-4165-A886-DC4AA90EE32F}" type="pres">
      <dgm:prSet presAssocID="{0BC17541-ACDF-4451-A0DF-36DD4C9F3465}" presName="tx1" presStyleLbl="revTx" presStyleIdx="1" presStyleCnt="4"/>
      <dgm:spPr/>
    </dgm:pt>
    <dgm:pt modelId="{89F58ED9-DED0-49E2-9C55-57504EA03288}" type="pres">
      <dgm:prSet presAssocID="{0BC17541-ACDF-4451-A0DF-36DD4C9F3465}" presName="vert1" presStyleCnt="0"/>
      <dgm:spPr/>
    </dgm:pt>
    <dgm:pt modelId="{6B2C9873-8DE8-4B73-9E37-5ED4813386AF}" type="pres">
      <dgm:prSet presAssocID="{B784D2E2-F2DB-4EEB-B5A4-733A4C9A38F9}" presName="thickLine" presStyleLbl="alignNode1" presStyleIdx="2" presStyleCnt="4"/>
      <dgm:spPr/>
    </dgm:pt>
    <dgm:pt modelId="{EC0265CE-B5F9-4ABD-9B31-4EA00CC9CB9F}" type="pres">
      <dgm:prSet presAssocID="{B784D2E2-F2DB-4EEB-B5A4-733A4C9A38F9}" presName="horz1" presStyleCnt="0"/>
      <dgm:spPr/>
    </dgm:pt>
    <dgm:pt modelId="{D1ED323C-9482-48D3-B2F4-D4DD7932F431}" type="pres">
      <dgm:prSet presAssocID="{B784D2E2-F2DB-4EEB-B5A4-733A4C9A38F9}" presName="tx1" presStyleLbl="revTx" presStyleIdx="2" presStyleCnt="4"/>
      <dgm:spPr/>
    </dgm:pt>
    <dgm:pt modelId="{5CE878E1-4FC2-4AAD-A150-492FF9115220}" type="pres">
      <dgm:prSet presAssocID="{B784D2E2-F2DB-4EEB-B5A4-733A4C9A38F9}" presName="vert1" presStyleCnt="0"/>
      <dgm:spPr/>
    </dgm:pt>
    <dgm:pt modelId="{D0694720-55A4-4440-960F-A769D9A0C4EC}" type="pres">
      <dgm:prSet presAssocID="{0BC47028-0286-4DD7-B2DB-B86E7000EBDB}" presName="thickLine" presStyleLbl="alignNode1" presStyleIdx="3" presStyleCnt="4"/>
      <dgm:spPr/>
    </dgm:pt>
    <dgm:pt modelId="{F30DC81A-EC70-4133-915D-98FC21C52948}" type="pres">
      <dgm:prSet presAssocID="{0BC47028-0286-4DD7-B2DB-B86E7000EBDB}" presName="horz1" presStyleCnt="0"/>
      <dgm:spPr/>
    </dgm:pt>
    <dgm:pt modelId="{555A437D-A217-40E1-A166-5213A0DD3CD9}" type="pres">
      <dgm:prSet presAssocID="{0BC47028-0286-4DD7-B2DB-B86E7000EBDB}" presName="tx1" presStyleLbl="revTx" presStyleIdx="3" presStyleCnt="4"/>
      <dgm:spPr/>
    </dgm:pt>
    <dgm:pt modelId="{FCAF8979-3511-45B1-99DA-3EC653E891ED}" type="pres">
      <dgm:prSet presAssocID="{0BC47028-0286-4DD7-B2DB-B86E7000EBDB}" presName="vert1" presStyleCnt="0"/>
      <dgm:spPr/>
    </dgm:pt>
  </dgm:ptLst>
  <dgm:cxnLst>
    <dgm:cxn modelId="{F73F7F0A-D7A3-4F1A-AE92-CEB02637D903}" srcId="{197AADC7-024E-43BC-A31F-005857CD4199}" destId="{B784D2E2-F2DB-4EEB-B5A4-733A4C9A38F9}" srcOrd="2" destOrd="0" parTransId="{3A6852B8-C396-4305-8C00-C4D9101096D0}" sibTransId="{E194AF38-A6A8-4292-A4A4-E498DC667739}"/>
    <dgm:cxn modelId="{EB672C0C-7005-47FE-A01A-1F90612AB7CF}" type="presOf" srcId="{0BC17541-ACDF-4451-A0DF-36DD4C9F3465}" destId="{9AB6BD69-C96F-4165-A886-DC4AA90EE32F}" srcOrd="0" destOrd="0" presId="urn:microsoft.com/office/officeart/2008/layout/LinedList"/>
    <dgm:cxn modelId="{ECC93628-16DD-4BED-BA82-2BBBB3025BC5}" srcId="{197AADC7-024E-43BC-A31F-005857CD4199}" destId="{0BC17541-ACDF-4451-A0DF-36DD4C9F3465}" srcOrd="1" destOrd="0" parTransId="{68800F2E-70BD-496D-A957-443C5D252CCE}" sibTransId="{37830459-F5F1-4288-A41D-6E17FFD259C0}"/>
    <dgm:cxn modelId="{DC93012F-48AB-444B-BD05-7272B97F15D4}" type="presOf" srcId="{197AADC7-024E-43BC-A31F-005857CD4199}" destId="{4284ECCA-96ED-43E8-A862-3DD3FFCDDC43}" srcOrd="0" destOrd="0" presId="urn:microsoft.com/office/officeart/2008/layout/LinedList"/>
    <dgm:cxn modelId="{BABD004F-4F8A-48B9-B71F-088073435F78}" srcId="{197AADC7-024E-43BC-A31F-005857CD4199}" destId="{0BC47028-0286-4DD7-B2DB-B86E7000EBDB}" srcOrd="3" destOrd="0" parTransId="{8A098E74-6DAE-4BAF-9D6C-28CA57044E68}" sibTransId="{FC5071C6-990D-4F1C-9DB6-AB4BA0EE288B}"/>
    <dgm:cxn modelId="{FB661384-5C2D-457B-A529-EA9E31E531A8}" srcId="{197AADC7-024E-43BC-A31F-005857CD4199}" destId="{17EA69F4-46E6-4F0B-8BDB-64BDDC6D684C}" srcOrd="0" destOrd="0" parTransId="{782A701F-67B5-447D-A30E-F85EEF643AD8}" sibTransId="{468572BA-8B2C-4E1F-BE44-2D62F87A00EA}"/>
    <dgm:cxn modelId="{E8FB57B3-541B-4644-8B9F-75F091A9F549}" type="presOf" srcId="{17EA69F4-46E6-4F0B-8BDB-64BDDC6D684C}" destId="{5E0CABFE-A345-4E42-85D4-D3406C1B02D7}" srcOrd="0" destOrd="0" presId="urn:microsoft.com/office/officeart/2008/layout/LinedList"/>
    <dgm:cxn modelId="{5E4605F1-6010-42BE-A2A8-361BB9547E5E}" type="presOf" srcId="{0BC47028-0286-4DD7-B2DB-B86E7000EBDB}" destId="{555A437D-A217-40E1-A166-5213A0DD3CD9}" srcOrd="0" destOrd="0" presId="urn:microsoft.com/office/officeart/2008/layout/LinedList"/>
    <dgm:cxn modelId="{80AC76FF-25EB-4370-890A-B9E9257ACC2E}" type="presOf" srcId="{B784D2E2-F2DB-4EEB-B5A4-733A4C9A38F9}" destId="{D1ED323C-9482-48D3-B2F4-D4DD7932F431}" srcOrd="0" destOrd="0" presId="urn:microsoft.com/office/officeart/2008/layout/LinedList"/>
    <dgm:cxn modelId="{AC198B14-3FB0-40C6-A38B-749687B08CCC}" type="presParOf" srcId="{4284ECCA-96ED-43E8-A862-3DD3FFCDDC43}" destId="{DC818B60-92C4-462F-A39D-E1229C256E86}" srcOrd="0" destOrd="0" presId="urn:microsoft.com/office/officeart/2008/layout/LinedList"/>
    <dgm:cxn modelId="{C1A86C51-8FBB-4CC6-887D-39E3FCCAB26D}" type="presParOf" srcId="{4284ECCA-96ED-43E8-A862-3DD3FFCDDC43}" destId="{0B5A8863-8D0E-4CB4-877C-C912A74F7522}" srcOrd="1" destOrd="0" presId="urn:microsoft.com/office/officeart/2008/layout/LinedList"/>
    <dgm:cxn modelId="{D07962FE-A2C2-4761-8C3E-6CAAE7795443}" type="presParOf" srcId="{0B5A8863-8D0E-4CB4-877C-C912A74F7522}" destId="{5E0CABFE-A345-4E42-85D4-D3406C1B02D7}" srcOrd="0" destOrd="0" presId="urn:microsoft.com/office/officeart/2008/layout/LinedList"/>
    <dgm:cxn modelId="{F05FE431-96FB-4711-9B05-C630757A22A8}" type="presParOf" srcId="{0B5A8863-8D0E-4CB4-877C-C912A74F7522}" destId="{F24B8A67-1482-4071-9C4D-06C9AF34F455}" srcOrd="1" destOrd="0" presId="urn:microsoft.com/office/officeart/2008/layout/LinedList"/>
    <dgm:cxn modelId="{E7C48F97-E2CD-4B13-9F8B-A9305AFD8875}" type="presParOf" srcId="{4284ECCA-96ED-43E8-A862-3DD3FFCDDC43}" destId="{5B7E5722-D2FA-43CC-A3B3-D995136E76B8}" srcOrd="2" destOrd="0" presId="urn:microsoft.com/office/officeart/2008/layout/LinedList"/>
    <dgm:cxn modelId="{92449E0E-0C6F-48DB-9A93-B75C8A466B2D}" type="presParOf" srcId="{4284ECCA-96ED-43E8-A862-3DD3FFCDDC43}" destId="{D0664C68-6699-417C-BDF7-B57EDB977182}" srcOrd="3" destOrd="0" presId="urn:microsoft.com/office/officeart/2008/layout/LinedList"/>
    <dgm:cxn modelId="{47D39D0B-C22F-4360-ADF7-7E39E003BFA4}" type="presParOf" srcId="{D0664C68-6699-417C-BDF7-B57EDB977182}" destId="{9AB6BD69-C96F-4165-A886-DC4AA90EE32F}" srcOrd="0" destOrd="0" presId="urn:microsoft.com/office/officeart/2008/layout/LinedList"/>
    <dgm:cxn modelId="{AA0E91BA-D14A-4DD8-8D57-D2E7D9D54469}" type="presParOf" srcId="{D0664C68-6699-417C-BDF7-B57EDB977182}" destId="{89F58ED9-DED0-49E2-9C55-57504EA03288}" srcOrd="1" destOrd="0" presId="urn:microsoft.com/office/officeart/2008/layout/LinedList"/>
    <dgm:cxn modelId="{9BE3FA48-62CC-475B-A010-A48723E678ED}" type="presParOf" srcId="{4284ECCA-96ED-43E8-A862-3DD3FFCDDC43}" destId="{6B2C9873-8DE8-4B73-9E37-5ED4813386AF}" srcOrd="4" destOrd="0" presId="urn:microsoft.com/office/officeart/2008/layout/LinedList"/>
    <dgm:cxn modelId="{86473E2E-5B14-49B5-98CA-63A63E8E5064}" type="presParOf" srcId="{4284ECCA-96ED-43E8-A862-3DD3FFCDDC43}" destId="{EC0265CE-B5F9-4ABD-9B31-4EA00CC9CB9F}" srcOrd="5" destOrd="0" presId="urn:microsoft.com/office/officeart/2008/layout/LinedList"/>
    <dgm:cxn modelId="{18B02F7F-CA89-46C1-AAAC-21E21FB3F799}" type="presParOf" srcId="{EC0265CE-B5F9-4ABD-9B31-4EA00CC9CB9F}" destId="{D1ED323C-9482-48D3-B2F4-D4DD7932F431}" srcOrd="0" destOrd="0" presId="urn:microsoft.com/office/officeart/2008/layout/LinedList"/>
    <dgm:cxn modelId="{D5905B2E-C7C1-4E78-A14A-B45CC9E69602}" type="presParOf" srcId="{EC0265CE-B5F9-4ABD-9B31-4EA00CC9CB9F}" destId="{5CE878E1-4FC2-4AAD-A150-492FF9115220}" srcOrd="1" destOrd="0" presId="urn:microsoft.com/office/officeart/2008/layout/LinedList"/>
    <dgm:cxn modelId="{B0C955BB-DE99-41F9-BF90-039201C4A9EC}" type="presParOf" srcId="{4284ECCA-96ED-43E8-A862-3DD3FFCDDC43}" destId="{D0694720-55A4-4440-960F-A769D9A0C4EC}" srcOrd="6" destOrd="0" presId="urn:microsoft.com/office/officeart/2008/layout/LinedList"/>
    <dgm:cxn modelId="{B59D0B2B-22C6-41BF-9BD6-27C299EAAAD0}" type="presParOf" srcId="{4284ECCA-96ED-43E8-A862-3DD3FFCDDC43}" destId="{F30DC81A-EC70-4133-915D-98FC21C52948}" srcOrd="7" destOrd="0" presId="urn:microsoft.com/office/officeart/2008/layout/LinedList"/>
    <dgm:cxn modelId="{31CEF86D-BBDA-4110-A323-1C81F9D6C318}" type="presParOf" srcId="{F30DC81A-EC70-4133-915D-98FC21C52948}" destId="{555A437D-A217-40E1-A166-5213A0DD3CD9}" srcOrd="0" destOrd="0" presId="urn:microsoft.com/office/officeart/2008/layout/LinedList"/>
    <dgm:cxn modelId="{A9E402BE-6E8D-4318-B6F0-90BBF82677C6}" type="presParOf" srcId="{F30DC81A-EC70-4133-915D-98FC21C52948}" destId="{FCAF8979-3511-45B1-99DA-3EC653E891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DA914F-35C6-40CD-8E23-BDDFF10A596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DFC1C5E7-B750-454C-956E-18BD0A30B461}">
      <dgm:prSet/>
      <dgm:spPr/>
      <dgm:t>
        <a:bodyPr/>
        <a:lstStyle/>
        <a:p>
          <a:r>
            <a:rPr lang="en-US"/>
            <a:t>Cartilage</a:t>
          </a:r>
        </a:p>
      </dgm:t>
    </dgm:pt>
    <dgm:pt modelId="{DDE3DBCA-0978-4BE4-BEA8-11EEEE535529}" type="parTrans" cxnId="{1A5D064D-4914-48F1-8535-4F69AC8FA935}">
      <dgm:prSet/>
      <dgm:spPr/>
      <dgm:t>
        <a:bodyPr/>
        <a:lstStyle/>
        <a:p>
          <a:endParaRPr lang="en-US"/>
        </a:p>
      </dgm:t>
    </dgm:pt>
    <dgm:pt modelId="{7FF78839-E8AD-4BAF-82BD-16A7ABA825A7}" type="sibTrans" cxnId="{1A5D064D-4914-48F1-8535-4F69AC8FA935}">
      <dgm:prSet/>
      <dgm:spPr/>
      <dgm:t>
        <a:bodyPr/>
        <a:lstStyle/>
        <a:p>
          <a:endParaRPr lang="en-US"/>
        </a:p>
      </dgm:t>
    </dgm:pt>
    <dgm:pt modelId="{6CA71011-ED63-4815-9CD1-83ED7571E7CB}">
      <dgm:prSet/>
      <dgm:spPr/>
      <dgm:t>
        <a:bodyPr/>
        <a:lstStyle/>
        <a:p>
          <a:r>
            <a:rPr lang="en-US"/>
            <a:t>Ligament</a:t>
          </a:r>
        </a:p>
      </dgm:t>
    </dgm:pt>
    <dgm:pt modelId="{6D651904-75AC-405A-AE12-ACD2D2FF38EC}" type="parTrans" cxnId="{7BF32475-337C-4C87-952B-1499B74A5CAB}">
      <dgm:prSet/>
      <dgm:spPr/>
      <dgm:t>
        <a:bodyPr/>
        <a:lstStyle/>
        <a:p>
          <a:endParaRPr lang="en-US"/>
        </a:p>
      </dgm:t>
    </dgm:pt>
    <dgm:pt modelId="{741B2E01-18B2-4BC0-867A-66D151B53E1B}" type="sibTrans" cxnId="{7BF32475-337C-4C87-952B-1499B74A5CAB}">
      <dgm:prSet/>
      <dgm:spPr/>
      <dgm:t>
        <a:bodyPr/>
        <a:lstStyle/>
        <a:p>
          <a:endParaRPr lang="en-US"/>
        </a:p>
      </dgm:t>
    </dgm:pt>
    <dgm:pt modelId="{55A7EA78-316A-46EC-9108-76AE55C9FE63}">
      <dgm:prSet/>
      <dgm:spPr/>
      <dgm:t>
        <a:bodyPr/>
        <a:lstStyle/>
        <a:p>
          <a:r>
            <a:rPr lang="en-US"/>
            <a:t>Tendon</a:t>
          </a:r>
        </a:p>
      </dgm:t>
    </dgm:pt>
    <dgm:pt modelId="{DFB7475A-E452-4093-B098-50A172880885}" type="parTrans" cxnId="{EDC42C92-868A-4253-87DD-45BAA646BFFE}">
      <dgm:prSet/>
      <dgm:spPr/>
      <dgm:t>
        <a:bodyPr/>
        <a:lstStyle/>
        <a:p>
          <a:endParaRPr lang="en-US"/>
        </a:p>
      </dgm:t>
    </dgm:pt>
    <dgm:pt modelId="{D286000E-7678-433F-A4B5-F8A82222794B}" type="sibTrans" cxnId="{EDC42C92-868A-4253-87DD-45BAA646BFFE}">
      <dgm:prSet/>
      <dgm:spPr/>
      <dgm:t>
        <a:bodyPr/>
        <a:lstStyle/>
        <a:p>
          <a:endParaRPr lang="en-US"/>
        </a:p>
      </dgm:t>
    </dgm:pt>
    <dgm:pt modelId="{70D35292-3F25-49DF-856C-F347AC8B2EC6}">
      <dgm:prSet/>
      <dgm:spPr/>
      <dgm:t>
        <a:bodyPr/>
        <a:lstStyle/>
        <a:p>
          <a:r>
            <a:rPr lang="en-US"/>
            <a:t>Bone</a:t>
          </a:r>
        </a:p>
      </dgm:t>
    </dgm:pt>
    <dgm:pt modelId="{214749C8-B314-4BB0-BCAB-E8E59AF61B6D}" type="parTrans" cxnId="{1F683760-5B0A-4B1E-AD92-E652D4FBED78}">
      <dgm:prSet/>
      <dgm:spPr/>
      <dgm:t>
        <a:bodyPr/>
        <a:lstStyle/>
        <a:p>
          <a:endParaRPr lang="en-US"/>
        </a:p>
      </dgm:t>
    </dgm:pt>
    <dgm:pt modelId="{4FE6EBF4-8406-4B6B-BC96-5E9A3C94CDE2}" type="sibTrans" cxnId="{1F683760-5B0A-4B1E-AD92-E652D4FBED78}">
      <dgm:prSet/>
      <dgm:spPr/>
      <dgm:t>
        <a:bodyPr/>
        <a:lstStyle/>
        <a:p>
          <a:endParaRPr lang="en-US"/>
        </a:p>
      </dgm:t>
    </dgm:pt>
    <dgm:pt modelId="{5D076408-F17F-49FE-8397-8158631155EF}">
      <dgm:prSet/>
      <dgm:spPr/>
      <dgm:t>
        <a:bodyPr/>
        <a:lstStyle/>
        <a:p>
          <a:r>
            <a:rPr lang="en-US"/>
            <a:t>Skin</a:t>
          </a:r>
        </a:p>
      </dgm:t>
    </dgm:pt>
    <dgm:pt modelId="{0AAA33F5-010C-4006-BE3C-338E7311522F}" type="parTrans" cxnId="{FA4AA3AD-A2EA-43A6-A011-320D7EF5416F}">
      <dgm:prSet/>
      <dgm:spPr/>
      <dgm:t>
        <a:bodyPr/>
        <a:lstStyle/>
        <a:p>
          <a:endParaRPr lang="en-US"/>
        </a:p>
      </dgm:t>
    </dgm:pt>
    <dgm:pt modelId="{E6F710FE-BD8D-47E8-B42A-5FCC81D58B6A}" type="sibTrans" cxnId="{FA4AA3AD-A2EA-43A6-A011-320D7EF5416F}">
      <dgm:prSet/>
      <dgm:spPr/>
      <dgm:t>
        <a:bodyPr/>
        <a:lstStyle/>
        <a:p>
          <a:endParaRPr lang="en-US"/>
        </a:p>
      </dgm:t>
    </dgm:pt>
    <dgm:pt modelId="{D66F682F-5BB4-46FF-AB15-B2B91B541EB5}" type="pres">
      <dgm:prSet presAssocID="{44DA914F-35C6-40CD-8E23-BDDFF10A5960}" presName="vert0" presStyleCnt="0">
        <dgm:presLayoutVars>
          <dgm:dir/>
          <dgm:animOne val="branch"/>
          <dgm:animLvl val="lvl"/>
        </dgm:presLayoutVars>
      </dgm:prSet>
      <dgm:spPr/>
    </dgm:pt>
    <dgm:pt modelId="{E765DBBD-9AF5-4C68-B0EA-200917B91C9A}" type="pres">
      <dgm:prSet presAssocID="{DFC1C5E7-B750-454C-956E-18BD0A30B461}" presName="thickLine" presStyleLbl="alignNode1" presStyleIdx="0" presStyleCnt="5"/>
      <dgm:spPr/>
    </dgm:pt>
    <dgm:pt modelId="{F9756338-191A-4F54-A039-EE92EED2AA90}" type="pres">
      <dgm:prSet presAssocID="{DFC1C5E7-B750-454C-956E-18BD0A30B461}" presName="horz1" presStyleCnt="0"/>
      <dgm:spPr/>
    </dgm:pt>
    <dgm:pt modelId="{0C5D6659-2D54-423A-B58F-EBDC0B8B8388}" type="pres">
      <dgm:prSet presAssocID="{DFC1C5E7-B750-454C-956E-18BD0A30B461}" presName="tx1" presStyleLbl="revTx" presStyleIdx="0" presStyleCnt="5"/>
      <dgm:spPr/>
    </dgm:pt>
    <dgm:pt modelId="{59F92166-8386-4C65-998F-E16C65D88E5F}" type="pres">
      <dgm:prSet presAssocID="{DFC1C5E7-B750-454C-956E-18BD0A30B461}" presName="vert1" presStyleCnt="0"/>
      <dgm:spPr/>
    </dgm:pt>
    <dgm:pt modelId="{4B546666-0397-49FF-828E-8018BC62BC66}" type="pres">
      <dgm:prSet presAssocID="{6CA71011-ED63-4815-9CD1-83ED7571E7CB}" presName="thickLine" presStyleLbl="alignNode1" presStyleIdx="1" presStyleCnt="5"/>
      <dgm:spPr/>
    </dgm:pt>
    <dgm:pt modelId="{547BFCED-1818-440F-9B8D-1C96F51246F2}" type="pres">
      <dgm:prSet presAssocID="{6CA71011-ED63-4815-9CD1-83ED7571E7CB}" presName="horz1" presStyleCnt="0"/>
      <dgm:spPr/>
    </dgm:pt>
    <dgm:pt modelId="{D4F1A6CF-C6F4-4FEB-A4BF-6D9BEFDCDEAD}" type="pres">
      <dgm:prSet presAssocID="{6CA71011-ED63-4815-9CD1-83ED7571E7CB}" presName="tx1" presStyleLbl="revTx" presStyleIdx="1" presStyleCnt="5"/>
      <dgm:spPr/>
    </dgm:pt>
    <dgm:pt modelId="{111DB2BB-55F3-47DE-B601-A8F509571CD2}" type="pres">
      <dgm:prSet presAssocID="{6CA71011-ED63-4815-9CD1-83ED7571E7CB}" presName="vert1" presStyleCnt="0"/>
      <dgm:spPr/>
    </dgm:pt>
    <dgm:pt modelId="{10006701-0D92-4E44-88C4-215E9320CE74}" type="pres">
      <dgm:prSet presAssocID="{55A7EA78-316A-46EC-9108-76AE55C9FE63}" presName="thickLine" presStyleLbl="alignNode1" presStyleIdx="2" presStyleCnt="5"/>
      <dgm:spPr/>
    </dgm:pt>
    <dgm:pt modelId="{D7AB5892-7F4D-4A4D-B59F-73C225D9866F}" type="pres">
      <dgm:prSet presAssocID="{55A7EA78-316A-46EC-9108-76AE55C9FE63}" presName="horz1" presStyleCnt="0"/>
      <dgm:spPr/>
    </dgm:pt>
    <dgm:pt modelId="{F467DB55-D76E-4BD0-9C35-3CD248455A1C}" type="pres">
      <dgm:prSet presAssocID="{55A7EA78-316A-46EC-9108-76AE55C9FE63}" presName="tx1" presStyleLbl="revTx" presStyleIdx="2" presStyleCnt="5"/>
      <dgm:spPr/>
    </dgm:pt>
    <dgm:pt modelId="{4B30E55A-2D57-4078-9289-E5F7C97F4D52}" type="pres">
      <dgm:prSet presAssocID="{55A7EA78-316A-46EC-9108-76AE55C9FE63}" presName="vert1" presStyleCnt="0"/>
      <dgm:spPr/>
    </dgm:pt>
    <dgm:pt modelId="{8055585A-C018-4B10-B4EC-FECC406A8601}" type="pres">
      <dgm:prSet presAssocID="{70D35292-3F25-49DF-856C-F347AC8B2EC6}" presName="thickLine" presStyleLbl="alignNode1" presStyleIdx="3" presStyleCnt="5"/>
      <dgm:spPr/>
    </dgm:pt>
    <dgm:pt modelId="{E7BB4BF4-3E65-45EC-8F69-43913D1CF72F}" type="pres">
      <dgm:prSet presAssocID="{70D35292-3F25-49DF-856C-F347AC8B2EC6}" presName="horz1" presStyleCnt="0"/>
      <dgm:spPr/>
    </dgm:pt>
    <dgm:pt modelId="{B13080DA-56D2-463E-AAC9-2F8C9F026959}" type="pres">
      <dgm:prSet presAssocID="{70D35292-3F25-49DF-856C-F347AC8B2EC6}" presName="tx1" presStyleLbl="revTx" presStyleIdx="3" presStyleCnt="5"/>
      <dgm:spPr/>
    </dgm:pt>
    <dgm:pt modelId="{51B98D19-DA99-4D21-A6B6-E28C7C809682}" type="pres">
      <dgm:prSet presAssocID="{70D35292-3F25-49DF-856C-F347AC8B2EC6}" presName="vert1" presStyleCnt="0"/>
      <dgm:spPr/>
    </dgm:pt>
    <dgm:pt modelId="{56E9A6E7-4391-4A62-B88A-DE3F4626371D}" type="pres">
      <dgm:prSet presAssocID="{5D076408-F17F-49FE-8397-8158631155EF}" presName="thickLine" presStyleLbl="alignNode1" presStyleIdx="4" presStyleCnt="5"/>
      <dgm:spPr/>
    </dgm:pt>
    <dgm:pt modelId="{959A4E9A-33B1-42BA-81ED-911D3BDA5BBF}" type="pres">
      <dgm:prSet presAssocID="{5D076408-F17F-49FE-8397-8158631155EF}" presName="horz1" presStyleCnt="0"/>
      <dgm:spPr/>
    </dgm:pt>
    <dgm:pt modelId="{57D5F6C1-457B-484A-ACFA-75F1DE1289AE}" type="pres">
      <dgm:prSet presAssocID="{5D076408-F17F-49FE-8397-8158631155EF}" presName="tx1" presStyleLbl="revTx" presStyleIdx="4" presStyleCnt="5"/>
      <dgm:spPr/>
    </dgm:pt>
    <dgm:pt modelId="{EC0AF8EC-D251-4CDB-97C6-D9AAFBA7E0F2}" type="pres">
      <dgm:prSet presAssocID="{5D076408-F17F-49FE-8397-8158631155EF}" presName="vert1" presStyleCnt="0"/>
      <dgm:spPr/>
    </dgm:pt>
  </dgm:ptLst>
  <dgm:cxnLst>
    <dgm:cxn modelId="{694FBA2F-D979-4D66-81A7-FF32EF37A59B}" type="presOf" srcId="{DFC1C5E7-B750-454C-956E-18BD0A30B461}" destId="{0C5D6659-2D54-423A-B58F-EBDC0B8B8388}" srcOrd="0" destOrd="0" presId="urn:microsoft.com/office/officeart/2008/layout/LinedList"/>
    <dgm:cxn modelId="{C4F6E13F-C3E7-4C1A-9294-BCC0CA8971D0}" type="presOf" srcId="{5D076408-F17F-49FE-8397-8158631155EF}" destId="{57D5F6C1-457B-484A-ACFA-75F1DE1289AE}" srcOrd="0" destOrd="0" presId="urn:microsoft.com/office/officeart/2008/layout/LinedList"/>
    <dgm:cxn modelId="{1F683760-5B0A-4B1E-AD92-E652D4FBED78}" srcId="{44DA914F-35C6-40CD-8E23-BDDFF10A5960}" destId="{70D35292-3F25-49DF-856C-F347AC8B2EC6}" srcOrd="3" destOrd="0" parTransId="{214749C8-B314-4BB0-BCAB-E8E59AF61B6D}" sibTransId="{4FE6EBF4-8406-4B6B-BC96-5E9A3C94CDE2}"/>
    <dgm:cxn modelId="{04484460-59B3-440A-AC35-8ABF66C9F312}" type="presOf" srcId="{70D35292-3F25-49DF-856C-F347AC8B2EC6}" destId="{B13080DA-56D2-463E-AAC9-2F8C9F026959}" srcOrd="0" destOrd="0" presId="urn:microsoft.com/office/officeart/2008/layout/LinedList"/>
    <dgm:cxn modelId="{695F5467-6E24-4788-89EB-E698FD94DD94}" type="presOf" srcId="{44DA914F-35C6-40CD-8E23-BDDFF10A5960}" destId="{D66F682F-5BB4-46FF-AB15-B2B91B541EB5}" srcOrd="0" destOrd="0" presId="urn:microsoft.com/office/officeart/2008/layout/LinedList"/>
    <dgm:cxn modelId="{1A5D064D-4914-48F1-8535-4F69AC8FA935}" srcId="{44DA914F-35C6-40CD-8E23-BDDFF10A5960}" destId="{DFC1C5E7-B750-454C-956E-18BD0A30B461}" srcOrd="0" destOrd="0" parTransId="{DDE3DBCA-0978-4BE4-BEA8-11EEEE535529}" sibTransId="{7FF78839-E8AD-4BAF-82BD-16A7ABA825A7}"/>
    <dgm:cxn modelId="{7BF32475-337C-4C87-952B-1499B74A5CAB}" srcId="{44DA914F-35C6-40CD-8E23-BDDFF10A5960}" destId="{6CA71011-ED63-4815-9CD1-83ED7571E7CB}" srcOrd="1" destOrd="0" parTransId="{6D651904-75AC-405A-AE12-ACD2D2FF38EC}" sibTransId="{741B2E01-18B2-4BC0-867A-66D151B53E1B}"/>
    <dgm:cxn modelId="{69DA837E-5BAA-4D9F-984B-30C693FEEF38}" type="presOf" srcId="{6CA71011-ED63-4815-9CD1-83ED7571E7CB}" destId="{D4F1A6CF-C6F4-4FEB-A4BF-6D9BEFDCDEAD}" srcOrd="0" destOrd="0" presId="urn:microsoft.com/office/officeart/2008/layout/LinedList"/>
    <dgm:cxn modelId="{EDC42C92-868A-4253-87DD-45BAA646BFFE}" srcId="{44DA914F-35C6-40CD-8E23-BDDFF10A5960}" destId="{55A7EA78-316A-46EC-9108-76AE55C9FE63}" srcOrd="2" destOrd="0" parTransId="{DFB7475A-E452-4093-B098-50A172880885}" sibTransId="{D286000E-7678-433F-A4B5-F8A82222794B}"/>
    <dgm:cxn modelId="{FA4AA3AD-A2EA-43A6-A011-320D7EF5416F}" srcId="{44DA914F-35C6-40CD-8E23-BDDFF10A5960}" destId="{5D076408-F17F-49FE-8397-8158631155EF}" srcOrd="4" destOrd="0" parTransId="{0AAA33F5-010C-4006-BE3C-338E7311522F}" sibTransId="{E6F710FE-BD8D-47E8-B42A-5FCC81D58B6A}"/>
    <dgm:cxn modelId="{5E3FB4B3-41B2-40B6-9E67-A3DDCA5D3BDD}" type="presOf" srcId="{55A7EA78-316A-46EC-9108-76AE55C9FE63}" destId="{F467DB55-D76E-4BD0-9C35-3CD248455A1C}" srcOrd="0" destOrd="0" presId="urn:microsoft.com/office/officeart/2008/layout/LinedList"/>
    <dgm:cxn modelId="{779BDCBB-6EFA-4A19-B353-8BAFBE07C3DC}" type="presParOf" srcId="{D66F682F-5BB4-46FF-AB15-B2B91B541EB5}" destId="{E765DBBD-9AF5-4C68-B0EA-200917B91C9A}" srcOrd="0" destOrd="0" presId="urn:microsoft.com/office/officeart/2008/layout/LinedList"/>
    <dgm:cxn modelId="{BD806332-A051-4ED9-915B-5F6E15EF007D}" type="presParOf" srcId="{D66F682F-5BB4-46FF-AB15-B2B91B541EB5}" destId="{F9756338-191A-4F54-A039-EE92EED2AA90}" srcOrd="1" destOrd="0" presId="urn:microsoft.com/office/officeart/2008/layout/LinedList"/>
    <dgm:cxn modelId="{F0A98653-45F6-4C78-A9F9-CC8ABBD2D73B}" type="presParOf" srcId="{F9756338-191A-4F54-A039-EE92EED2AA90}" destId="{0C5D6659-2D54-423A-B58F-EBDC0B8B8388}" srcOrd="0" destOrd="0" presId="urn:microsoft.com/office/officeart/2008/layout/LinedList"/>
    <dgm:cxn modelId="{BA0D2094-0F46-46FB-8A5F-8067F39B7FBD}" type="presParOf" srcId="{F9756338-191A-4F54-A039-EE92EED2AA90}" destId="{59F92166-8386-4C65-998F-E16C65D88E5F}" srcOrd="1" destOrd="0" presId="urn:microsoft.com/office/officeart/2008/layout/LinedList"/>
    <dgm:cxn modelId="{8E94DE63-5E67-40FA-9DD2-2DDD6650DA03}" type="presParOf" srcId="{D66F682F-5BB4-46FF-AB15-B2B91B541EB5}" destId="{4B546666-0397-49FF-828E-8018BC62BC66}" srcOrd="2" destOrd="0" presId="urn:microsoft.com/office/officeart/2008/layout/LinedList"/>
    <dgm:cxn modelId="{97F595D0-A18B-4515-AB6C-EF928100766D}" type="presParOf" srcId="{D66F682F-5BB4-46FF-AB15-B2B91B541EB5}" destId="{547BFCED-1818-440F-9B8D-1C96F51246F2}" srcOrd="3" destOrd="0" presId="urn:microsoft.com/office/officeart/2008/layout/LinedList"/>
    <dgm:cxn modelId="{3B971022-1E8E-4C08-949A-B58347767621}" type="presParOf" srcId="{547BFCED-1818-440F-9B8D-1C96F51246F2}" destId="{D4F1A6CF-C6F4-4FEB-A4BF-6D9BEFDCDEAD}" srcOrd="0" destOrd="0" presId="urn:microsoft.com/office/officeart/2008/layout/LinedList"/>
    <dgm:cxn modelId="{BC7C0A3D-5877-4358-B53F-2EEEEAC18379}" type="presParOf" srcId="{547BFCED-1818-440F-9B8D-1C96F51246F2}" destId="{111DB2BB-55F3-47DE-B601-A8F509571CD2}" srcOrd="1" destOrd="0" presId="urn:microsoft.com/office/officeart/2008/layout/LinedList"/>
    <dgm:cxn modelId="{7AFD511F-7156-456C-9653-273509738783}" type="presParOf" srcId="{D66F682F-5BB4-46FF-AB15-B2B91B541EB5}" destId="{10006701-0D92-4E44-88C4-215E9320CE74}" srcOrd="4" destOrd="0" presId="urn:microsoft.com/office/officeart/2008/layout/LinedList"/>
    <dgm:cxn modelId="{28A846EB-C3B9-444E-9DA8-A0D1640C27D1}" type="presParOf" srcId="{D66F682F-5BB4-46FF-AB15-B2B91B541EB5}" destId="{D7AB5892-7F4D-4A4D-B59F-73C225D9866F}" srcOrd="5" destOrd="0" presId="urn:microsoft.com/office/officeart/2008/layout/LinedList"/>
    <dgm:cxn modelId="{A6F5BC9F-6B1B-4C5E-8310-C55C7DCE842B}" type="presParOf" srcId="{D7AB5892-7F4D-4A4D-B59F-73C225D9866F}" destId="{F467DB55-D76E-4BD0-9C35-3CD248455A1C}" srcOrd="0" destOrd="0" presId="urn:microsoft.com/office/officeart/2008/layout/LinedList"/>
    <dgm:cxn modelId="{7D79713B-A1E4-408F-865A-902DE59B8131}" type="presParOf" srcId="{D7AB5892-7F4D-4A4D-B59F-73C225D9866F}" destId="{4B30E55A-2D57-4078-9289-E5F7C97F4D52}" srcOrd="1" destOrd="0" presId="urn:microsoft.com/office/officeart/2008/layout/LinedList"/>
    <dgm:cxn modelId="{A8FB45DB-60F2-451C-B2B9-4A2A737F6B56}" type="presParOf" srcId="{D66F682F-5BB4-46FF-AB15-B2B91B541EB5}" destId="{8055585A-C018-4B10-B4EC-FECC406A8601}" srcOrd="6" destOrd="0" presId="urn:microsoft.com/office/officeart/2008/layout/LinedList"/>
    <dgm:cxn modelId="{B4F15AE1-B3A7-4204-BDBF-5F035A9D1A75}" type="presParOf" srcId="{D66F682F-5BB4-46FF-AB15-B2B91B541EB5}" destId="{E7BB4BF4-3E65-45EC-8F69-43913D1CF72F}" srcOrd="7" destOrd="0" presId="urn:microsoft.com/office/officeart/2008/layout/LinedList"/>
    <dgm:cxn modelId="{5732D25A-C2D4-4CB5-ABE3-0FE63F929F4D}" type="presParOf" srcId="{E7BB4BF4-3E65-45EC-8F69-43913D1CF72F}" destId="{B13080DA-56D2-463E-AAC9-2F8C9F026959}" srcOrd="0" destOrd="0" presId="urn:microsoft.com/office/officeart/2008/layout/LinedList"/>
    <dgm:cxn modelId="{61D3FAC7-683B-4CB7-AB9A-3DE51D9D7942}" type="presParOf" srcId="{E7BB4BF4-3E65-45EC-8F69-43913D1CF72F}" destId="{51B98D19-DA99-4D21-A6B6-E28C7C809682}" srcOrd="1" destOrd="0" presId="urn:microsoft.com/office/officeart/2008/layout/LinedList"/>
    <dgm:cxn modelId="{43B7DD2D-70FE-48BB-BBF8-E5282BA33074}" type="presParOf" srcId="{D66F682F-5BB4-46FF-AB15-B2B91B541EB5}" destId="{56E9A6E7-4391-4A62-B88A-DE3F4626371D}" srcOrd="8" destOrd="0" presId="urn:microsoft.com/office/officeart/2008/layout/LinedList"/>
    <dgm:cxn modelId="{B279D51C-E8FB-4404-B1D6-A4F389360A06}" type="presParOf" srcId="{D66F682F-5BB4-46FF-AB15-B2B91B541EB5}" destId="{959A4E9A-33B1-42BA-81ED-911D3BDA5BBF}" srcOrd="9" destOrd="0" presId="urn:microsoft.com/office/officeart/2008/layout/LinedList"/>
    <dgm:cxn modelId="{705BA743-0AAC-44FE-B6B7-570A3207C0C4}" type="presParOf" srcId="{959A4E9A-33B1-42BA-81ED-911D3BDA5BBF}" destId="{57D5F6C1-457B-484A-ACFA-75F1DE1289AE}" srcOrd="0" destOrd="0" presId="urn:microsoft.com/office/officeart/2008/layout/LinedList"/>
    <dgm:cxn modelId="{2DC5BE1B-9E44-4911-BA08-721057966A9E}" type="presParOf" srcId="{959A4E9A-33B1-42BA-81ED-911D3BDA5BBF}" destId="{EC0AF8EC-D251-4CDB-97C6-D9AAFBA7E0F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EF114-E186-4B1F-AF9C-ED64DB9FFC9A}">
      <dsp:nvSpPr>
        <dsp:cNvPr id="0" name=""/>
        <dsp:cNvSpPr/>
      </dsp:nvSpPr>
      <dsp:spPr>
        <a:xfrm>
          <a:off x="0" y="19739"/>
          <a:ext cx="6492875" cy="76752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Support for cells</a:t>
          </a:r>
        </a:p>
      </dsp:txBody>
      <dsp:txXfrm>
        <a:off x="37467" y="57206"/>
        <a:ext cx="6417941" cy="692586"/>
      </dsp:txXfrm>
    </dsp:sp>
    <dsp:sp modelId="{A0D58871-5DB5-4357-99A6-55A8319ACB43}">
      <dsp:nvSpPr>
        <dsp:cNvPr id="0" name=""/>
        <dsp:cNvSpPr/>
      </dsp:nvSpPr>
      <dsp:spPr>
        <a:xfrm>
          <a:off x="0" y="879419"/>
          <a:ext cx="6492875" cy="767520"/>
        </a:xfrm>
        <a:prstGeom prst="roundRect">
          <a:avLst/>
        </a:prstGeom>
        <a:solidFill>
          <a:schemeClr val="accent5">
            <a:hueOff val="-743124"/>
            <a:satOff val="732"/>
            <a:lumOff val="164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Pattern of ECM regulates</a:t>
          </a:r>
        </a:p>
      </dsp:txBody>
      <dsp:txXfrm>
        <a:off x="37467" y="916886"/>
        <a:ext cx="6417941" cy="692586"/>
      </dsp:txXfrm>
    </dsp:sp>
    <dsp:sp modelId="{D8D8F1CD-9420-415D-8A2D-0B65986FCE0D}">
      <dsp:nvSpPr>
        <dsp:cNvPr id="0" name=""/>
        <dsp:cNvSpPr/>
      </dsp:nvSpPr>
      <dsp:spPr>
        <a:xfrm>
          <a:off x="0" y="1739099"/>
          <a:ext cx="6492875" cy="767520"/>
        </a:xfrm>
        <a:prstGeom prst="roundRect">
          <a:avLst/>
        </a:prstGeom>
        <a:solidFill>
          <a:schemeClr val="accent5">
            <a:hueOff val="-1486249"/>
            <a:satOff val="1463"/>
            <a:lumOff val="3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polarity</a:t>
          </a:r>
        </a:p>
      </dsp:txBody>
      <dsp:txXfrm>
        <a:off x="37467" y="1776566"/>
        <a:ext cx="6417941" cy="692586"/>
      </dsp:txXfrm>
    </dsp:sp>
    <dsp:sp modelId="{21DF8A68-1DF4-4B17-AE1E-3D6FD06FF7CA}">
      <dsp:nvSpPr>
        <dsp:cNvPr id="0" name=""/>
        <dsp:cNvSpPr/>
      </dsp:nvSpPr>
      <dsp:spPr>
        <a:xfrm>
          <a:off x="0" y="2598780"/>
          <a:ext cx="6492875" cy="767520"/>
        </a:xfrm>
        <a:prstGeom prst="roundRect">
          <a:avLst/>
        </a:prstGeom>
        <a:solidFill>
          <a:schemeClr val="accent5">
            <a:hueOff val="-2229373"/>
            <a:satOff val="2195"/>
            <a:lumOff val="494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cell division</a:t>
          </a:r>
        </a:p>
      </dsp:txBody>
      <dsp:txXfrm>
        <a:off x="37467" y="2636247"/>
        <a:ext cx="6417941" cy="692586"/>
      </dsp:txXfrm>
    </dsp:sp>
    <dsp:sp modelId="{E977FAA6-C4FD-43B4-BA5E-015763060DFB}">
      <dsp:nvSpPr>
        <dsp:cNvPr id="0" name=""/>
        <dsp:cNvSpPr/>
      </dsp:nvSpPr>
      <dsp:spPr>
        <a:xfrm>
          <a:off x="0" y="3458460"/>
          <a:ext cx="6492875" cy="767520"/>
        </a:xfrm>
        <a:prstGeom prst="roundRect">
          <a:avLst/>
        </a:prstGeom>
        <a:solidFill>
          <a:schemeClr val="accent5">
            <a:hueOff val="-2972498"/>
            <a:satOff val="2926"/>
            <a:lumOff val="658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adhesion</a:t>
          </a:r>
        </a:p>
      </dsp:txBody>
      <dsp:txXfrm>
        <a:off x="37467" y="3495927"/>
        <a:ext cx="6417941" cy="692586"/>
      </dsp:txXfrm>
    </dsp:sp>
    <dsp:sp modelId="{2759DC24-11A3-4E36-9539-61D0119CCBF6}">
      <dsp:nvSpPr>
        <dsp:cNvPr id="0" name=""/>
        <dsp:cNvSpPr/>
      </dsp:nvSpPr>
      <dsp:spPr>
        <a:xfrm>
          <a:off x="0" y="4318140"/>
          <a:ext cx="6492875" cy="767520"/>
        </a:xfrm>
        <a:prstGeom prst="roundRect">
          <a:avLst/>
        </a:prstGeom>
        <a:solidFill>
          <a:schemeClr val="accent5">
            <a:hueOff val="-3715622"/>
            <a:satOff val="3658"/>
            <a:lumOff val="823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motility</a:t>
          </a:r>
        </a:p>
      </dsp:txBody>
      <dsp:txXfrm>
        <a:off x="37467" y="4355607"/>
        <a:ext cx="6417941"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4968F-9D03-4E3F-9F68-76E553609AAA}">
      <dsp:nvSpPr>
        <dsp:cNvPr id="0" name=""/>
        <dsp:cNvSpPr/>
      </dsp:nvSpPr>
      <dsp:spPr>
        <a:xfrm>
          <a:off x="0" y="42780"/>
          <a:ext cx="6492875" cy="1151279"/>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Development</a:t>
          </a:r>
        </a:p>
      </dsp:txBody>
      <dsp:txXfrm>
        <a:off x="56201" y="98981"/>
        <a:ext cx="6380473" cy="1038877"/>
      </dsp:txXfrm>
    </dsp:sp>
    <dsp:sp modelId="{0295E166-B5B4-4235-A094-23233D9E7FC1}">
      <dsp:nvSpPr>
        <dsp:cNvPr id="0" name=""/>
        <dsp:cNvSpPr/>
      </dsp:nvSpPr>
      <dsp:spPr>
        <a:xfrm>
          <a:off x="0" y="1332300"/>
          <a:ext cx="6492875" cy="1151279"/>
        </a:xfrm>
        <a:prstGeom prst="roundRect">
          <a:avLst/>
        </a:prstGeom>
        <a:solidFill>
          <a:schemeClr val="accent5">
            <a:hueOff val="-1238541"/>
            <a:satOff val="1219"/>
            <a:lumOff val="274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Migration</a:t>
          </a:r>
        </a:p>
      </dsp:txBody>
      <dsp:txXfrm>
        <a:off x="56201" y="1388501"/>
        <a:ext cx="6380473" cy="1038877"/>
      </dsp:txXfrm>
    </dsp:sp>
    <dsp:sp modelId="{B52DCC72-C1AD-48BC-8DC3-75F6744C1480}">
      <dsp:nvSpPr>
        <dsp:cNvPr id="0" name=""/>
        <dsp:cNvSpPr/>
      </dsp:nvSpPr>
      <dsp:spPr>
        <a:xfrm>
          <a:off x="0" y="2621820"/>
          <a:ext cx="6492875" cy="1151279"/>
        </a:xfrm>
        <a:prstGeom prst="roundRect">
          <a:avLst/>
        </a:prstGeom>
        <a:solidFill>
          <a:schemeClr val="accent5">
            <a:hueOff val="-2477081"/>
            <a:satOff val="2439"/>
            <a:lumOff val="549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Differentiation</a:t>
          </a:r>
        </a:p>
      </dsp:txBody>
      <dsp:txXfrm>
        <a:off x="56201" y="2678021"/>
        <a:ext cx="6380473" cy="1038877"/>
      </dsp:txXfrm>
    </dsp:sp>
    <dsp:sp modelId="{4F3AA3AD-97F5-4B6B-A66B-E14B6A499F54}">
      <dsp:nvSpPr>
        <dsp:cNvPr id="0" name=""/>
        <dsp:cNvSpPr/>
      </dsp:nvSpPr>
      <dsp:spPr>
        <a:xfrm>
          <a:off x="0" y="3911340"/>
          <a:ext cx="6492875" cy="1151279"/>
        </a:xfrm>
        <a:prstGeom prst="roundRect">
          <a:avLst/>
        </a:prstGeom>
        <a:solidFill>
          <a:schemeClr val="accent5">
            <a:hueOff val="-3715622"/>
            <a:satOff val="3658"/>
            <a:lumOff val="823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Growth factors</a:t>
          </a:r>
        </a:p>
      </dsp:txBody>
      <dsp:txXfrm>
        <a:off x="56201" y="3967541"/>
        <a:ext cx="6380473" cy="10388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097CE-3D63-4B3A-9C20-29686FD4AA0E}">
      <dsp:nvSpPr>
        <dsp:cNvPr id="0" name=""/>
        <dsp:cNvSpPr/>
      </dsp:nvSpPr>
      <dsp:spPr>
        <a:xfrm>
          <a:off x="2260596" y="18318"/>
          <a:ext cx="1784250" cy="178425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D7F8D0-048A-477D-AF0E-C6091DD92314}">
      <dsp:nvSpPr>
        <dsp:cNvPr id="0" name=""/>
        <dsp:cNvSpPr/>
      </dsp:nvSpPr>
      <dsp:spPr>
        <a:xfrm>
          <a:off x="2640846" y="398568"/>
          <a:ext cx="1023750" cy="102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EFFBE8-C0C1-4645-8670-AE27E865BEC2}">
      <dsp:nvSpPr>
        <dsp:cNvPr id="0" name=""/>
        <dsp:cNvSpPr/>
      </dsp:nvSpPr>
      <dsp:spPr>
        <a:xfrm>
          <a:off x="1690221" y="2358319"/>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dirty="0"/>
            <a:t>stable and able to be </a:t>
          </a:r>
          <a:r>
            <a:rPr lang="en-US" sz="2400" kern="1200" dirty="0" err="1"/>
            <a:t>reorganised</a:t>
          </a:r>
          <a:r>
            <a:rPr lang="en-US" sz="2400" kern="1200" dirty="0"/>
            <a:t>?</a:t>
          </a:r>
        </a:p>
      </dsp:txBody>
      <dsp:txXfrm>
        <a:off x="1690221" y="2358319"/>
        <a:ext cx="2925000" cy="720000"/>
      </dsp:txXfrm>
    </dsp:sp>
    <dsp:sp modelId="{3855298E-64AC-4B3F-9A35-B98548A4307F}">
      <dsp:nvSpPr>
        <dsp:cNvPr id="0" name=""/>
        <dsp:cNvSpPr/>
      </dsp:nvSpPr>
      <dsp:spPr>
        <a:xfrm>
          <a:off x="5697472" y="18318"/>
          <a:ext cx="1784250" cy="178425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9DCA18-546D-42D6-AC56-F448A606DB70}">
      <dsp:nvSpPr>
        <dsp:cNvPr id="0" name=""/>
        <dsp:cNvSpPr/>
      </dsp:nvSpPr>
      <dsp:spPr>
        <a:xfrm>
          <a:off x="6077722" y="398568"/>
          <a:ext cx="1023750" cy="1023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D75CCE-404F-4439-A719-5729DD98347D}">
      <dsp:nvSpPr>
        <dsp:cNvPr id="0" name=""/>
        <dsp:cNvSpPr/>
      </dsp:nvSpPr>
      <dsp:spPr>
        <a:xfrm>
          <a:off x="5127097" y="2358319"/>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a:t>different for different tissues</a:t>
          </a:r>
        </a:p>
      </dsp:txBody>
      <dsp:txXfrm>
        <a:off x="5127097" y="2358319"/>
        <a:ext cx="2925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19390-0E94-4C60-8EC9-5B42CB852657}">
      <dsp:nvSpPr>
        <dsp:cNvPr id="0" name=""/>
        <dsp:cNvSpPr/>
      </dsp:nvSpPr>
      <dsp:spPr>
        <a:xfrm>
          <a:off x="0" y="340994"/>
          <a:ext cx="6492875" cy="4536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3C6112-634C-44EE-84C9-7BBD82F55FDF}">
      <dsp:nvSpPr>
        <dsp:cNvPr id="0" name=""/>
        <dsp:cNvSpPr/>
      </dsp:nvSpPr>
      <dsp:spPr>
        <a:xfrm>
          <a:off x="324643" y="75314"/>
          <a:ext cx="4545012" cy="53136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800100">
            <a:lnSpc>
              <a:spcPct val="90000"/>
            </a:lnSpc>
            <a:spcBef>
              <a:spcPct val="0"/>
            </a:spcBef>
            <a:spcAft>
              <a:spcPct val="35000"/>
            </a:spcAft>
            <a:buNone/>
          </a:pPr>
          <a:r>
            <a:rPr lang="en-US" sz="1800" kern="1200"/>
            <a:t>Glycoproteins</a:t>
          </a:r>
        </a:p>
      </dsp:txBody>
      <dsp:txXfrm>
        <a:off x="350582" y="101253"/>
        <a:ext cx="4493134" cy="479482"/>
      </dsp:txXfrm>
    </dsp:sp>
    <dsp:sp modelId="{9F8F646A-C66C-4C18-A015-58CB81905CAC}">
      <dsp:nvSpPr>
        <dsp:cNvPr id="0" name=""/>
        <dsp:cNvSpPr/>
      </dsp:nvSpPr>
      <dsp:spPr>
        <a:xfrm>
          <a:off x="0" y="1157474"/>
          <a:ext cx="6492875" cy="1048950"/>
        </a:xfrm>
        <a:prstGeom prst="rect">
          <a:avLst/>
        </a:prstGeom>
        <a:solidFill>
          <a:schemeClr val="lt1">
            <a:alpha val="90000"/>
            <a:hueOff val="0"/>
            <a:satOff val="0"/>
            <a:lumOff val="0"/>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3919" tIns="374904" rIns="503919"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Collagen- main fibers</a:t>
          </a:r>
        </a:p>
        <a:p>
          <a:pPr marL="171450" lvl="1" indent="-171450" algn="l" defTabSz="800100">
            <a:lnSpc>
              <a:spcPct val="90000"/>
            </a:lnSpc>
            <a:spcBef>
              <a:spcPct val="0"/>
            </a:spcBef>
            <a:spcAft>
              <a:spcPct val="15000"/>
            </a:spcAft>
            <a:buChar char="•"/>
          </a:pPr>
          <a:r>
            <a:rPr lang="en-US" sz="1800" kern="1200"/>
            <a:t>Elastin</a:t>
          </a:r>
        </a:p>
      </dsp:txBody>
      <dsp:txXfrm>
        <a:off x="0" y="1157474"/>
        <a:ext cx="6492875" cy="1048950"/>
      </dsp:txXfrm>
    </dsp:sp>
    <dsp:sp modelId="{CD2AD730-6C3E-49C6-A281-320A06E0BF78}">
      <dsp:nvSpPr>
        <dsp:cNvPr id="0" name=""/>
        <dsp:cNvSpPr/>
      </dsp:nvSpPr>
      <dsp:spPr>
        <a:xfrm>
          <a:off x="324643" y="891794"/>
          <a:ext cx="4545012" cy="531360"/>
        </a:xfrm>
        <a:prstGeom prst="roundRect">
          <a:avLst/>
        </a:prstGeom>
        <a:solidFill>
          <a:schemeClr val="accent2">
            <a:hueOff val="-1197987"/>
            <a:satOff val="8241"/>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800100">
            <a:lnSpc>
              <a:spcPct val="90000"/>
            </a:lnSpc>
            <a:spcBef>
              <a:spcPct val="0"/>
            </a:spcBef>
            <a:spcAft>
              <a:spcPct val="35000"/>
            </a:spcAft>
            <a:buNone/>
          </a:pPr>
          <a:r>
            <a:rPr lang="en-US" sz="1800" kern="1200"/>
            <a:t>Fibers</a:t>
          </a:r>
        </a:p>
      </dsp:txBody>
      <dsp:txXfrm>
        <a:off x="350582" y="917733"/>
        <a:ext cx="4493134" cy="479482"/>
      </dsp:txXfrm>
    </dsp:sp>
    <dsp:sp modelId="{A5D36195-0A0C-4E0E-8A2E-79F916014460}">
      <dsp:nvSpPr>
        <dsp:cNvPr id="0" name=""/>
        <dsp:cNvSpPr/>
      </dsp:nvSpPr>
      <dsp:spPr>
        <a:xfrm>
          <a:off x="0" y="2569305"/>
          <a:ext cx="6492875" cy="1048950"/>
        </a:xfrm>
        <a:prstGeom prst="rect">
          <a:avLst/>
        </a:prstGeom>
        <a:solidFill>
          <a:schemeClr val="lt1">
            <a:alpha val="90000"/>
            <a:hueOff val="0"/>
            <a:satOff val="0"/>
            <a:lumOff val="0"/>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3919" tIns="374904" rIns="503919"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Proteoglycans</a:t>
          </a:r>
        </a:p>
        <a:p>
          <a:pPr marL="171450" lvl="1" indent="-171450" algn="l" defTabSz="800100">
            <a:lnSpc>
              <a:spcPct val="90000"/>
            </a:lnSpc>
            <a:spcBef>
              <a:spcPct val="0"/>
            </a:spcBef>
            <a:spcAft>
              <a:spcPct val="15000"/>
            </a:spcAft>
            <a:buChar char="•"/>
          </a:pPr>
          <a:r>
            <a:rPr lang="en-US" sz="1800" kern="1200" dirty="0"/>
            <a:t>High carbohydrate</a:t>
          </a:r>
        </a:p>
      </dsp:txBody>
      <dsp:txXfrm>
        <a:off x="0" y="2569305"/>
        <a:ext cx="6492875" cy="1048950"/>
      </dsp:txXfrm>
    </dsp:sp>
    <dsp:sp modelId="{53B28067-5AD8-4027-BEAC-BA1A9C7589D1}">
      <dsp:nvSpPr>
        <dsp:cNvPr id="0" name=""/>
        <dsp:cNvSpPr/>
      </dsp:nvSpPr>
      <dsp:spPr>
        <a:xfrm>
          <a:off x="324643" y="2303625"/>
          <a:ext cx="4545012" cy="531360"/>
        </a:xfrm>
        <a:prstGeom prst="roundRect">
          <a:avLst/>
        </a:prstGeom>
        <a:solidFill>
          <a:schemeClr val="accent2">
            <a:hueOff val="-2395974"/>
            <a:satOff val="16481"/>
            <a:lumOff val="182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800100">
            <a:lnSpc>
              <a:spcPct val="90000"/>
            </a:lnSpc>
            <a:spcBef>
              <a:spcPct val="0"/>
            </a:spcBef>
            <a:spcAft>
              <a:spcPct val="35000"/>
            </a:spcAft>
            <a:buNone/>
          </a:pPr>
          <a:r>
            <a:rPr lang="en-US" sz="1800" kern="1200"/>
            <a:t>Hydrated Matrix</a:t>
          </a:r>
        </a:p>
      </dsp:txBody>
      <dsp:txXfrm>
        <a:off x="350582" y="2329564"/>
        <a:ext cx="4493134" cy="479482"/>
      </dsp:txXfrm>
    </dsp:sp>
    <dsp:sp modelId="{2CBDCB28-D18F-4514-BBDC-E36C933B491A}">
      <dsp:nvSpPr>
        <dsp:cNvPr id="0" name=""/>
        <dsp:cNvSpPr/>
      </dsp:nvSpPr>
      <dsp:spPr>
        <a:xfrm>
          <a:off x="0" y="3981135"/>
          <a:ext cx="6492875" cy="1048950"/>
        </a:xfrm>
        <a:prstGeom prst="rect">
          <a:avLst/>
        </a:prstGeom>
        <a:solidFill>
          <a:schemeClr val="lt1">
            <a:alpha val="90000"/>
            <a:hueOff val="0"/>
            <a:satOff val="0"/>
            <a:lumOff val="0"/>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3919" tIns="374904" rIns="503919"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Laminin</a:t>
          </a:r>
        </a:p>
        <a:p>
          <a:pPr marL="171450" lvl="1" indent="-171450" algn="l" defTabSz="800100">
            <a:lnSpc>
              <a:spcPct val="90000"/>
            </a:lnSpc>
            <a:spcBef>
              <a:spcPct val="0"/>
            </a:spcBef>
            <a:spcAft>
              <a:spcPct val="15000"/>
            </a:spcAft>
            <a:buChar char="•"/>
          </a:pPr>
          <a:r>
            <a:rPr lang="en-US" sz="1800" kern="1200"/>
            <a:t>Fibronectin</a:t>
          </a:r>
        </a:p>
      </dsp:txBody>
      <dsp:txXfrm>
        <a:off x="0" y="3981135"/>
        <a:ext cx="6492875" cy="1048950"/>
      </dsp:txXfrm>
    </dsp:sp>
    <dsp:sp modelId="{C1BDC619-88A1-4D5C-B68C-2F8EAF168708}">
      <dsp:nvSpPr>
        <dsp:cNvPr id="0" name=""/>
        <dsp:cNvSpPr/>
      </dsp:nvSpPr>
      <dsp:spPr>
        <a:xfrm>
          <a:off x="324643" y="3715455"/>
          <a:ext cx="4545012" cy="531360"/>
        </a:xfrm>
        <a:prstGeom prst="roundRec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800100">
            <a:lnSpc>
              <a:spcPct val="90000"/>
            </a:lnSpc>
            <a:spcBef>
              <a:spcPct val="0"/>
            </a:spcBef>
            <a:spcAft>
              <a:spcPct val="35000"/>
            </a:spcAft>
            <a:buNone/>
          </a:pPr>
          <a:r>
            <a:rPr lang="en-US" sz="1800" kern="1200"/>
            <a:t>Adhesive</a:t>
          </a:r>
        </a:p>
      </dsp:txBody>
      <dsp:txXfrm>
        <a:off x="350582" y="3741394"/>
        <a:ext cx="4493134"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5F4C6D-B727-48A1-B393-724FB038928F}">
      <dsp:nvSpPr>
        <dsp:cNvPr id="0" name=""/>
        <dsp:cNvSpPr/>
      </dsp:nvSpPr>
      <dsp:spPr>
        <a:xfrm>
          <a:off x="0" y="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874704-0A1A-49A0-8D1B-7752EFBBE9AF}">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b="1" kern="1200"/>
            <a:t>The extracellular matrix is made of three main types of extracellular macromolecules:</a:t>
          </a:r>
          <a:endParaRPr lang="en-US" sz="4000" kern="1200"/>
        </a:p>
      </dsp:txBody>
      <dsp:txXfrm>
        <a:off x="0" y="0"/>
        <a:ext cx="6492875" cy="2552700"/>
      </dsp:txXfrm>
    </dsp:sp>
    <dsp:sp modelId="{63DD46E9-A30D-412F-9C6A-CBACF746FE15}">
      <dsp:nvSpPr>
        <dsp:cNvPr id="0" name=""/>
        <dsp:cNvSpPr/>
      </dsp:nvSpPr>
      <dsp:spPr>
        <a:xfrm>
          <a:off x="0" y="255270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6FA9CD-F1B8-4C01-8605-22D5FDB35596}">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(i) Polysaccharide glycosaminoglycan’s (com­monly known as mucopolysaccharides)</a:t>
          </a:r>
        </a:p>
      </dsp:txBody>
      <dsp:txXfrm>
        <a:off x="0" y="2552700"/>
        <a:ext cx="6492875" cy="25527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18B60-92C4-462F-A39D-E1229C256E86}">
      <dsp:nvSpPr>
        <dsp:cNvPr id="0" name=""/>
        <dsp:cNvSpPr/>
      </dsp:nvSpPr>
      <dsp:spPr>
        <a:xfrm>
          <a:off x="0" y="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0CABFE-A345-4E42-85D4-D3406C1B02D7}">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(ii) Fibrous protein contain two types</a:t>
          </a:r>
        </a:p>
      </dsp:txBody>
      <dsp:txXfrm>
        <a:off x="0" y="0"/>
        <a:ext cx="6492875" cy="1276350"/>
      </dsp:txXfrm>
    </dsp:sp>
    <dsp:sp modelId="{5B7E5722-D2FA-43CC-A3B3-D995136E76B8}">
      <dsp:nvSpPr>
        <dsp:cNvPr id="0" name=""/>
        <dsp:cNvSpPr/>
      </dsp:nvSpPr>
      <dsp:spPr>
        <a:xfrm>
          <a:off x="0" y="127635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B6BD69-C96F-4165-A886-DC4AA90EE32F}">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(a) Mainly structural (e.g., collagen and elastin) </a:t>
          </a:r>
        </a:p>
      </dsp:txBody>
      <dsp:txXfrm>
        <a:off x="0" y="1276350"/>
        <a:ext cx="6492875" cy="1276350"/>
      </dsp:txXfrm>
    </dsp:sp>
    <dsp:sp modelId="{6B2C9873-8DE8-4B73-9E37-5ED4813386AF}">
      <dsp:nvSpPr>
        <dsp:cNvPr id="0" name=""/>
        <dsp:cNvSpPr/>
      </dsp:nvSpPr>
      <dsp:spPr>
        <a:xfrm>
          <a:off x="0" y="255270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ED323C-9482-48D3-B2F4-D4DD7932F431}">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(b) Mainly adhesive (e.g., fibronectin and laminin)</a:t>
          </a:r>
        </a:p>
      </dsp:txBody>
      <dsp:txXfrm>
        <a:off x="0" y="2552700"/>
        <a:ext cx="6492875" cy="1276350"/>
      </dsp:txXfrm>
    </dsp:sp>
    <dsp:sp modelId="{D0694720-55A4-4440-960F-A769D9A0C4EC}">
      <dsp:nvSpPr>
        <dsp:cNvPr id="0" name=""/>
        <dsp:cNvSpPr/>
      </dsp:nvSpPr>
      <dsp:spPr>
        <a:xfrm>
          <a:off x="0" y="382905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5A437D-A217-40E1-A166-5213A0DD3CD9}">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(iii) Specialised extracellular matrix or basal lamina</a:t>
          </a:r>
        </a:p>
      </dsp:txBody>
      <dsp:txXfrm>
        <a:off x="0" y="3829050"/>
        <a:ext cx="6492875" cy="12763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5DBBD-9AF5-4C68-B0EA-200917B91C9A}">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5D6659-2D54-423A-B58F-EBDC0B8B8388}">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Cartilage</a:t>
          </a:r>
        </a:p>
      </dsp:txBody>
      <dsp:txXfrm>
        <a:off x="0" y="623"/>
        <a:ext cx="6492875" cy="1020830"/>
      </dsp:txXfrm>
    </dsp:sp>
    <dsp:sp modelId="{4B546666-0397-49FF-828E-8018BC62BC66}">
      <dsp:nvSpPr>
        <dsp:cNvPr id="0" name=""/>
        <dsp:cNvSpPr/>
      </dsp:nvSpPr>
      <dsp:spPr>
        <a:xfrm>
          <a:off x="0" y="1021453"/>
          <a:ext cx="6492875" cy="0"/>
        </a:xfrm>
        <a:prstGeom prst="line">
          <a:avLst/>
        </a:prstGeom>
        <a:solidFill>
          <a:schemeClr val="accent2">
            <a:hueOff val="-898490"/>
            <a:satOff val="6181"/>
            <a:lumOff val="686"/>
            <a:alphaOff val="0"/>
          </a:schemeClr>
        </a:solidFill>
        <a:ln w="15875" cap="rnd" cmpd="sng" algn="ctr">
          <a:solidFill>
            <a:schemeClr val="accent2">
              <a:hueOff val="-898490"/>
              <a:satOff val="6181"/>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F1A6CF-C6F4-4FEB-A4BF-6D9BEFDCDEAD}">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Ligament</a:t>
          </a:r>
        </a:p>
      </dsp:txBody>
      <dsp:txXfrm>
        <a:off x="0" y="1021453"/>
        <a:ext cx="6492875" cy="1020830"/>
      </dsp:txXfrm>
    </dsp:sp>
    <dsp:sp modelId="{10006701-0D92-4E44-88C4-215E9320CE74}">
      <dsp:nvSpPr>
        <dsp:cNvPr id="0" name=""/>
        <dsp:cNvSpPr/>
      </dsp:nvSpPr>
      <dsp:spPr>
        <a:xfrm>
          <a:off x="0" y="2042284"/>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67DB55-D76E-4BD0-9C35-3CD248455A1C}">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Tendon</a:t>
          </a:r>
        </a:p>
      </dsp:txBody>
      <dsp:txXfrm>
        <a:off x="0" y="2042284"/>
        <a:ext cx="6492875" cy="1020830"/>
      </dsp:txXfrm>
    </dsp:sp>
    <dsp:sp modelId="{8055585A-C018-4B10-B4EC-FECC406A8601}">
      <dsp:nvSpPr>
        <dsp:cNvPr id="0" name=""/>
        <dsp:cNvSpPr/>
      </dsp:nvSpPr>
      <dsp:spPr>
        <a:xfrm>
          <a:off x="0" y="3063115"/>
          <a:ext cx="6492875" cy="0"/>
        </a:xfrm>
        <a:prstGeom prst="line">
          <a:avLst/>
        </a:prstGeom>
        <a:solidFill>
          <a:schemeClr val="accent2">
            <a:hueOff val="-2695471"/>
            <a:satOff val="18542"/>
            <a:lumOff val="2058"/>
            <a:alphaOff val="0"/>
          </a:schemeClr>
        </a:solidFill>
        <a:ln w="15875" cap="rnd" cmpd="sng" algn="ctr">
          <a:solidFill>
            <a:schemeClr val="accent2">
              <a:hueOff val="-2695471"/>
              <a:satOff val="18542"/>
              <a:lumOff val="20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3080DA-56D2-463E-AAC9-2F8C9F026959}">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Bone</a:t>
          </a:r>
        </a:p>
      </dsp:txBody>
      <dsp:txXfrm>
        <a:off x="0" y="3063115"/>
        <a:ext cx="6492875" cy="1020830"/>
      </dsp:txXfrm>
    </dsp:sp>
    <dsp:sp modelId="{56E9A6E7-4391-4A62-B88A-DE3F4626371D}">
      <dsp:nvSpPr>
        <dsp:cNvPr id="0" name=""/>
        <dsp:cNvSpPr/>
      </dsp:nvSpPr>
      <dsp:spPr>
        <a:xfrm>
          <a:off x="0" y="4083946"/>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D5F6C1-457B-484A-ACFA-75F1DE1289AE}">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Skin</a:t>
          </a:r>
        </a:p>
      </dsp:txBody>
      <dsp:txXfrm>
        <a:off x="0" y="4083946"/>
        <a:ext cx="6492875" cy="10208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1034400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1940551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3957081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2512343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188522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2142273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2749864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511719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360897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406605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115907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89761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281846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181423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244662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310355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4F966A-3EBA-4A38-AAAA-7A8E2D1F3A3D}"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BAE890-74FD-462C-8835-EFB1582B99D4}" type="slidenum">
              <a:rPr lang="en-US" smtClean="0"/>
              <a:t>‹#›</a:t>
            </a:fld>
            <a:endParaRPr lang="en-US" dirty="0"/>
          </a:p>
        </p:txBody>
      </p:sp>
    </p:spTree>
    <p:extLst>
      <p:ext uri="{BB962C8B-B14F-4D97-AF65-F5344CB8AC3E}">
        <p14:creationId xmlns:p14="http://schemas.microsoft.com/office/powerpoint/2010/main" val="105174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4F966A-3EBA-4A38-AAAA-7A8E2D1F3A3D}" type="datetimeFigureOut">
              <a:rPr lang="en-US" smtClean="0"/>
              <a:t>4/26/2020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8BAE890-74FD-462C-8835-EFB1582B99D4}" type="slidenum">
              <a:rPr lang="en-US" smtClean="0"/>
              <a:t>‹#›</a:t>
            </a:fld>
            <a:endParaRPr lang="en-US" dirty="0"/>
          </a:p>
        </p:txBody>
      </p:sp>
    </p:spTree>
    <p:extLst>
      <p:ext uri="{BB962C8B-B14F-4D97-AF65-F5344CB8AC3E}">
        <p14:creationId xmlns:p14="http://schemas.microsoft.com/office/powerpoint/2010/main" val="3847795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BC7E16-A929-4AFE-BBF6-C3910F631D16}"/>
              </a:ext>
            </a:extLst>
          </p:cNvPr>
          <p:cNvSpPr>
            <a:spLocks noGrp="1"/>
          </p:cNvSpPr>
          <p:nvPr>
            <p:ph idx="1"/>
          </p:nvPr>
        </p:nvSpPr>
        <p:spPr>
          <a:xfrm>
            <a:off x="2451719" y="2653748"/>
            <a:ext cx="9435482" cy="2580862"/>
          </a:xfrm>
        </p:spPr>
        <p:txBody>
          <a:bodyPr>
            <a:normAutofit/>
          </a:bodyPr>
          <a:lstStyle/>
          <a:p>
            <a:pPr marL="0" indent="0">
              <a:buNone/>
            </a:pPr>
            <a:r>
              <a:rPr lang="en-US" sz="5400" b="1" dirty="0"/>
              <a:t>Extracellular </a:t>
            </a:r>
            <a:r>
              <a:rPr lang="en-US" sz="5400" b="1" dirty="0" err="1"/>
              <a:t>Matrix;various</a:t>
            </a:r>
            <a:r>
              <a:rPr lang="en-US" sz="5400" b="1" dirty="0"/>
              <a:t> types of extracellular matrix proteins</a:t>
            </a:r>
          </a:p>
        </p:txBody>
      </p:sp>
    </p:spTree>
    <p:extLst>
      <p:ext uri="{BB962C8B-B14F-4D97-AF65-F5344CB8AC3E}">
        <p14:creationId xmlns:p14="http://schemas.microsoft.com/office/powerpoint/2010/main" val="1294395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36FF1E-DAC7-48BA-ABCC-D688B43C2997}"/>
              </a:ext>
            </a:extLst>
          </p:cNvPr>
          <p:cNvSpPr>
            <a:spLocks noGrp="1"/>
          </p:cNvSpPr>
          <p:nvPr>
            <p:ph type="title"/>
          </p:nvPr>
        </p:nvSpPr>
        <p:spPr>
          <a:xfrm>
            <a:off x="3618200" y="852055"/>
            <a:ext cx="7257455" cy="1752599"/>
          </a:xfrm>
        </p:spPr>
        <p:txBody>
          <a:bodyPr>
            <a:normAutofit/>
          </a:bodyPr>
          <a:lstStyle/>
          <a:p>
            <a:pPr fontAlgn="base"/>
            <a:r>
              <a:rPr lang="en-US" sz="3600" b="1">
                <a:latin typeface="Georgia" panose="02040502050405020303" pitchFamily="18" charset="0"/>
              </a:rPr>
              <a:t>(i) Glycosaminoglycan:</a:t>
            </a:r>
            <a:br>
              <a:rPr lang="en-US" sz="3600" b="1">
                <a:latin typeface="Georgia" panose="02040502050405020303" pitchFamily="18" charset="0"/>
              </a:rPr>
            </a:br>
            <a:endParaRPr lang="en-US" sz="3600"/>
          </a:p>
        </p:txBody>
      </p:sp>
      <p:sp>
        <p:nvSpPr>
          <p:cNvPr id="46"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649700" y="0"/>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47"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2116425" y="0"/>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4"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457487" y="2587625"/>
            <a:ext cx="2693987" cy="4270375"/>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6" name="Freeform: Shape 15">
            <a:extLst>
              <a:ext uri="{FF2B5EF4-FFF2-40B4-BE49-F238E27FC236}">
                <a16:creationId xmlns:a16="http://schemas.microsoft.com/office/drawing/2014/main" id="{DCA45AB7-441E-40A8-A98B-557D68F48A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 y="2692400"/>
            <a:ext cx="2713324" cy="3390788"/>
          </a:xfrm>
          <a:custGeom>
            <a:avLst/>
            <a:gdLst>
              <a:gd name="connsiteX0" fmla="*/ 0 w 2713324"/>
              <a:gd name="connsiteY0" fmla="*/ 0 h 3390788"/>
              <a:gd name="connsiteX1" fmla="*/ 4763 w 2713324"/>
              <a:gd name="connsiteY1" fmla="*/ 4763 h 3390788"/>
              <a:gd name="connsiteX2" fmla="*/ 2713324 w 2713324"/>
              <a:gd name="connsiteY2" fmla="*/ 3390788 h 3390788"/>
              <a:gd name="connsiteX3" fmla="*/ 2713324 w 2713324"/>
              <a:gd name="connsiteY3" fmla="*/ 2368619 h 3390788"/>
              <a:gd name="connsiteX4" fmla="*/ 357188 w 2713324"/>
              <a:gd name="connsiteY4" fmla="*/ 90488 h 3390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3324" h="3390788">
                <a:moveTo>
                  <a:pt x="0" y="0"/>
                </a:moveTo>
                <a:lnTo>
                  <a:pt x="4763" y="4763"/>
                </a:lnTo>
                <a:lnTo>
                  <a:pt x="2713324" y="3390788"/>
                </a:lnTo>
                <a:lnTo>
                  <a:pt x="2713324" y="2368619"/>
                </a:lnTo>
                <a:lnTo>
                  <a:pt x="357188" y="90488"/>
                </a:lnTo>
                <a:close/>
              </a:path>
            </a:pathLst>
          </a:custGeom>
          <a:solidFill>
            <a:schemeClr val="accent1">
              <a:lumMod val="75000"/>
            </a:schemeClr>
          </a:solidFill>
          <a:ln>
            <a:noFill/>
          </a:ln>
        </p:spPr>
      </p:sp>
      <p:sp>
        <p:nvSpPr>
          <p:cNvPr id="48" name="Freeform: Shape 17">
            <a:extLst>
              <a:ext uri="{FF2B5EF4-FFF2-40B4-BE49-F238E27FC236}">
                <a16:creationId xmlns:a16="http://schemas.microsoft.com/office/drawing/2014/main" id="{5F516030-4F00-4C48-AD93-91EFA17A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2582863"/>
            <a:ext cx="3151474" cy="4275137"/>
          </a:xfrm>
          <a:custGeom>
            <a:avLst/>
            <a:gdLst>
              <a:gd name="connsiteX0" fmla="*/ 0 w 3151474"/>
              <a:gd name="connsiteY0" fmla="*/ 0 h 4275137"/>
              <a:gd name="connsiteX1" fmla="*/ 0 w 3151474"/>
              <a:gd name="connsiteY1" fmla="*/ 4757 h 4275137"/>
              <a:gd name="connsiteX2" fmla="*/ 2693987 w 3151474"/>
              <a:gd name="connsiteY2" fmla="*/ 4275137 h 4275137"/>
              <a:gd name="connsiteX3" fmla="*/ 3151474 w 3151474"/>
              <a:gd name="connsiteY3" fmla="*/ 4275137 h 4275137"/>
              <a:gd name="connsiteX4" fmla="*/ 3151474 w 3151474"/>
              <a:gd name="connsiteY4" fmla="*/ 3714295 h 4275137"/>
              <a:gd name="connsiteX5" fmla="*/ 419100 w 3151474"/>
              <a:gd name="connsiteY5" fmla="*/ 176017 h 4275137"/>
              <a:gd name="connsiteX6" fmla="*/ 361950 w 3151474"/>
              <a:gd name="connsiteY6" fmla="*/ 95144 h 4275137"/>
              <a:gd name="connsiteX7" fmla="*/ 357188 w 3151474"/>
              <a:gd name="connsiteY7" fmla="*/ 90387 h 42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1474" h="4275137">
                <a:moveTo>
                  <a:pt x="0" y="0"/>
                </a:moveTo>
                <a:lnTo>
                  <a:pt x="0" y="4757"/>
                </a:lnTo>
                <a:lnTo>
                  <a:pt x="2693987" y="4275137"/>
                </a:lnTo>
                <a:lnTo>
                  <a:pt x="3151474" y="4275137"/>
                </a:lnTo>
                <a:lnTo>
                  <a:pt x="3151474" y="3714295"/>
                </a:lnTo>
                <a:lnTo>
                  <a:pt x="419100" y="176017"/>
                </a:lnTo>
                <a:lnTo>
                  <a:pt x="361950" y="95144"/>
                </a:lnTo>
                <a:lnTo>
                  <a:pt x="357188" y="90387"/>
                </a:lnTo>
                <a:close/>
              </a:path>
            </a:pathLst>
          </a:custGeom>
          <a:solidFill>
            <a:srgbClr val="404040"/>
          </a:solidFill>
          <a:ln>
            <a:noFill/>
          </a:ln>
        </p:spPr>
      </p:sp>
      <p:sp>
        <p:nvSpPr>
          <p:cNvPr id="20" name="Freeform: Shape 19">
            <a:extLst>
              <a:ext uri="{FF2B5EF4-FFF2-40B4-BE49-F238E27FC236}">
                <a16:creationId xmlns:a16="http://schemas.microsoft.com/office/drawing/2014/main" id="{5820085E-2582-4A95-98EE-45DFFD5C01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2697164"/>
            <a:ext cx="2706398" cy="3513899"/>
          </a:xfrm>
          <a:custGeom>
            <a:avLst/>
            <a:gdLst>
              <a:gd name="connsiteX0" fmla="*/ 0 w 2706398"/>
              <a:gd name="connsiteY0" fmla="*/ 0 h 3513899"/>
              <a:gd name="connsiteX1" fmla="*/ 2706398 w 2706398"/>
              <a:gd name="connsiteY1" fmla="*/ 3513899 h 3513899"/>
              <a:gd name="connsiteX2" fmla="*/ 2706398 w 2706398"/>
              <a:gd name="connsiteY2" fmla="*/ 3383321 h 3513899"/>
            </a:gdLst>
            <a:ahLst/>
            <a:cxnLst>
              <a:cxn ang="0">
                <a:pos x="connsiteX0" y="connsiteY0"/>
              </a:cxn>
              <a:cxn ang="0">
                <a:pos x="connsiteX1" y="connsiteY1"/>
              </a:cxn>
              <a:cxn ang="0">
                <a:pos x="connsiteX2" y="connsiteY2"/>
              </a:cxn>
            </a:cxnLst>
            <a:rect l="l" t="t" r="r" b="b"/>
            <a:pathLst>
              <a:path w="2706398" h="3513899">
                <a:moveTo>
                  <a:pt x="0" y="0"/>
                </a:moveTo>
                <a:lnTo>
                  <a:pt x="2706398" y="3513899"/>
                </a:lnTo>
                <a:lnTo>
                  <a:pt x="2706398" y="3383321"/>
                </a:lnTo>
                <a:close/>
              </a:path>
            </a:pathLst>
          </a:custGeom>
          <a:solidFill>
            <a:schemeClr val="accent1">
              <a:lumMod val="50000"/>
            </a:schemeClr>
          </a:solidFill>
          <a:ln>
            <a:noFill/>
          </a:ln>
        </p:spPr>
      </p:sp>
      <p:sp>
        <p:nvSpPr>
          <p:cNvPr id="3" name="Content Placeholder 2">
            <a:extLst>
              <a:ext uri="{FF2B5EF4-FFF2-40B4-BE49-F238E27FC236}">
                <a16:creationId xmlns:a16="http://schemas.microsoft.com/office/drawing/2014/main" id="{82130735-6815-4A46-A58C-8FD83468574D}"/>
              </a:ext>
            </a:extLst>
          </p:cNvPr>
          <p:cNvSpPr>
            <a:spLocks noGrp="1"/>
          </p:cNvSpPr>
          <p:nvPr>
            <p:ph idx="1"/>
          </p:nvPr>
        </p:nvSpPr>
        <p:spPr>
          <a:xfrm>
            <a:off x="3613237" y="2839605"/>
            <a:ext cx="7200236" cy="2712842"/>
          </a:xfrm>
        </p:spPr>
        <p:txBody>
          <a:bodyPr anchor="t">
            <a:normAutofit/>
          </a:bodyPr>
          <a:lstStyle/>
          <a:p>
            <a:r>
              <a:rPr lang="en-US" sz="1800">
                <a:latin typeface="Georgia" panose="02040502050405020303" pitchFamily="18" charset="0"/>
              </a:rPr>
              <a:t>It is a long, un-branched linear polysaccharide chains and consists of repeating disaccharide units in which one of two sugars is always either N-acetyl glucosamine or N-acetylgalactosamine. Hence it is named glycosaminoglycan.</a:t>
            </a:r>
            <a:endParaRPr lang="en-US" sz="1800"/>
          </a:p>
        </p:txBody>
      </p:sp>
    </p:spTree>
    <p:extLst>
      <p:ext uri="{BB962C8B-B14F-4D97-AF65-F5344CB8AC3E}">
        <p14:creationId xmlns:p14="http://schemas.microsoft.com/office/powerpoint/2010/main" val="43171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44" name="Rectangle 24">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8F3BD-64BB-4567-9000-D52A47C352E5}"/>
              </a:ext>
            </a:extLst>
          </p:cNvPr>
          <p:cNvSpPr>
            <a:spLocks noGrp="1"/>
          </p:cNvSpPr>
          <p:nvPr>
            <p:ph type="title"/>
          </p:nvPr>
        </p:nvSpPr>
        <p:spPr>
          <a:xfrm>
            <a:off x="3618200" y="852055"/>
            <a:ext cx="7257455" cy="1752599"/>
          </a:xfrm>
        </p:spPr>
        <p:txBody>
          <a:bodyPr>
            <a:normAutofit/>
          </a:bodyPr>
          <a:lstStyle/>
          <a:p>
            <a:pPr fontAlgn="base"/>
            <a:r>
              <a:rPr lang="en-US" sz="3600" b="1">
                <a:latin typeface="Georgia" panose="02040502050405020303" pitchFamily="18" charset="0"/>
              </a:rPr>
              <a:t>(ii) Fibrous Protein:</a:t>
            </a:r>
            <a:br>
              <a:rPr lang="en-US" sz="3600" b="1">
                <a:latin typeface="Georgia" panose="02040502050405020303" pitchFamily="18" charset="0"/>
              </a:rPr>
            </a:br>
            <a:endParaRPr lang="en-US" sz="3600"/>
          </a:p>
        </p:txBody>
      </p:sp>
      <p:sp>
        <p:nvSpPr>
          <p:cNvPr id="45"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649700" y="0"/>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46"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2116425" y="0"/>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7"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457487" y="2587625"/>
            <a:ext cx="2693987" cy="4270375"/>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33" name="Freeform: Shape 32">
            <a:extLst>
              <a:ext uri="{FF2B5EF4-FFF2-40B4-BE49-F238E27FC236}">
                <a16:creationId xmlns:a16="http://schemas.microsoft.com/office/drawing/2014/main" id="{DCA45AB7-441E-40A8-A98B-557D68F48A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 y="2692400"/>
            <a:ext cx="2713324" cy="3390788"/>
          </a:xfrm>
          <a:custGeom>
            <a:avLst/>
            <a:gdLst>
              <a:gd name="connsiteX0" fmla="*/ 0 w 2713324"/>
              <a:gd name="connsiteY0" fmla="*/ 0 h 3390788"/>
              <a:gd name="connsiteX1" fmla="*/ 4763 w 2713324"/>
              <a:gd name="connsiteY1" fmla="*/ 4763 h 3390788"/>
              <a:gd name="connsiteX2" fmla="*/ 2713324 w 2713324"/>
              <a:gd name="connsiteY2" fmla="*/ 3390788 h 3390788"/>
              <a:gd name="connsiteX3" fmla="*/ 2713324 w 2713324"/>
              <a:gd name="connsiteY3" fmla="*/ 2368619 h 3390788"/>
              <a:gd name="connsiteX4" fmla="*/ 357188 w 2713324"/>
              <a:gd name="connsiteY4" fmla="*/ 90488 h 3390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3324" h="3390788">
                <a:moveTo>
                  <a:pt x="0" y="0"/>
                </a:moveTo>
                <a:lnTo>
                  <a:pt x="4763" y="4763"/>
                </a:lnTo>
                <a:lnTo>
                  <a:pt x="2713324" y="3390788"/>
                </a:lnTo>
                <a:lnTo>
                  <a:pt x="2713324" y="2368619"/>
                </a:lnTo>
                <a:lnTo>
                  <a:pt x="357188" y="90488"/>
                </a:lnTo>
                <a:close/>
              </a:path>
            </a:pathLst>
          </a:custGeom>
          <a:solidFill>
            <a:schemeClr val="accent1">
              <a:lumMod val="75000"/>
            </a:schemeClr>
          </a:solidFill>
          <a:ln>
            <a:noFill/>
          </a:ln>
        </p:spPr>
      </p:sp>
      <p:sp>
        <p:nvSpPr>
          <p:cNvPr id="35" name="Freeform: Shape 34">
            <a:extLst>
              <a:ext uri="{FF2B5EF4-FFF2-40B4-BE49-F238E27FC236}">
                <a16:creationId xmlns:a16="http://schemas.microsoft.com/office/drawing/2014/main" id="{5F516030-4F00-4C48-AD93-91EFA17A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2582863"/>
            <a:ext cx="3151474" cy="4275137"/>
          </a:xfrm>
          <a:custGeom>
            <a:avLst/>
            <a:gdLst>
              <a:gd name="connsiteX0" fmla="*/ 0 w 3151474"/>
              <a:gd name="connsiteY0" fmla="*/ 0 h 4275137"/>
              <a:gd name="connsiteX1" fmla="*/ 0 w 3151474"/>
              <a:gd name="connsiteY1" fmla="*/ 4757 h 4275137"/>
              <a:gd name="connsiteX2" fmla="*/ 2693987 w 3151474"/>
              <a:gd name="connsiteY2" fmla="*/ 4275137 h 4275137"/>
              <a:gd name="connsiteX3" fmla="*/ 3151474 w 3151474"/>
              <a:gd name="connsiteY3" fmla="*/ 4275137 h 4275137"/>
              <a:gd name="connsiteX4" fmla="*/ 3151474 w 3151474"/>
              <a:gd name="connsiteY4" fmla="*/ 3714295 h 4275137"/>
              <a:gd name="connsiteX5" fmla="*/ 419100 w 3151474"/>
              <a:gd name="connsiteY5" fmla="*/ 176017 h 4275137"/>
              <a:gd name="connsiteX6" fmla="*/ 361950 w 3151474"/>
              <a:gd name="connsiteY6" fmla="*/ 95144 h 4275137"/>
              <a:gd name="connsiteX7" fmla="*/ 357188 w 3151474"/>
              <a:gd name="connsiteY7" fmla="*/ 90387 h 42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1474" h="4275137">
                <a:moveTo>
                  <a:pt x="0" y="0"/>
                </a:moveTo>
                <a:lnTo>
                  <a:pt x="0" y="4757"/>
                </a:lnTo>
                <a:lnTo>
                  <a:pt x="2693987" y="4275137"/>
                </a:lnTo>
                <a:lnTo>
                  <a:pt x="3151474" y="4275137"/>
                </a:lnTo>
                <a:lnTo>
                  <a:pt x="3151474" y="3714295"/>
                </a:lnTo>
                <a:lnTo>
                  <a:pt x="419100" y="176017"/>
                </a:lnTo>
                <a:lnTo>
                  <a:pt x="361950" y="95144"/>
                </a:lnTo>
                <a:lnTo>
                  <a:pt x="357188" y="90387"/>
                </a:lnTo>
                <a:close/>
              </a:path>
            </a:pathLst>
          </a:custGeom>
          <a:solidFill>
            <a:srgbClr val="404040"/>
          </a:solidFill>
          <a:ln>
            <a:noFill/>
          </a:ln>
        </p:spPr>
      </p:sp>
      <p:sp>
        <p:nvSpPr>
          <p:cNvPr id="37" name="Freeform: Shape 36">
            <a:extLst>
              <a:ext uri="{FF2B5EF4-FFF2-40B4-BE49-F238E27FC236}">
                <a16:creationId xmlns:a16="http://schemas.microsoft.com/office/drawing/2014/main" id="{5820085E-2582-4A95-98EE-45DFFD5C01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2697164"/>
            <a:ext cx="2706398" cy="3513899"/>
          </a:xfrm>
          <a:custGeom>
            <a:avLst/>
            <a:gdLst>
              <a:gd name="connsiteX0" fmla="*/ 0 w 2706398"/>
              <a:gd name="connsiteY0" fmla="*/ 0 h 3513899"/>
              <a:gd name="connsiteX1" fmla="*/ 2706398 w 2706398"/>
              <a:gd name="connsiteY1" fmla="*/ 3513899 h 3513899"/>
              <a:gd name="connsiteX2" fmla="*/ 2706398 w 2706398"/>
              <a:gd name="connsiteY2" fmla="*/ 3383321 h 3513899"/>
            </a:gdLst>
            <a:ahLst/>
            <a:cxnLst>
              <a:cxn ang="0">
                <a:pos x="connsiteX0" y="connsiteY0"/>
              </a:cxn>
              <a:cxn ang="0">
                <a:pos x="connsiteX1" y="connsiteY1"/>
              </a:cxn>
              <a:cxn ang="0">
                <a:pos x="connsiteX2" y="connsiteY2"/>
              </a:cxn>
            </a:cxnLst>
            <a:rect l="l" t="t" r="r" b="b"/>
            <a:pathLst>
              <a:path w="2706398" h="3513899">
                <a:moveTo>
                  <a:pt x="0" y="0"/>
                </a:moveTo>
                <a:lnTo>
                  <a:pt x="2706398" y="3513899"/>
                </a:lnTo>
                <a:lnTo>
                  <a:pt x="2706398" y="3383321"/>
                </a:lnTo>
                <a:close/>
              </a:path>
            </a:pathLst>
          </a:custGeom>
          <a:solidFill>
            <a:schemeClr val="accent1">
              <a:lumMod val="50000"/>
            </a:schemeClr>
          </a:solidFill>
          <a:ln>
            <a:noFill/>
          </a:ln>
        </p:spPr>
      </p:sp>
      <p:sp>
        <p:nvSpPr>
          <p:cNvPr id="48" name="Content Placeholder 2">
            <a:extLst>
              <a:ext uri="{FF2B5EF4-FFF2-40B4-BE49-F238E27FC236}">
                <a16:creationId xmlns:a16="http://schemas.microsoft.com/office/drawing/2014/main" id="{F1618E4E-DFEE-4D2F-806D-77D012F2ECFE}"/>
              </a:ext>
            </a:extLst>
          </p:cNvPr>
          <p:cNvSpPr>
            <a:spLocks noGrp="1"/>
          </p:cNvSpPr>
          <p:nvPr>
            <p:ph idx="1"/>
          </p:nvPr>
        </p:nvSpPr>
        <p:spPr>
          <a:xfrm>
            <a:off x="3613237" y="2839605"/>
            <a:ext cx="7200236" cy="2712842"/>
          </a:xfrm>
        </p:spPr>
        <p:txBody>
          <a:bodyPr anchor="t">
            <a:normAutofit/>
          </a:bodyPr>
          <a:lstStyle/>
          <a:p>
            <a:r>
              <a:rPr lang="en-US" sz="1800" b="1">
                <a:latin typeface="Georgia" panose="02040502050405020303" pitchFamily="18" charset="0"/>
              </a:rPr>
              <a:t>A. Structural Fibrous Protein</a:t>
            </a:r>
          </a:p>
          <a:p>
            <a:pPr marL="0" indent="0">
              <a:buNone/>
            </a:pPr>
            <a:r>
              <a:rPr lang="en-US" sz="1800" b="1">
                <a:latin typeface="Georgia" panose="02040502050405020303" pitchFamily="18" charset="0"/>
              </a:rPr>
              <a:t>     (</a:t>
            </a:r>
            <a:r>
              <a:rPr lang="en-US" sz="1800" b="1"/>
              <a:t>a) Collagen:</a:t>
            </a:r>
          </a:p>
          <a:p>
            <a:pPr marL="0" indent="0">
              <a:buNone/>
            </a:pPr>
            <a:r>
              <a:rPr lang="en-US" sz="1800" b="1">
                <a:latin typeface="Georgia" panose="02040502050405020303" pitchFamily="18" charset="0"/>
              </a:rPr>
              <a:t>                  </a:t>
            </a:r>
            <a:r>
              <a:rPr lang="en-US" sz="1800">
                <a:latin typeface="Georgia" panose="02040502050405020303" pitchFamily="18" charset="0"/>
              </a:rPr>
              <a:t>The major fibre-forming structural proteins of the                                                                                 extracellular matrix are collagens. The fibrillar collagens are generally        rope-like</a:t>
            </a:r>
          </a:p>
          <a:p>
            <a:pPr marL="0" indent="0">
              <a:buNone/>
            </a:pPr>
            <a:r>
              <a:rPr lang="en-US" sz="1800">
                <a:latin typeface="Georgia" panose="02040502050405020303" pitchFamily="18" charset="0"/>
              </a:rPr>
              <a:t>It is a hyderpphobic protein.</a:t>
            </a:r>
            <a:endParaRPr lang="en-US" sz="1800"/>
          </a:p>
        </p:txBody>
      </p:sp>
    </p:spTree>
    <p:extLst>
      <p:ext uri="{BB962C8B-B14F-4D97-AF65-F5344CB8AC3E}">
        <p14:creationId xmlns:p14="http://schemas.microsoft.com/office/powerpoint/2010/main" val="63286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50" name="Group 9">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3"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5"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6"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2BB5544C-AE82-41BD-801D-231A3B93981B}"/>
              </a:ext>
            </a:extLst>
          </p:cNvPr>
          <p:cNvSpPr>
            <a:spLocks noGrp="1"/>
          </p:cNvSpPr>
          <p:nvPr>
            <p:ph type="title"/>
          </p:nvPr>
        </p:nvSpPr>
        <p:spPr>
          <a:xfrm>
            <a:off x="1484311" y="685800"/>
            <a:ext cx="10018713" cy="1185333"/>
          </a:xfrm>
        </p:spPr>
        <p:txBody>
          <a:bodyPr vert="horz" lIns="91440" tIns="45720" rIns="91440" bIns="45720" rtlCol="0" anchor="ctr">
            <a:normAutofit/>
          </a:bodyPr>
          <a:lstStyle/>
          <a:p>
            <a:r>
              <a:rPr lang="en-US" sz="5400" b="1" u="sng" dirty="0"/>
              <a:t>Collagen structure</a:t>
            </a:r>
          </a:p>
        </p:txBody>
      </p:sp>
      <p:sp>
        <p:nvSpPr>
          <p:cNvPr id="4" name="Text Placeholder 3">
            <a:extLst>
              <a:ext uri="{FF2B5EF4-FFF2-40B4-BE49-F238E27FC236}">
                <a16:creationId xmlns:a16="http://schemas.microsoft.com/office/drawing/2014/main" id="{61C99BC4-3203-448C-BCEA-988B998C2302}"/>
              </a:ext>
            </a:extLst>
          </p:cNvPr>
          <p:cNvSpPr>
            <a:spLocks noGrp="1"/>
          </p:cNvSpPr>
          <p:nvPr>
            <p:ph type="body" sz="half" idx="2"/>
          </p:nvPr>
        </p:nvSpPr>
        <p:spPr>
          <a:xfrm>
            <a:off x="1484311" y="1998133"/>
            <a:ext cx="6855356" cy="3793067"/>
          </a:xfrm>
        </p:spPr>
        <p:txBody>
          <a:bodyPr vert="horz" lIns="91440" tIns="45720" rIns="91440" bIns="45720" rtlCol="0" anchor="ctr">
            <a:normAutofit/>
          </a:bodyPr>
          <a:lstStyle/>
          <a:p>
            <a:pPr algn="l">
              <a:buFont typeface="Arial"/>
              <a:buChar char="•"/>
            </a:pPr>
            <a:r>
              <a:rPr lang="en-US" sz="2800" dirty="0"/>
              <a:t>Composed of 3 polypeptide alpha chains coiled around each other to form triple helix configuration.</a:t>
            </a:r>
          </a:p>
          <a:p>
            <a:pPr algn="l">
              <a:buFont typeface="Arial"/>
              <a:buChar char="•"/>
            </a:pPr>
            <a:r>
              <a:rPr lang="en-US" sz="2800" dirty="0"/>
              <a:t>Depending upon the type of collagen the molecule may be made up of either identical alpha chains or 2 or 3 different alpha chains.</a:t>
            </a:r>
          </a:p>
          <a:p>
            <a:pPr algn="l">
              <a:buFont typeface="Arial"/>
              <a:buChar char="•"/>
            </a:pPr>
            <a:r>
              <a:rPr lang="en-US" sz="2800" dirty="0"/>
              <a:t>Each helix is around 1.4nm in length</a:t>
            </a:r>
          </a:p>
        </p:txBody>
      </p:sp>
      <p:pic>
        <p:nvPicPr>
          <p:cNvPr id="5" name="Content Placeholder 4">
            <a:extLst>
              <a:ext uri="{FF2B5EF4-FFF2-40B4-BE49-F238E27FC236}">
                <a16:creationId xmlns:a16="http://schemas.microsoft.com/office/drawing/2014/main" id="{AE8CFB1B-47EF-4DA1-884D-9434CD215E6D}"/>
              </a:ext>
            </a:extLst>
          </p:cNvPr>
          <p:cNvPicPr>
            <a:picLocks noGrp="1" noChangeAspect="1"/>
          </p:cNvPicPr>
          <p:nvPr>
            <p:ph idx="1"/>
          </p:nvPr>
        </p:nvPicPr>
        <p:blipFill>
          <a:blip r:embed="rId3"/>
          <a:stretch>
            <a:fillRect/>
          </a:stretch>
        </p:blipFill>
        <p:spPr>
          <a:xfrm>
            <a:off x="8173329" y="1998133"/>
            <a:ext cx="3867859" cy="398063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1509273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38"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DF8E50A-032D-4F99-8DFD-BF693235D5E3}"/>
              </a:ext>
            </a:extLst>
          </p:cNvPr>
          <p:cNvSpPr>
            <a:spLocks noGrp="1"/>
          </p:cNvSpPr>
          <p:nvPr>
            <p:ph type="title"/>
          </p:nvPr>
        </p:nvSpPr>
        <p:spPr>
          <a:xfrm>
            <a:off x="535021" y="685800"/>
            <a:ext cx="2639962" cy="5105400"/>
          </a:xfrm>
        </p:spPr>
        <p:txBody>
          <a:bodyPr>
            <a:normAutofit/>
          </a:bodyPr>
          <a:lstStyle/>
          <a:p>
            <a:r>
              <a:rPr lang="en-US" sz="3400">
                <a:solidFill>
                  <a:srgbClr val="FFFFFF"/>
                </a:solidFill>
              </a:rPr>
              <a:t>Components of collagen</a:t>
            </a:r>
          </a:p>
        </p:txBody>
      </p:sp>
      <p:grpSp>
        <p:nvGrpSpPr>
          <p:cNvPr id="40"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41" name="Content Placeholder 2">
            <a:extLst>
              <a:ext uri="{FF2B5EF4-FFF2-40B4-BE49-F238E27FC236}">
                <a16:creationId xmlns:a16="http://schemas.microsoft.com/office/drawing/2014/main" id="{A4C01393-19F6-4527-BC2B-6D4F96ABA725}"/>
              </a:ext>
            </a:extLst>
          </p:cNvPr>
          <p:cNvGraphicFramePr>
            <a:graphicFrameLocks noGrp="1"/>
          </p:cNvGraphicFramePr>
          <p:nvPr>
            <p:ph idx="1"/>
            <p:extLst>
              <p:ext uri="{D42A27DB-BD31-4B8C-83A1-F6EECF244321}">
                <p14:modId xmlns:p14="http://schemas.microsoft.com/office/powerpoint/2010/main" val="119223133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804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124" name="Rectangle 95">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97">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F958DAB7-6703-4750-96C4-67B6AF1D0CFC}"/>
              </a:ext>
            </a:extLst>
          </p:cNvPr>
          <p:cNvSpPr>
            <a:spLocks noGrp="1"/>
          </p:cNvSpPr>
          <p:nvPr>
            <p:ph type="title"/>
          </p:nvPr>
        </p:nvSpPr>
        <p:spPr>
          <a:xfrm>
            <a:off x="496112" y="685801"/>
            <a:ext cx="2743200" cy="5105400"/>
          </a:xfrm>
        </p:spPr>
        <p:txBody>
          <a:bodyPr>
            <a:normAutofit/>
          </a:bodyPr>
          <a:lstStyle/>
          <a:p>
            <a:pPr algn="l"/>
            <a:r>
              <a:rPr lang="en-US" sz="3200" dirty="0">
                <a:solidFill>
                  <a:srgbClr val="FFFFFF"/>
                </a:solidFill>
              </a:rPr>
              <a:t>Function of Collagen</a:t>
            </a:r>
          </a:p>
        </p:txBody>
      </p:sp>
      <p:grpSp>
        <p:nvGrpSpPr>
          <p:cNvPr id="126" name="Group 99">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7"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8"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3"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04"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05"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06"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29" name="Content Placeholder 2">
            <a:extLst>
              <a:ext uri="{FF2B5EF4-FFF2-40B4-BE49-F238E27FC236}">
                <a16:creationId xmlns:a16="http://schemas.microsoft.com/office/drawing/2014/main" id="{6C95A91D-DF13-4260-9740-71C605BBCB5D}"/>
              </a:ext>
            </a:extLst>
          </p:cNvPr>
          <p:cNvSpPr>
            <a:spLocks noGrp="1"/>
          </p:cNvSpPr>
          <p:nvPr>
            <p:ph idx="1"/>
          </p:nvPr>
        </p:nvSpPr>
        <p:spPr>
          <a:xfrm>
            <a:off x="5117106" y="685801"/>
            <a:ext cx="6385918" cy="5105400"/>
          </a:xfrm>
        </p:spPr>
        <p:txBody>
          <a:bodyPr>
            <a:normAutofit/>
          </a:bodyPr>
          <a:lstStyle/>
          <a:p>
            <a:r>
              <a:rPr lang="en-US" sz="3200" dirty="0"/>
              <a:t>It play an important role in cell differentiation ,</a:t>
            </a:r>
            <a:r>
              <a:rPr lang="en-US" sz="3200" dirty="0" err="1"/>
              <a:t>polarity,movement</a:t>
            </a:r>
            <a:r>
              <a:rPr lang="en-US" sz="3200" dirty="0"/>
              <a:t>.</a:t>
            </a:r>
          </a:p>
          <a:p>
            <a:r>
              <a:rPr lang="en-US" sz="3200" dirty="0"/>
              <a:t>It play an important role in tissue and organ development.</a:t>
            </a:r>
          </a:p>
        </p:txBody>
      </p:sp>
    </p:spTree>
    <p:extLst>
      <p:ext uri="{BB962C8B-B14F-4D97-AF65-F5344CB8AC3E}">
        <p14:creationId xmlns:p14="http://schemas.microsoft.com/office/powerpoint/2010/main" val="3320821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29" name="Freeform: Shape 28">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32"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3"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4"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5"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6"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7"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3E79DB2A-6CC5-4DB2-9EBC-11A491C03DC2}"/>
              </a:ext>
            </a:extLst>
          </p:cNvPr>
          <p:cNvSpPr>
            <a:spLocks noGrp="1"/>
          </p:cNvSpPr>
          <p:nvPr>
            <p:ph type="title"/>
          </p:nvPr>
        </p:nvSpPr>
        <p:spPr>
          <a:xfrm>
            <a:off x="1836013" y="1072609"/>
            <a:ext cx="3041557" cy="4522647"/>
          </a:xfrm>
          <a:effectLst/>
        </p:spPr>
        <p:txBody>
          <a:bodyPr anchor="ctr">
            <a:normAutofit/>
          </a:bodyPr>
          <a:lstStyle/>
          <a:p>
            <a:pPr algn="l"/>
            <a:r>
              <a:rPr lang="en-US" sz="3200">
                <a:solidFill>
                  <a:schemeClr val="tx2"/>
                </a:solidFill>
              </a:rPr>
              <a:t>Types of Collagen</a:t>
            </a:r>
          </a:p>
        </p:txBody>
      </p:sp>
      <p:sp>
        <p:nvSpPr>
          <p:cNvPr id="3" name="Content Placeholder 2">
            <a:extLst>
              <a:ext uri="{FF2B5EF4-FFF2-40B4-BE49-F238E27FC236}">
                <a16:creationId xmlns:a16="http://schemas.microsoft.com/office/drawing/2014/main" id="{C3A06729-362B-46AB-8C48-FF7FEBBC18DD}"/>
              </a:ext>
            </a:extLst>
          </p:cNvPr>
          <p:cNvSpPr>
            <a:spLocks noGrp="1"/>
          </p:cNvSpPr>
          <p:nvPr>
            <p:ph idx="1"/>
          </p:nvPr>
        </p:nvSpPr>
        <p:spPr>
          <a:xfrm>
            <a:off x="5072833" y="1072609"/>
            <a:ext cx="6383207" cy="4522647"/>
          </a:xfrm>
        </p:spPr>
        <p:txBody>
          <a:bodyPr anchor="ctr">
            <a:normAutofit/>
          </a:bodyPr>
          <a:lstStyle/>
          <a:p>
            <a:pPr marL="0" indent="0">
              <a:buNone/>
            </a:pPr>
            <a:r>
              <a:rPr lang="en-US" sz="2000" dirty="0"/>
              <a:t>     Collagen can be organized into three groups based on       their location and function in body.</a:t>
            </a:r>
          </a:p>
          <a:p>
            <a:r>
              <a:rPr lang="en-US" sz="2000" dirty="0"/>
              <a:t>Network forming collagen</a:t>
            </a:r>
          </a:p>
          <a:p>
            <a:r>
              <a:rPr lang="en-US" sz="2000" dirty="0"/>
              <a:t>Fibril forming collagen</a:t>
            </a:r>
          </a:p>
          <a:p>
            <a:r>
              <a:rPr lang="en-US" sz="2000" dirty="0"/>
              <a:t>Fibril associated collagen</a:t>
            </a:r>
          </a:p>
        </p:txBody>
      </p:sp>
    </p:spTree>
    <p:extLst>
      <p:ext uri="{BB962C8B-B14F-4D97-AF65-F5344CB8AC3E}">
        <p14:creationId xmlns:p14="http://schemas.microsoft.com/office/powerpoint/2010/main" val="3619189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4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2"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9BF938FB-49C3-444D-B46C-40F4A263B568}"/>
              </a:ext>
            </a:extLst>
          </p:cNvPr>
          <p:cNvSpPr>
            <a:spLocks noGrp="1"/>
          </p:cNvSpPr>
          <p:nvPr>
            <p:ph type="title"/>
          </p:nvPr>
        </p:nvSpPr>
        <p:spPr>
          <a:xfrm>
            <a:off x="1836013" y="1072609"/>
            <a:ext cx="3041557" cy="4522647"/>
          </a:xfrm>
          <a:effectLst/>
        </p:spPr>
        <p:txBody>
          <a:bodyPr anchor="ctr">
            <a:normAutofit/>
          </a:bodyPr>
          <a:lstStyle/>
          <a:p>
            <a:pPr algn="l"/>
            <a:r>
              <a:rPr lang="en-US" sz="3200">
                <a:solidFill>
                  <a:schemeClr val="tx2"/>
                </a:solidFill>
              </a:rPr>
              <a:t>Fibril forming collagen </a:t>
            </a:r>
          </a:p>
        </p:txBody>
      </p:sp>
      <p:sp>
        <p:nvSpPr>
          <p:cNvPr id="43" name="Content Placeholder 2">
            <a:extLst>
              <a:ext uri="{FF2B5EF4-FFF2-40B4-BE49-F238E27FC236}">
                <a16:creationId xmlns:a16="http://schemas.microsoft.com/office/drawing/2014/main" id="{EE914B5D-930C-45E7-9D00-AEFE978573A9}"/>
              </a:ext>
            </a:extLst>
          </p:cNvPr>
          <p:cNvSpPr>
            <a:spLocks noGrp="1"/>
          </p:cNvSpPr>
          <p:nvPr>
            <p:ph idx="1"/>
          </p:nvPr>
        </p:nvSpPr>
        <p:spPr>
          <a:xfrm>
            <a:off x="5149032" y="1072609"/>
            <a:ext cx="6383207" cy="4522647"/>
          </a:xfrm>
        </p:spPr>
        <p:txBody>
          <a:bodyPr anchor="ctr">
            <a:normAutofit/>
          </a:bodyPr>
          <a:lstStyle/>
          <a:p>
            <a:r>
              <a:rPr lang="en-US" sz="2000" dirty="0"/>
              <a:t>These have rope like structure.</a:t>
            </a:r>
          </a:p>
          <a:p>
            <a:r>
              <a:rPr lang="en-US" sz="2000" b="1" dirty="0"/>
              <a:t>Types and Distribution</a:t>
            </a:r>
          </a:p>
          <a:p>
            <a:r>
              <a:rPr lang="en-US" sz="2000" u="sng" dirty="0"/>
              <a:t>Type 1</a:t>
            </a:r>
            <a:r>
              <a:rPr lang="en-US" sz="2000" dirty="0"/>
              <a:t>: skin, bone, tendon, blood vessels ,cornea</a:t>
            </a:r>
          </a:p>
          <a:p>
            <a:r>
              <a:rPr lang="en-US" sz="2000" u="sng" dirty="0"/>
              <a:t>Type 2</a:t>
            </a:r>
            <a:r>
              <a:rPr lang="en-US" sz="2000" dirty="0"/>
              <a:t>: </a:t>
            </a:r>
            <a:r>
              <a:rPr lang="en-US" sz="2000" dirty="0" err="1"/>
              <a:t>cartilage,invertebratebral</a:t>
            </a:r>
            <a:r>
              <a:rPr lang="en-US" sz="2000" dirty="0"/>
              <a:t> disk</a:t>
            </a:r>
          </a:p>
          <a:p>
            <a:r>
              <a:rPr lang="en-US" sz="2000" u="sng" dirty="0"/>
              <a:t>Type 3</a:t>
            </a:r>
            <a:r>
              <a:rPr lang="en-US" sz="2000" dirty="0"/>
              <a:t>: blood </a:t>
            </a:r>
            <a:r>
              <a:rPr lang="en-US" sz="2000" dirty="0" err="1"/>
              <a:t>vessels,fetal</a:t>
            </a:r>
            <a:r>
              <a:rPr lang="en-US" sz="2000" dirty="0"/>
              <a:t> skin</a:t>
            </a:r>
          </a:p>
        </p:txBody>
      </p:sp>
    </p:spTree>
    <p:extLst>
      <p:ext uri="{BB962C8B-B14F-4D97-AF65-F5344CB8AC3E}">
        <p14:creationId xmlns:p14="http://schemas.microsoft.com/office/powerpoint/2010/main" val="3462634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C47DE8E5-AF5C-4F00-85AB-BD4132B178E1}"/>
              </a:ext>
            </a:extLst>
          </p:cNvPr>
          <p:cNvSpPr>
            <a:spLocks noGrp="1"/>
          </p:cNvSpPr>
          <p:nvPr>
            <p:ph type="title"/>
          </p:nvPr>
        </p:nvSpPr>
        <p:spPr>
          <a:xfrm>
            <a:off x="1836013" y="1072609"/>
            <a:ext cx="3041557" cy="4522647"/>
          </a:xfrm>
          <a:effectLst/>
        </p:spPr>
        <p:txBody>
          <a:bodyPr anchor="ctr">
            <a:normAutofit/>
          </a:bodyPr>
          <a:lstStyle/>
          <a:p>
            <a:pPr algn="l"/>
            <a:r>
              <a:rPr lang="en-US" sz="3200">
                <a:solidFill>
                  <a:schemeClr val="tx2"/>
                </a:solidFill>
              </a:rPr>
              <a:t>Network forming collagen</a:t>
            </a:r>
          </a:p>
        </p:txBody>
      </p:sp>
      <p:sp>
        <p:nvSpPr>
          <p:cNvPr id="3" name="Content Placeholder 2">
            <a:extLst>
              <a:ext uri="{FF2B5EF4-FFF2-40B4-BE49-F238E27FC236}">
                <a16:creationId xmlns:a16="http://schemas.microsoft.com/office/drawing/2014/main" id="{2DACFE77-6EF9-41B4-A6BB-DDBACB0A012B}"/>
              </a:ext>
            </a:extLst>
          </p:cNvPr>
          <p:cNvSpPr>
            <a:spLocks noGrp="1"/>
          </p:cNvSpPr>
          <p:nvPr>
            <p:ph idx="1"/>
          </p:nvPr>
        </p:nvSpPr>
        <p:spPr>
          <a:xfrm>
            <a:off x="5149032" y="1072609"/>
            <a:ext cx="6383207" cy="4522647"/>
          </a:xfrm>
        </p:spPr>
        <p:txBody>
          <a:bodyPr anchor="ctr">
            <a:normAutofit/>
          </a:bodyPr>
          <a:lstStyle/>
          <a:p>
            <a:r>
              <a:rPr lang="en-US" sz="2000" dirty="0"/>
              <a:t>These are three dimensional </a:t>
            </a:r>
            <a:r>
              <a:rPr lang="en-US" sz="2000" dirty="0" err="1"/>
              <a:t>mwsh</a:t>
            </a:r>
            <a:r>
              <a:rPr lang="en-US" sz="2000" dirty="0"/>
              <a:t> rather than distinct fibrils.</a:t>
            </a:r>
          </a:p>
          <a:p>
            <a:r>
              <a:rPr lang="en-US" sz="2000" u="sng" dirty="0"/>
              <a:t>Type 4</a:t>
            </a:r>
            <a:r>
              <a:rPr lang="en-US" sz="2000" dirty="0"/>
              <a:t>:basement membrane</a:t>
            </a:r>
          </a:p>
          <a:p>
            <a:r>
              <a:rPr lang="en-US" sz="2000" u="sng" dirty="0"/>
              <a:t>Type5</a:t>
            </a:r>
            <a:r>
              <a:rPr lang="en-US" sz="2000" dirty="0"/>
              <a:t>:beneath stratified squamous epithelia</a:t>
            </a:r>
          </a:p>
        </p:txBody>
      </p:sp>
    </p:spTree>
    <p:extLst>
      <p:ext uri="{BB962C8B-B14F-4D97-AF65-F5344CB8AC3E}">
        <p14:creationId xmlns:p14="http://schemas.microsoft.com/office/powerpoint/2010/main" val="1329116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2B4EF-4A38-4F19-955E-4AB9AB199EB4}"/>
              </a:ext>
            </a:extLst>
          </p:cNvPr>
          <p:cNvSpPr>
            <a:spLocks noGrp="1"/>
          </p:cNvSpPr>
          <p:nvPr>
            <p:ph type="title"/>
          </p:nvPr>
        </p:nvSpPr>
        <p:spPr/>
        <p:txBody>
          <a:bodyPr/>
          <a:lstStyle/>
          <a:p>
            <a:r>
              <a:rPr lang="en-US" dirty="0"/>
              <a:t>Fibril associated collagen</a:t>
            </a:r>
          </a:p>
        </p:txBody>
      </p:sp>
      <p:sp>
        <p:nvSpPr>
          <p:cNvPr id="3" name="Content Placeholder 2">
            <a:extLst>
              <a:ext uri="{FF2B5EF4-FFF2-40B4-BE49-F238E27FC236}">
                <a16:creationId xmlns:a16="http://schemas.microsoft.com/office/drawing/2014/main" id="{9652CFCA-B320-42E9-A592-0FFF82EABF5A}"/>
              </a:ext>
            </a:extLst>
          </p:cNvPr>
          <p:cNvSpPr>
            <a:spLocks noGrp="1"/>
          </p:cNvSpPr>
          <p:nvPr>
            <p:ph idx="1"/>
          </p:nvPr>
        </p:nvSpPr>
        <p:spPr/>
        <p:txBody>
          <a:bodyPr/>
          <a:lstStyle/>
          <a:p>
            <a:r>
              <a:rPr lang="en-US" dirty="0"/>
              <a:t>These types </a:t>
            </a:r>
            <a:r>
              <a:rPr lang="en-US" dirty="0" err="1"/>
              <a:t>bindes</a:t>
            </a:r>
            <a:r>
              <a:rPr lang="en-US" dirty="0"/>
              <a:t> to the surface of collagen fibrils linking these fibrils to one </a:t>
            </a:r>
            <a:r>
              <a:rPr lang="en-US" dirty="0" err="1"/>
              <a:t>otherand</a:t>
            </a:r>
            <a:r>
              <a:rPr lang="en-US" dirty="0"/>
              <a:t> other components in extracellular matrix.</a:t>
            </a:r>
          </a:p>
          <a:p>
            <a:r>
              <a:rPr lang="en-US" dirty="0"/>
              <a:t>Type6:cartilage</a:t>
            </a:r>
          </a:p>
          <a:p>
            <a:r>
              <a:rPr lang="en-US" dirty="0"/>
              <a:t>Type7:tendon ,ligament ,some other tissues</a:t>
            </a:r>
          </a:p>
        </p:txBody>
      </p:sp>
    </p:spTree>
    <p:extLst>
      <p:ext uri="{BB962C8B-B14F-4D97-AF65-F5344CB8AC3E}">
        <p14:creationId xmlns:p14="http://schemas.microsoft.com/office/powerpoint/2010/main" val="2488291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104" name="Rectangle 45">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47">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FD07F5E-E849-4D13-957E-C3FAF6CDFCB7}"/>
              </a:ext>
            </a:extLst>
          </p:cNvPr>
          <p:cNvSpPr>
            <a:spLocks noGrp="1"/>
          </p:cNvSpPr>
          <p:nvPr>
            <p:ph type="title"/>
          </p:nvPr>
        </p:nvSpPr>
        <p:spPr>
          <a:xfrm>
            <a:off x="496112" y="685801"/>
            <a:ext cx="2743200" cy="5105400"/>
          </a:xfrm>
        </p:spPr>
        <p:txBody>
          <a:bodyPr>
            <a:normAutofit/>
          </a:bodyPr>
          <a:lstStyle/>
          <a:p>
            <a:pPr algn="l"/>
            <a:r>
              <a:rPr lang="en-US" sz="3200" b="1">
                <a:solidFill>
                  <a:srgbClr val="FFFFFF"/>
                </a:solidFill>
                <a:latin typeface="Georgia" panose="02040502050405020303" pitchFamily="18" charset="0"/>
              </a:rPr>
              <a:t>(b) Elastin:</a:t>
            </a:r>
            <a:endParaRPr lang="en-US" sz="3200">
              <a:solidFill>
                <a:srgbClr val="FFFFFF"/>
              </a:solidFill>
            </a:endParaRPr>
          </a:p>
        </p:txBody>
      </p:sp>
      <p:grpSp>
        <p:nvGrpSpPr>
          <p:cNvPr id="106" name="Group 49">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51"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07"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53"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08"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55"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0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110F580D-37B2-4F19-908E-699958BB71EE}"/>
              </a:ext>
            </a:extLst>
          </p:cNvPr>
          <p:cNvSpPr>
            <a:spLocks noGrp="1"/>
          </p:cNvSpPr>
          <p:nvPr>
            <p:ph idx="1"/>
          </p:nvPr>
        </p:nvSpPr>
        <p:spPr>
          <a:xfrm>
            <a:off x="5117106" y="685801"/>
            <a:ext cx="6385918" cy="5105400"/>
          </a:xfrm>
        </p:spPr>
        <p:txBody>
          <a:bodyPr>
            <a:normAutofit/>
          </a:bodyPr>
          <a:lstStyle/>
          <a:p>
            <a:r>
              <a:rPr lang="en-US" dirty="0"/>
              <a:t>Elastin is a fibrillar cross-linked, random-coil, hydrophobic, non-glycosylated protein that gives the elasticity of the tissues—such as skin, blood vessels and lungs—in order to function.</a:t>
            </a:r>
          </a:p>
        </p:txBody>
      </p:sp>
    </p:spTree>
    <p:extLst>
      <p:ext uri="{BB962C8B-B14F-4D97-AF65-F5344CB8AC3E}">
        <p14:creationId xmlns:p14="http://schemas.microsoft.com/office/powerpoint/2010/main" val="787177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C7F9D-D201-4CE7-BFBB-5050A9386FFE}"/>
              </a:ext>
            </a:extLst>
          </p:cNvPr>
          <p:cNvSpPr>
            <a:spLocks noGrp="1"/>
          </p:cNvSpPr>
          <p:nvPr>
            <p:ph type="title"/>
          </p:nvPr>
        </p:nvSpPr>
        <p:spPr/>
        <p:txBody>
          <a:bodyPr/>
          <a:lstStyle/>
          <a:p>
            <a:endParaRPr lang="en-US"/>
          </a:p>
        </p:txBody>
      </p:sp>
      <p:pic>
        <p:nvPicPr>
          <p:cNvPr id="1028" name="Picture 4" descr="Bismillah PNG Transparent Free Images | PNG Only">
            <a:extLst>
              <a:ext uri="{FF2B5EF4-FFF2-40B4-BE49-F238E27FC236}">
                <a16:creationId xmlns:a16="http://schemas.microsoft.com/office/drawing/2014/main" id="{1C9EB9F1-C8D4-4959-A1C7-41D767802A5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3873" y="1524000"/>
            <a:ext cx="9534788" cy="4465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563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077" name="Group 99">
            <a:extLst>
              <a:ext uri="{FF2B5EF4-FFF2-40B4-BE49-F238E27FC236}">
                <a16:creationId xmlns:a16="http://schemas.microsoft.com/office/drawing/2014/main" id="{A41F1421-EB4D-4FCC-84AA-B8EAB598DA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01" name="Freeform 6">
              <a:extLst>
                <a:ext uri="{FF2B5EF4-FFF2-40B4-BE49-F238E27FC236}">
                  <a16:creationId xmlns:a16="http://schemas.microsoft.com/office/drawing/2014/main" id="{C2868A18-D0E4-4521-BA87-CE338DE4FB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02" name="Freeform 7">
              <a:extLst>
                <a:ext uri="{FF2B5EF4-FFF2-40B4-BE49-F238E27FC236}">
                  <a16:creationId xmlns:a16="http://schemas.microsoft.com/office/drawing/2014/main" id="{4F736B56-6631-4C1B-9CC6-D26C3DB9A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3" name="Freeform 8">
              <a:extLst>
                <a:ext uri="{FF2B5EF4-FFF2-40B4-BE49-F238E27FC236}">
                  <a16:creationId xmlns:a16="http://schemas.microsoft.com/office/drawing/2014/main" id="{FF88E20D-A161-4C96-9EAE-6A421E59F5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04" name="Freeform 9">
              <a:extLst>
                <a:ext uri="{FF2B5EF4-FFF2-40B4-BE49-F238E27FC236}">
                  <a16:creationId xmlns:a16="http://schemas.microsoft.com/office/drawing/2014/main" id="{62838FE3-738E-4926-B12B-06CB84AB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05" name="Freeform 10">
              <a:extLst>
                <a:ext uri="{FF2B5EF4-FFF2-40B4-BE49-F238E27FC236}">
                  <a16:creationId xmlns:a16="http://schemas.microsoft.com/office/drawing/2014/main" id="{0A3A990B-04D7-4B58-9819-692A71E0A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078" name="Freeform 11">
              <a:extLst>
                <a:ext uri="{FF2B5EF4-FFF2-40B4-BE49-F238E27FC236}">
                  <a16:creationId xmlns:a16="http://schemas.microsoft.com/office/drawing/2014/main" id="{4FA6533A-5978-4C31-BE29-20D7F9502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FC9F65BC-6FD1-48C7-A4CD-8CB4B38426CA}"/>
              </a:ext>
            </a:extLst>
          </p:cNvPr>
          <p:cNvSpPr>
            <a:spLocks noGrp="1"/>
          </p:cNvSpPr>
          <p:nvPr>
            <p:ph type="title"/>
          </p:nvPr>
        </p:nvSpPr>
        <p:spPr>
          <a:xfrm>
            <a:off x="1379537" y="2120705"/>
            <a:ext cx="2812386" cy="1752599"/>
          </a:xfrm>
        </p:spPr>
        <p:txBody>
          <a:bodyPr vert="horz" lIns="91440" tIns="45720" rIns="91440" bIns="45720" rtlCol="0" anchor="ctr">
            <a:normAutofit fontScale="90000"/>
          </a:bodyPr>
          <a:lstStyle/>
          <a:p>
            <a:br>
              <a:rPr lang="en-US" sz="3200" b="1" dirty="0"/>
            </a:br>
            <a:br>
              <a:rPr lang="en-US" sz="3200" b="1" dirty="0"/>
            </a:br>
            <a:br>
              <a:rPr lang="en-US" sz="3200" b="1" dirty="0"/>
            </a:br>
            <a:r>
              <a:rPr lang="en-US" sz="3200" b="1" dirty="0"/>
              <a:t>Diagram:</a:t>
            </a:r>
          </a:p>
        </p:txBody>
      </p:sp>
      <p:sp>
        <p:nvSpPr>
          <p:cNvPr id="1080" name="Rounded Rectangle 6">
            <a:extLst>
              <a:ext uri="{FF2B5EF4-FFF2-40B4-BE49-F238E27FC236}">
                <a16:creationId xmlns:a16="http://schemas.microsoft.com/office/drawing/2014/main" id="{505E8236-5F10-4063-8489-EF5ABDD484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7552" y="648931"/>
            <a:ext cx="6917478"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Protect Your ELASTIN For Firm, Tight Skin - Just About Skin">
            <a:extLst>
              <a:ext uri="{FF2B5EF4-FFF2-40B4-BE49-F238E27FC236}">
                <a16:creationId xmlns:a16="http://schemas.microsoft.com/office/drawing/2014/main" id="{C23CB07F-8F67-4AC6-AA8A-58ACD6976A2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123" r="22655" b="2"/>
          <a:stretch/>
        </p:blipFill>
        <p:spPr bwMode="auto">
          <a:xfrm>
            <a:off x="4938000" y="1011765"/>
            <a:ext cx="3056428" cy="45467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lastin By: Connor D. - ppt video online download">
            <a:extLst>
              <a:ext uri="{FF2B5EF4-FFF2-40B4-BE49-F238E27FC236}">
                <a16:creationId xmlns:a16="http://schemas.microsoft.com/office/drawing/2014/main" id="{636C635A-0B25-4950-A1B9-4BC482C7A9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115" r="25462" b="2"/>
          <a:stretch/>
        </p:blipFill>
        <p:spPr bwMode="auto">
          <a:xfrm>
            <a:off x="8158154" y="1011765"/>
            <a:ext cx="3056838" cy="45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898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4518-75B6-42EC-8DFE-90F3F8A68EB9}"/>
              </a:ext>
            </a:extLst>
          </p:cNvPr>
          <p:cNvSpPr>
            <a:spLocks noGrp="1"/>
          </p:cNvSpPr>
          <p:nvPr>
            <p:ph type="title"/>
          </p:nvPr>
        </p:nvSpPr>
        <p:spPr/>
        <p:txBody>
          <a:bodyPr/>
          <a:lstStyle/>
          <a:p>
            <a:r>
              <a:rPr lang="en-US" b="1" dirty="0"/>
              <a:t>Adhesive Fibrous Protein:</a:t>
            </a:r>
            <a:br>
              <a:rPr lang="en-US" b="1" dirty="0"/>
            </a:br>
            <a:endParaRPr lang="en-US" dirty="0"/>
          </a:p>
        </p:txBody>
      </p:sp>
      <p:sp>
        <p:nvSpPr>
          <p:cNvPr id="3" name="Content Placeholder 2">
            <a:extLst>
              <a:ext uri="{FF2B5EF4-FFF2-40B4-BE49-F238E27FC236}">
                <a16:creationId xmlns:a16="http://schemas.microsoft.com/office/drawing/2014/main" id="{3A35DEDF-21FC-4C57-B20D-203A2C1A415B}"/>
              </a:ext>
            </a:extLst>
          </p:cNvPr>
          <p:cNvSpPr>
            <a:spLocks noGrp="1"/>
          </p:cNvSpPr>
          <p:nvPr>
            <p:ph idx="1"/>
          </p:nvPr>
        </p:nvSpPr>
        <p:spPr/>
        <p:txBody>
          <a:bodyPr/>
          <a:lstStyle/>
          <a:p>
            <a:r>
              <a:rPr lang="en-US" dirty="0"/>
              <a:t>The extracellular matrix contains several ad­hesive fibrous glycoproteins that bind to both cells and other matrix macromolecules.</a:t>
            </a:r>
          </a:p>
        </p:txBody>
      </p:sp>
    </p:spTree>
    <p:extLst>
      <p:ext uri="{BB962C8B-B14F-4D97-AF65-F5344CB8AC3E}">
        <p14:creationId xmlns:p14="http://schemas.microsoft.com/office/powerpoint/2010/main" val="3893048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052" name="Group 70">
            <a:extLst>
              <a:ext uri="{FF2B5EF4-FFF2-40B4-BE49-F238E27FC236}">
                <a16:creationId xmlns:a16="http://schemas.microsoft.com/office/drawing/2014/main" id="{260ACC13-B825-49F3-93DE-C8B8F2FA37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72" name="Freeform 6">
              <a:extLst>
                <a:ext uri="{FF2B5EF4-FFF2-40B4-BE49-F238E27FC236}">
                  <a16:creationId xmlns:a16="http://schemas.microsoft.com/office/drawing/2014/main" id="{F947B31F-CA03-4793-845D-FD86BABC1A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3" name="Freeform 7">
              <a:extLst>
                <a:ext uri="{FF2B5EF4-FFF2-40B4-BE49-F238E27FC236}">
                  <a16:creationId xmlns:a16="http://schemas.microsoft.com/office/drawing/2014/main" id="{DCDDE94D-F78C-4A48-AEA6-E922FC99A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4" name="Freeform 8">
              <a:extLst>
                <a:ext uri="{FF2B5EF4-FFF2-40B4-BE49-F238E27FC236}">
                  <a16:creationId xmlns:a16="http://schemas.microsoft.com/office/drawing/2014/main" id="{3445A886-F3CA-4DE4-90D7-535F9707B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5" name="Freeform 9">
              <a:extLst>
                <a:ext uri="{FF2B5EF4-FFF2-40B4-BE49-F238E27FC236}">
                  <a16:creationId xmlns:a16="http://schemas.microsoft.com/office/drawing/2014/main" id="{A8999CB6-C053-418B-AE37-E470804D2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76" name="Freeform 10">
              <a:extLst>
                <a:ext uri="{FF2B5EF4-FFF2-40B4-BE49-F238E27FC236}">
                  <a16:creationId xmlns:a16="http://schemas.microsoft.com/office/drawing/2014/main" id="{81EA3E26-BFCD-4396-AE8A-2A9828BFF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77" name="Freeform 11">
              <a:extLst>
                <a:ext uri="{FF2B5EF4-FFF2-40B4-BE49-F238E27FC236}">
                  <a16:creationId xmlns:a16="http://schemas.microsoft.com/office/drawing/2014/main" id="{5F9BC582-73A6-4D8A-8738-E36476489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pSp>
        <p:nvGrpSpPr>
          <p:cNvPr id="2053" name="Group 78">
            <a:extLst>
              <a:ext uri="{FF2B5EF4-FFF2-40B4-BE49-F238E27FC236}">
                <a16:creationId xmlns:a16="http://schemas.microsoft.com/office/drawing/2014/main" id="{E4C39A5A-6D63-4FAC-B6C2-D37778B97A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80" name="Freeform 6">
              <a:extLst>
                <a:ext uri="{FF2B5EF4-FFF2-40B4-BE49-F238E27FC236}">
                  <a16:creationId xmlns:a16="http://schemas.microsoft.com/office/drawing/2014/main" id="{80E46C4F-3514-46CB-AE42-CB6078352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054" name="Freeform 7">
              <a:extLst>
                <a:ext uri="{FF2B5EF4-FFF2-40B4-BE49-F238E27FC236}">
                  <a16:creationId xmlns:a16="http://schemas.microsoft.com/office/drawing/2014/main" id="{E5084902-5C24-45E2-B5A3-092541E3CE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82" name="Freeform 8">
              <a:extLst>
                <a:ext uri="{FF2B5EF4-FFF2-40B4-BE49-F238E27FC236}">
                  <a16:creationId xmlns:a16="http://schemas.microsoft.com/office/drawing/2014/main" id="{37FA1E91-A8BC-48A2-AC9A-E89FD9612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3" name="Freeform 9">
              <a:extLst>
                <a:ext uri="{FF2B5EF4-FFF2-40B4-BE49-F238E27FC236}">
                  <a16:creationId xmlns:a16="http://schemas.microsoft.com/office/drawing/2014/main" id="{764E3167-8F97-4F74-BF1C-06B09CB712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4" name="Freeform 10">
              <a:extLst>
                <a:ext uri="{FF2B5EF4-FFF2-40B4-BE49-F238E27FC236}">
                  <a16:creationId xmlns:a16="http://schemas.microsoft.com/office/drawing/2014/main" id="{7008DBEC-8AE7-4A3E-92FB-A56EDF90D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5" name="Freeform 11">
              <a:extLst>
                <a:ext uri="{FF2B5EF4-FFF2-40B4-BE49-F238E27FC236}">
                  <a16:creationId xmlns:a16="http://schemas.microsoft.com/office/drawing/2014/main" id="{0A04160F-52CD-4394-AAF9-EE7B5A1F4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A59E670A-4B94-4C9E-A7DF-C8AE9FE5138A}"/>
              </a:ext>
            </a:extLst>
          </p:cNvPr>
          <p:cNvSpPr>
            <a:spLocks noGrp="1"/>
          </p:cNvSpPr>
          <p:nvPr>
            <p:ph type="title"/>
          </p:nvPr>
        </p:nvSpPr>
        <p:spPr>
          <a:xfrm>
            <a:off x="1753496" y="685800"/>
            <a:ext cx="2543201" cy="1752599"/>
          </a:xfrm>
        </p:spPr>
        <p:txBody>
          <a:bodyPr vert="horz" lIns="91440" tIns="45720" rIns="91440" bIns="45720" rtlCol="0" anchor="b">
            <a:normAutofit/>
          </a:bodyPr>
          <a:lstStyle/>
          <a:p>
            <a:pPr algn="l"/>
            <a:r>
              <a:rPr lang="en-US" sz="3200" b="1" dirty="0"/>
              <a:t>          (a)</a:t>
            </a:r>
            <a:br>
              <a:rPr lang="en-US" sz="3200" b="1" dirty="0"/>
            </a:br>
            <a:r>
              <a:rPr lang="en-US" sz="3200" b="1" dirty="0"/>
              <a:t>Fibronectin:</a:t>
            </a:r>
            <a:endParaRPr lang="en-US" sz="3200" dirty="0"/>
          </a:p>
        </p:txBody>
      </p:sp>
      <p:sp>
        <p:nvSpPr>
          <p:cNvPr id="4" name="Text Placeholder 3">
            <a:extLst>
              <a:ext uri="{FF2B5EF4-FFF2-40B4-BE49-F238E27FC236}">
                <a16:creationId xmlns:a16="http://schemas.microsoft.com/office/drawing/2014/main" id="{3071A775-4E93-4A12-BE7F-918A4E9E309C}"/>
              </a:ext>
            </a:extLst>
          </p:cNvPr>
          <p:cNvSpPr>
            <a:spLocks noGrp="1"/>
          </p:cNvSpPr>
          <p:nvPr>
            <p:ph type="body" sz="half" idx="2"/>
          </p:nvPr>
        </p:nvSpPr>
        <p:spPr>
          <a:xfrm>
            <a:off x="1484310" y="2666999"/>
            <a:ext cx="2812387" cy="3124201"/>
          </a:xfrm>
        </p:spPr>
        <p:txBody>
          <a:bodyPr vert="horz" lIns="91440" tIns="45720" rIns="91440" bIns="45720" rtlCol="0" anchor="t">
            <a:normAutofit/>
          </a:bodyPr>
          <a:lstStyle/>
          <a:p>
            <a:pPr algn="l">
              <a:buFont typeface="Arial"/>
              <a:buChar char="•"/>
            </a:pPr>
            <a:r>
              <a:rPr lang="en-US" sz="2400" dirty="0"/>
              <a:t>Fibronectin is a glycoprotein. It is made of two polypeptide chains which are similar but not identical. </a:t>
            </a:r>
          </a:p>
          <a:p>
            <a:pPr algn="l">
              <a:buFont typeface="Arial"/>
              <a:buChar char="•"/>
            </a:pPr>
            <a:endParaRPr lang="en-US" sz="1800" dirty="0"/>
          </a:p>
        </p:txBody>
      </p:sp>
      <p:sp>
        <p:nvSpPr>
          <p:cNvPr id="87" name="Rounded Rectangle 16">
            <a:extLst>
              <a:ext uri="{FF2B5EF4-FFF2-40B4-BE49-F238E27FC236}">
                <a16:creationId xmlns:a16="http://schemas.microsoft.com/office/drawing/2014/main" id="{55599FE3-8CCE-4364-9F89-0C11699C4F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tructure of a Fibronectin Dimer">
            <a:extLst>
              <a:ext uri="{FF2B5EF4-FFF2-40B4-BE49-F238E27FC236}">
                <a16:creationId xmlns:a16="http://schemas.microsoft.com/office/drawing/2014/main" id="{572BDFA7-A9EF-44BE-96D1-E961D4DEC614}"/>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3" b="3448"/>
          <a:stretch/>
        </p:blipFill>
        <p:spPr bwMode="auto">
          <a:xfrm>
            <a:off x="4941202" y="1011765"/>
            <a:ext cx="6237359" cy="45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27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23B5-8318-4A94-90DD-C4E46F366AB1}"/>
              </a:ext>
            </a:extLst>
          </p:cNvPr>
          <p:cNvSpPr>
            <a:spLocks noGrp="1"/>
          </p:cNvSpPr>
          <p:nvPr>
            <p:ph type="title"/>
          </p:nvPr>
        </p:nvSpPr>
        <p:spPr>
          <a:xfrm>
            <a:off x="1484311" y="685800"/>
            <a:ext cx="10018713" cy="1185333"/>
          </a:xfrm>
        </p:spPr>
        <p:txBody>
          <a:bodyPr>
            <a:normAutofit/>
          </a:bodyPr>
          <a:lstStyle/>
          <a:p>
            <a:r>
              <a:rPr lang="en-US" b="1" dirty="0"/>
              <a:t>(b) </a:t>
            </a:r>
            <a:r>
              <a:rPr lang="en-US" b="1" dirty="0" err="1"/>
              <a:t>Laminan</a:t>
            </a:r>
            <a:r>
              <a:rPr lang="en-US" b="1" dirty="0"/>
              <a:t>:</a:t>
            </a:r>
            <a:endParaRPr lang="en-US" dirty="0"/>
          </a:p>
        </p:txBody>
      </p:sp>
      <p:sp>
        <p:nvSpPr>
          <p:cNvPr id="3" name="Content Placeholder 2">
            <a:extLst>
              <a:ext uri="{FF2B5EF4-FFF2-40B4-BE49-F238E27FC236}">
                <a16:creationId xmlns:a16="http://schemas.microsoft.com/office/drawing/2014/main" id="{1A8C845C-C147-488F-8E12-8E0B5377FD92}"/>
              </a:ext>
            </a:extLst>
          </p:cNvPr>
          <p:cNvSpPr>
            <a:spLocks noGrp="1"/>
          </p:cNvSpPr>
          <p:nvPr>
            <p:ph idx="1"/>
          </p:nvPr>
        </p:nvSpPr>
        <p:spPr>
          <a:xfrm>
            <a:off x="1484311" y="1998133"/>
            <a:ext cx="6855356" cy="3793067"/>
          </a:xfrm>
        </p:spPr>
        <p:txBody>
          <a:bodyPr>
            <a:normAutofit/>
          </a:bodyPr>
          <a:lstStyle/>
          <a:p>
            <a:r>
              <a:rPr lang="en-US" dirty="0"/>
              <a:t>Laminin is an adhesive glycoprotein. It is secreted specially by epithelial cells. This protein is a major part of all basal laminae. It binds the epithelial cells to type IV collagen of basal Lamina.</a:t>
            </a:r>
          </a:p>
        </p:txBody>
      </p:sp>
      <p:pic>
        <p:nvPicPr>
          <p:cNvPr id="7" name="Graphic 6" descr="DNA">
            <a:extLst>
              <a:ext uri="{FF2B5EF4-FFF2-40B4-BE49-F238E27FC236}">
                <a16:creationId xmlns:a16="http://schemas.microsoft.com/office/drawing/2014/main" id="{9B179FD0-258F-4309-827F-6008E72058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85907" y="2535331"/>
            <a:ext cx="2717116" cy="271711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2545328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132" name="Group 198">
            <a:extLst>
              <a:ext uri="{FF2B5EF4-FFF2-40B4-BE49-F238E27FC236}">
                <a16:creationId xmlns:a16="http://schemas.microsoft.com/office/drawing/2014/main" id="{260ACC13-B825-49F3-93DE-C8B8F2FA37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200" name="Freeform 6">
              <a:extLst>
                <a:ext uri="{FF2B5EF4-FFF2-40B4-BE49-F238E27FC236}">
                  <a16:creationId xmlns:a16="http://schemas.microsoft.com/office/drawing/2014/main" id="{F947B31F-CA03-4793-845D-FD86BABC1A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01" name="Freeform 7">
              <a:extLst>
                <a:ext uri="{FF2B5EF4-FFF2-40B4-BE49-F238E27FC236}">
                  <a16:creationId xmlns:a16="http://schemas.microsoft.com/office/drawing/2014/main" id="{DCDDE94D-F78C-4A48-AEA6-E922FC99A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02" name="Freeform 8">
              <a:extLst>
                <a:ext uri="{FF2B5EF4-FFF2-40B4-BE49-F238E27FC236}">
                  <a16:creationId xmlns:a16="http://schemas.microsoft.com/office/drawing/2014/main" id="{3445A886-F3CA-4DE4-90D7-535F9707B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03" name="Freeform 9">
              <a:extLst>
                <a:ext uri="{FF2B5EF4-FFF2-40B4-BE49-F238E27FC236}">
                  <a16:creationId xmlns:a16="http://schemas.microsoft.com/office/drawing/2014/main" id="{A8999CB6-C053-418B-AE37-E470804D2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4" name="Freeform 10">
              <a:extLst>
                <a:ext uri="{FF2B5EF4-FFF2-40B4-BE49-F238E27FC236}">
                  <a16:creationId xmlns:a16="http://schemas.microsoft.com/office/drawing/2014/main" id="{81EA3E26-BFCD-4396-AE8A-2A9828BFF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133" name="Freeform 11">
              <a:extLst>
                <a:ext uri="{FF2B5EF4-FFF2-40B4-BE49-F238E27FC236}">
                  <a16:creationId xmlns:a16="http://schemas.microsoft.com/office/drawing/2014/main" id="{5F9BC582-73A6-4D8A-8738-E36476489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pSp>
        <p:nvGrpSpPr>
          <p:cNvPr id="2134" name="Group 206">
            <a:extLst>
              <a:ext uri="{FF2B5EF4-FFF2-40B4-BE49-F238E27FC236}">
                <a16:creationId xmlns:a16="http://schemas.microsoft.com/office/drawing/2014/main" id="{E4C39A5A-6D63-4FAC-B6C2-D37778B97A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208" name="Freeform 6">
              <a:extLst>
                <a:ext uri="{FF2B5EF4-FFF2-40B4-BE49-F238E27FC236}">
                  <a16:creationId xmlns:a16="http://schemas.microsoft.com/office/drawing/2014/main" id="{80E46C4F-3514-46CB-AE42-CB6078352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135" name="Freeform 7">
              <a:extLst>
                <a:ext uri="{FF2B5EF4-FFF2-40B4-BE49-F238E27FC236}">
                  <a16:creationId xmlns:a16="http://schemas.microsoft.com/office/drawing/2014/main" id="{E5084902-5C24-45E2-B5A3-092541E3CE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10" name="Freeform 8">
              <a:extLst>
                <a:ext uri="{FF2B5EF4-FFF2-40B4-BE49-F238E27FC236}">
                  <a16:creationId xmlns:a16="http://schemas.microsoft.com/office/drawing/2014/main" id="{37FA1E91-A8BC-48A2-AC9A-E89FD9612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11" name="Freeform 9">
              <a:extLst>
                <a:ext uri="{FF2B5EF4-FFF2-40B4-BE49-F238E27FC236}">
                  <a16:creationId xmlns:a16="http://schemas.microsoft.com/office/drawing/2014/main" id="{764E3167-8F97-4F74-BF1C-06B09CB712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12" name="Freeform 10">
              <a:extLst>
                <a:ext uri="{FF2B5EF4-FFF2-40B4-BE49-F238E27FC236}">
                  <a16:creationId xmlns:a16="http://schemas.microsoft.com/office/drawing/2014/main" id="{7008DBEC-8AE7-4A3E-92FB-A56EDF90D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13" name="Freeform 11">
              <a:extLst>
                <a:ext uri="{FF2B5EF4-FFF2-40B4-BE49-F238E27FC236}">
                  <a16:creationId xmlns:a16="http://schemas.microsoft.com/office/drawing/2014/main" id="{0A04160F-52CD-4394-AAF9-EE7B5A1F4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110" name="Title 1">
            <a:extLst>
              <a:ext uri="{FF2B5EF4-FFF2-40B4-BE49-F238E27FC236}">
                <a16:creationId xmlns:a16="http://schemas.microsoft.com/office/drawing/2014/main" id="{AFDAE456-D005-44D2-B0E6-094246F763FA}"/>
              </a:ext>
            </a:extLst>
          </p:cNvPr>
          <p:cNvSpPr>
            <a:spLocks noGrp="1"/>
          </p:cNvSpPr>
          <p:nvPr>
            <p:ph type="title"/>
          </p:nvPr>
        </p:nvSpPr>
        <p:spPr>
          <a:xfrm>
            <a:off x="1704899" y="2408819"/>
            <a:ext cx="2543201" cy="1752599"/>
          </a:xfrm>
        </p:spPr>
        <p:txBody>
          <a:bodyPr vert="horz" lIns="91440" tIns="45720" rIns="91440" bIns="45720" rtlCol="0" anchor="b">
            <a:normAutofit/>
          </a:bodyPr>
          <a:lstStyle/>
          <a:p>
            <a:pPr algn="l"/>
            <a:r>
              <a:rPr lang="en-US" sz="3200" b="1" dirty="0"/>
              <a:t>Diagram:</a:t>
            </a:r>
          </a:p>
        </p:txBody>
      </p:sp>
      <p:sp>
        <p:nvSpPr>
          <p:cNvPr id="2137" name="Rounded Rectangle 16">
            <a:extLst>
              <a:ext uri="{FF2B5EF4-FFF2-40B4-BE49-F238E27FC236}">
                <a16:creationId xmlns:a16="http://schemas.microsoft.com/office/drawing/2014/main" id="{55599FE3-8CCE-4364-9F89-0C11699C4F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Laminin - Structural Proteins | Sigma-Aldrich">
            <a:extLst>
              <a:ext uri="{FF2B5EF4-FFF2-40B4-BE49-F238E27FC236}">
                <a16:creationId xmlns:a16="http://schemas.microsoft.com/office/drawing/2014/main" id="{32B69A18-28FF-4371-A2A1-B58B85ED9FE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683" r="-3" b="18054"/>
          <a:stretch/>
        </p:blipFill>
        <p:spPr bwMode="auto">
          <a:xfrm>
            <a:off x="4941202" y="1011765"/>
            <a:ext cx="6237359" cy="45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867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36075E-C5CC-411F-B8EA-6078740FD557}"/>
              </a:ext>
            </a:extLst>
          </p:cNvPr>
          <p:cNvSpPr>
            <a:spLocks noGrp="1"/>
          </p:cNvSpPr>
          <p:nvPr>
            <p:ph type="title"/>
          </p:nvPr>
        </p:nvSpPr>
        <p:spPr>
          <a:xfrm>
            <a:off x="3854451" y="685800"/>
            <a:ext cx="7648573" cy="1752599"/>
          </a:xfrm>
        </p:spPr>
        <p:txBody>
          <a:bodyPr>
            <a:normAutofit/>
          </a:bodyPr>
          <a:lstStyle/>
          <a:p>
            <a:pPr>
              <a:lnSpc>
                <a:spcPct val="90000"/>
              </a:lnSpc>
            </a:pPr>
            <a:r>
              <a:rPr lang="en-US" b="1" dirty="0"/>
              <a:t>(iii) </a:t>
            </a:r>
            <a:r>
              <a:rPr lang="en-US" b="1" dirty="0" err="1"/>
              <a:t>Specialised</a:t>
            </a:r>
            <a:r>
              <a:rPr lang="en-US" b="1" dirty="0"/>
              <a:t> Extracellular Matrix Basal Laminae:</a:t>
            </a:r>
            <a:br>
              <a:rPr lang="en-US" b="1" dirty="0"/>
            </a:br>
            <a:endParaRPr lang="en-US" dirty="0"/>
          </a:p>
        </p:txBody>
      </p:sp>
      <p:sp>
        <p:nvSpPr>
          <p:cNvPr id="52" name="Rectangle 51">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54"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56"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58"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60"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62" name="Freeform: Shape 61">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64"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a:extLst>
              <a:ext uri="{FF2B5EF4-FFF2-40B4-BE49-F238E27FC236}">
                <a16:creationId xmlns:a16="http://schemas.microsoft.com/office/drawing/2014/main" id="{6F7DF082-EDEE-47D4-A6B6-8D8AC91A04E8}"/>
              </a:ext>
            </a:extLst>
          </p:cNvPr>
          <p:cNvSpPr>
            <a:spLocks noGrp="1"/>
          </p:cNvSpPr>
          <p:nvPr>
            <p:ph idx="1"/>
          </p:nvPr>
        </p:nvSpPr>
        <p:spPr>
          <a:xfrm>
            <a:off x="3854451" y="2666999"/>
            <a:ext cx="7648572" cy="3124201"/>
          </a:xfrm>
        </p:spPr>
        <p:txBody>
          <a:bodyPr anchor="t">
            <a:normAutofit/>
          </a:bodyPr>
          <a:lstStyle/>
          <a:p>
            <a:pPr fontAlgn="base"/>
            <a:r>
              <a:rPr lang="en-US" sz="2000"/>
              <a:t>Basal lamina is a continuous thin mat or sheet like specialised extracellular structure that un­derlies all epithelial cells. Individual muscle cells, fat cells, Schwann cells are wrapped by basal lamina. It is actually linked to the plasma membranes of different types of cell by specific receptors.</a:t>
            </a:r>
          </a:p>
          <a:p>
            <a:endParaRPr lang="en-US" sz="2000"/>
          </a:p>
        </p:txBody>
      </p:sp>
    </p:spTree>
    <p:extLst>
      <p:ext uri="{BB962C8B-B14F-4D97-AF65-F5344CB8AC3E}">
        <p14:creationId xmlns:p14="http://schemas.microsoft.com/office/powerpoint/2010/main" val="2976462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50E97-194F-46F1-87C3-8BEFE6A59A9E}"/>
              </a:ext>
            </a:extLst>
          </p:cNvPr>
          <p:cNvSpPr>
            <a:spLocks noGrp="1"/>
          </p:cNvSpPr>
          <p:nvPr>
            <p:ph type="title"/>
          </p:nvPr>
        </p:nvSpPr>
        <p:spPr>
          <a:xfrm>
            <a:off x="1399905" y="3022890"/>
            <a:ext cx="3333495" cy="1504335"/>
          </a:xfrm>
        </p:spPr>
        <p:txBody>
          <a:bodyPr>
            <a:normAutofit/>
          </a:bodyPr>
          <a:lstStyle/>
          <a:p>
            <a:r>
              <a:rPr lang="en-US" sz="3200" b="1" i="1" dirty="0"/>
              <a:t>Diagram:</a:t>
            </a:r>
          </a:p>
        </p:txBody>
      </p:sp>
      <p:pic>
        <p:nvPicPr>
          <p:cNvPr id="3074" name="Picture 2" descr="Extracellular Matrix (With Diagram) | Cell Biology">
            <a:extLst>
              <a:ext uri="{FF2B5EF4-FFF2-40B4-BE49-F238E27FC236}">
                <a16:creationId xmlns:a16="http://schemas.microsoft.com/office/drawing/2014/main" id="{239DA4B5-F077-43A0-94F0-C79E3626085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73526" y="762735"/>
            <a:ext cx="7029497" cy="5680268"/>
          </a:xfrm>
          <a:prstGeom prst="roundRect">
            <a:avLst>
              <a:gd name="adj" fmla="val 438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463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05AE8-41DD-4F34-B9BB-E297A1637AC6}"/>
              </a:ext>
            </a:extLst>
          </p:cNvPr>
          <p:cNvSpPr>
            <a:spLocks noGrp="1"/>
          </p:cNvSpPr>
          <p:nvPr>
            <p:ph type="title"/>
          </p:nvPr>
        </p:nvSpPr>
        <p:spPr/>
        <p:txBody>
          <a:bodyPr/>
          <a:lstStyle/>
          <a:p>
            <a:endParaRPr lang="en-US"/>
          </a:p>
        </p:txBody>
      </p:sp>
      <p:pic>
        <p:nvPicPr>
          <p:cNvPr id="1028" name="Picture 4" descr="Royalty-free Stock Photography Clip Art - Thank You With ...">
            <a:extLst>
              <a:ext uri="{FF2B5EF4-FFF2-40B4-BE49-F238E27FC236}">
                <a16:creationId xmlns:a16="http://schemas.microsoft.com/office/drawing/2014/main" id="{6EEDF278-8BCB-4EB9-B40D-899293ADFDD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1322" y="685800"/>
            <a:ext cx="9223513" cy="5486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20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46"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8FE8C8C3-A727-4593-8842-EB6C134B71D5}"/>
              </a:ext>
            </a:extLst>
          </p:cNvPr>
          <p:cNvSpPr>
            <a:spLocks noGrp="1"/>
          </p:cNvSpPr>
          <p:nvPr>
            <p:ph type="title"/>
          </p:nvPr>
        </p:nvSpPr>
        <p:spPr>
          <a:xfrm>
            <a:off x="496112" y="685801"/>
            <a:ext cx="2743200" cy="5105400"/>
          </a:xfrm>
        </p:spPr>
        <p:txBody>
          <a:bodyPr>
            <a:normAutofit/>
          </a:bodyPr>
          <a:lstStyle/>
          <a:p>
            <a:pPr algn="l"/>
            <a:r>
              <a:rPr lang="en-US" sz="2500" dirty="0">
                <a:solidFill>
                  <a:srgbClr val="FFFFFF"/>
                </a:solidFill>
              </a:rPr>
              <a:t>EXTRACELLULAR MATRIX</a:t>
            </a:r>
          </a:p>
        </p:txBody>
      </p:sp>
      <p:grpSp>
        <p:nvGrpSpPr>
          <p:cNvPr id="48"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9"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50"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51" name="Content Placeholder 2">
            <a:extLst>
              <a:ext uri="{FF2B5EF4-FFF2-40B4-BE49-F238E27FC236}">
                <a16:creationId xmlns:a16="http://schemas.microsoft.com/office/drawing/2014/main" id="{5193B116-5848-4466-843F-70861A40D940}"/>
              </a:ext>
            </a:extLst>
          </p:cNvPr>
          <p:cNvSpPr>
            <a:spLocks noGrp="1"/>
          </p:cNvSpPr>
          <p:nvPr>
            <p:ph idx="1"/>
          </p:nvPr>
        </p:nvSpPr>
        <p:spPr>
          <a:xfrm>
            <a:off x="5117106" y="685801"/>
            <a:ext cx="6385918" cy="5105400"/>
          </a:xfrm>
        </p:spPr>
        <p:txBody>
          <a:bodyPr>
            <a:normAutofit/>
          </a:bodyPr>
          <a:lstStyle/>
          <a:p>
            <a:pPr marL="0" indent="0">
              <a:buNone/>
            </a:pPr>
            <a:r>
              <a:rPr lang="en-US" sz="2800" b="1" u="sng" dirty="0"/>
              <a:t>DEFINITION:</a:t>
            </a:r>
          </a:p>
          <a:p>
            <a:pPr marL="0" indent="0">
              <a:buNone/>
            </a:pPr>
            <a:r>
              <a:rPr lang="en-US" dirty="0">
                <a:cs typeface="Times New Roman" panose="02020603050405020304" pitchFamily="18" charset="0"/>
              </a:rPr>
              <a:t>The </a:t>
            </a:r>
            <a:r>
              <a:rPr lang="en-US" b="1" dirty="0">
                <a:cs typeface="Times New Roman" panose="02020603050405020304" pitchFamily="18" charset="0"/>
              </a:rPr>
              <a:t>extracellular matrix</a:t>
            </a:r>
            <a:r>
              <a:rPr lang="en-US" dirty="0">
                <a:cs typeface="Times New Roman" panose="02020603050405020304" pitchFamily="18" charset="0"/>
              </a:rPr>
              <a:t> (ECM) is a three-dimensional network of </a:t>
            </a:r>
            <a:r>
              <a:rPr lang="en-US" b="1" dirty="0">
                <a:cs typeface="Times New Roman" panose="02020603050405020304" pitchFamily="18" charset="0"/>
              </a:rPr>
              <a:t>extracellular</a:t>
            </a:r>
            <a:r>
              <a:rPr lang="en-US" dirty="0">
                <a:cs typeface="Times New Roman" panose="02020603050405020304" pitchFamily="18" charset="0"/>
              </a:rPr>
              <a:t> macromolecules, such as collagen, enzymes, and glycoproteins, that provide structural and biochemical support to surrounding cells.</a:t>
            </a:r>
          </a:p>
        </p:txBody>
      </p:sp>
    </p:spTree>
    <p:extLst>
      <p:ext uri="{BB962C8B-B14F-4D97-AF65-F5344CB8AC3E}">
        <p14:creationId xmlns:p14="http://schemas.microsoft.com/office/powerpoint/2010/main" val="191161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3" name="Rectangle 11">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13">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0F6D34B0-31A8-48B9-AB23-A69E24251C8A}"/>
              </a:ext>
            </a:extLst>
          </p:cNvPr>
          <p:cNvSpPr>
            <a:spLocks noGrp="1"/>
          </p:cNvSpPr>
          <p:nvPr>
            <p:ph type="title"/>
          </p:nvPr>
        </p:nvSpPr>
        <p:spPr>
          <a:xfrm>
            <a:off x="535021" y="685800"/>
            <a:ext cx="2639962" cy="5105400"/>
          </a:xfrm>
        </p:spPr>
        <p:txBody>
          <a:bodyPr>
            <a:normAutofit/>
          </a:bodyPr>
          <a:lstStyle/>
          <a:p>
            <a:r>
              <a:rPr lang="en-US" dirty="0">
                <a:solidFill>
                  <a:srgbClr val="FFFFFF"/>
                </a:solidFill>
              </a:rPr>
              <a:t>ECM Function</a:t>
            </a:r>
          </a:p>
        </p:txBody>
      </p:sp>
      <p:grpSp>
        <p:nvGrpSpPr>
          <p:cNvPr id="25" name="Group 1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7" name="Content Placeholder 2">
            <a:extLst>
              <a:ext uri="{FF2B5EF4-FFF2-40B4-BE49-F238E27FC236}">
                <a16:creationId xmlns:a16="http://schemas.microsoft.com/office/drawing/2014/main" id="{5679187E-4EFB-4A73-AF91-546844EB25D8}"/>
              </a:ext>
            </a:extLst>
          </p:cNvPr>
          <p:cNvGraphicFramePr>
            <a:graphicFrameLocks noGrp="1"/>
          </p:cNvGraphicFramePr>
          <p:nvPr>
            <p:ph idx="1"/>
            <p:extLst>
              <p:ext uri="{D42A27DB-BD31-4B8C-83A1-F6EECF244321}">
                <p14:modId xmlns:p14="http://schemas.microsoft.com/office/powerpoint/2010/main" val="25868539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96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83E7E092-62A3-4F2B-AA29-4AE56212AAED}"/>
              </a:ext>
            </a:extLst>
          </p:cNvPr>
          <p:cNvSpPr>
            <a:spLocks noGrp="1"/>
          </p:cNvSpPr>
          <p:nvPr>
            <p:ph type="title"/>
          </p:nvPr>
        </p:nvSpPr>
        <p:spPr>
          <a:xfrm>
            <a:off x="535021" y="685800"/>
            <a:ext cx="2639962" cy="5105400"/>
          </a:xfrm>
        </p:spPr>
        <p:txBody>
          <a:bodyPr>
            <a:normAutofit/>
          </a:bodyPr>
          <a:lstStyle/>
          <a:p>
            <a:r>
              <a:rPr lang="en-US" sz="2500" dirty="0">
                <a:solidFill>
                  <a:srgbClr val="FFFFFF"/>
                </a:solidFill>
              </a:rPr>
              <a:t>FUNCTIONS…….</a:t>
            </a:r>
          </a:p>
        </p:txBody>
      </p:sp>
      <p:grpSp>
        <p:nvGrpSpPr>
          <p:cNvPr id="31" name="Group 3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2" name="Content Placeholder 2">
            <a:extLst>
              <a:ext uri="{FF2B5EF4-FFF2-40B4-BE49-F238E27FC236}">
                <a16:creationId xmlns:a16="http://schemas.microsoft.com/office/drawing/2014/main" id="{6883BA7F-7603-4F97-83A1-DAA21F7829CB}"/>
              </a:ext>
            </a:extLst>
          </p:cNvPr>
          <p:cNvGraphicFramePr>
            <a:graphicFrameLocks noGrp="1"/>
          </p:cNvGraphicFramePr>
          <p:nvPr>
            <p:ph idx="1"/>
            <p:extLst>
              <p:ext uri="{D42A27DB-BD31-4B8C-83A1-F6EECF244321}">
                <p14:modId xmlns:p14="http://schemas.microsoft.com/office/powerpoint/2010/main" val="358022849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0329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977C2-8755-4533-8E68-963760A81984}"/>
              </a:ext>
            </a:extLst>
          </p:cNvPr>
          <p:cNvSpPr>
            <a:spLocks noGrp="1"/>
          </p:cNvSpPr>
          <p:nvPr>
            <p:ph type="title"/>
          </p:nvPr>
        </p:nvSpPr>
        <p:spPr>
          <a:xfrm>
            <a:off x="1760706" y="685800"/>
            <a:ext cx="9742318" cy="1752599"/>
          </a:xfrm>
        </p:spPr>
        <p:txBody>
          <a:bodyPr>
            <a:normAutofit/>
          </a:bodyPr>
          <a:lstStyle/>
          <a:p>
            <a:r>
              <a:rPr lang="en-US" dirty="0"/>
              <a:t>ECM Features</a:t>
            </a:r>
          </a:p>
        </p:txBody>
      </p:sp>
      <p:graphicFrame>
        <p:nvGraphicFramePr>
          <p:cNvPr id="35" name="Content Placeholder 2">
            <a:extLst>
              <a:ext uri="{FF2B5EF4-FFF2-40B4-BE49-F238E27FC236}">
                <a16:creationId xmlns:a16="http://schemas.microsoft.com/office/drawing/2014/main" id="{2236552F-A5C3-4B74-B107-2CFF2E80ED8F}"/>
              </a:ext>
            </a:extLst>
          </p:cNvPr>
          <p:cNvGraphicFramePr>
            <a:graphicFrameLocks noGrp="1"/>
          </p:cNvGraphicFramePr>
          <p:nvPr>
            <p:ph idx="1"/>
            <p:extLst>
              <p:ext uri="{D42A27DB-BD31-4B8C-83A1-F6EECF244321}">
                <p14:modId xmlns:p14="http://schemas.microsoft.com/office/powerpoint/2010/main" val="4025062358"/>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641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42"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83DB43D-A992-4067-80D0-4CD92E1A6D91}"/>
              </a:ext>
            </a:extLst>
          </p:cNvPr>
          <p:cNvSpPr>
            <a:spLocks noGrp="1"/>
          </p:cNvSpPr>
          <p:nvPr>
            <p:ph type="title"/>
          </p:nvPr>
        </p:nvSpPr>
        <p:spPr>
          <a:xfrm>
            <a:off x="535021" y="685800"/>
            <a:ext cx="2639962" cy="5105400"/>
          </a:xfrm>
        </p:spPr>
        <p:txBody>
          <a:bodyPr>
            <a:normAutofit/>
          </a:bodyPr>
          <a:lstStyle/>
          <a:p>
            <a:r>
              <a:rPr lang="en-US" dirty="0">
                <a:solidFill>
                  <a:srgbClr val="FFFFFF"/>
                </a:solidFill>
              </a:rPr>
              <a:t>ECM Structure</a:t>
            </a:r>
          </a:p>
        </p:txBody>
      </p:sp>
      <p:grpSp>
        <p:nvGrpSpPr>
          <p:cNvPr id="4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48" name="Content Placeholder 2">
            <a:extLst>
              <a:ext uri="{FF2B5EF4-FFF2-40B4-BE49-F238E27FC236}">
                <a16:creationId xmlns:a16="http://schemas.microsoft.com/office/drawing/2014/main" id="{59965A49-5C5A-45A9-BE05-B6BB0D1E6C12}"/>
              </a:ext>
            </a:extLst>
          </p:cNvPr>
          <p:cNvGraphicFramePr>
            <a:graphicFrameLocks noGrp="1"/>
          </p:cNvGraphicFramePr>
          <p:nvPr>
            <p:ph idx="1"/>
            <p:extLst>
              <p:ext uri="{D42A27DB-BD31-4B8C-83A1-F6EECF244321}">
                <p14:modId xmlns:p14="http://schemas.microsoft.com/office/powerpoint/2010/main" val="325043354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5127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FF304F4F-E5B9-4698-89E8-1CA84723FF16}"/>
              </a:ext>
            </a:extLst>
          </p:cNvPr>
          <p:cNvSpPr>
            <a:spLocks noGrp="1"/>
          </p:cNvSpPr>
          <p:nvPr>
            <p:ph type="title"/>
          </p:nvPr>
        </p:nvSpPr>
        <p:spPr>
          <a:xfrm>
            <a:off x="535021" y="685800"/>
            <a:ext cx="2639962" cy="5105400"/>
          </a:xfrm>
        </p:spPr>
        <p:txBody>
          <a:bodyPr>
            <a:normAutofit/>
          </a:bodyPr>
          <a:lstStyle/>
          <a:p>
            <a:r>
              <a:rPr lang="en-US" sz="2500">
                <a:solidFill>
                  <a:srgbClr val="FFFFFF"/>
                </a:solidFill>
              </a:rPr>
              <a:t>TYPES OF EXTRACELLULAR MATRIX</a:t>
            </a:r>
          </a:p>
        </p:txBody>
      </p:sp>
      <p:grpSp>
        <p:nvGrpSpPr>
          <p:cNvPr id="57" name="Group 5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5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5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6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6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6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6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48" name="Content Placeholder 2">
            <a:extLst>
              <a:ext uri="{FF2B5EF4-FFF2-40B4-BE49-F238E27FC236}">
                <a16:creationId xmlns:a16="http://schemas.microsoft.com/office/drawing/2014/main" id="{400F8C86-B114-4AB2-8DEC-81562A94D920}"/>
              </a:ext>
            </a:extLst>
          </p:cNvPr>
          <p:cNvGraphicFramePr>
            <a:graphicFrameLocks noGrp="1"/>
          </p:cNvGraphicFramePr>
          <p:nvPr>
            <p:ph idx="1"/>
            <p:extLst>
              <p:ext uri="{D42A27DB-BD31-4B8C-83A1-F6EECF244321}">
                <p14:modId xmlns:p14="http://schemas.microsoft.com/office/powerpoint/2010/main" val="51172751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835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62" name="Rectangle 43">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45">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C314880-84C0-4E61-8660-2C6D7D090ACE}"/>
              </a:ext>
            </a:extLst>
          </p:cNvPr>
          <p:cNvSpPr>
            <a:spLocks noGrp="1"/>
          </p:cNvSpPr>
          <p:nvPr>
            <p:ph type="title"/>
          </p:nvPr>
        </p:nvSpPr>
        <p:spPr>
          <a:xfrm>
            <a:off x="535021" y="685800"/>
            <a:ext cx="2639962" cy="5105400"/>
          </a:xfrm>
        </p:spPr>
        <p:txBody>
          <a:bodyPr>
            <a:normAutofit/>
          </a:bodyPr>
          <a:lstStyle/>
          <a:p>
            <a:r>
              <a:rPr lang="en-US" sz="3700">
                <a:solidFill>
                  <a:srgbClr val="FFFFFF"/>
                </a:solidFill>
              </a:rPr>
              <a:t>Continue…..</a:t>
            </a:r>
          </a:p>
        </p:txBody>
      </p:sp>
      <p:grpSp>
        <p:nvGrpSpPr>
          <p:cNvPr id="64" name="Group 47">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4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5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51"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5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53"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6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66" name="Content Placeholder 2">
            <a:extLst>
              <a:ext uri="{FF2B5EF4-FFF2-40B4-BE49-F238E27FC236}">
                <a16:creationId xmlns:a16="http://schemas.microsoft.com/office/drawing/2014/main" id="{51F04A67-A88F-4E58-9C7D-08A6CFE59705}"/>
              </a:ext>
            </a:extLst>
          </p:cNvPr>
          <p:cNvGraphicFramePr>
            <a:graphicFrameLocks noGrp="1"/>
          </p:cNvGraphicFramePr>
          <p:nvPr>
            <p:ph idx="1"/>
            <p:extLst>
              <p:ext uri="{D42A27DB-BD31-4B8C-83A1-F6EECF244321}">
                <p14:modId xmlns:p14="http://schemas.microsoft.com/office/powerpoint/2010/main" val="203476801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8729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99FB465543FF45B80E584275D1F2A5" ma:contentTypeVersion="4" ma:contentTypeDescription="Create a new document." ma:contentTypeScope="" ma:versionID="ccaa3e642b9b1ab5cbe456b46a82d911">
  <xsd:schema xmlns:xsd="http://www.w3.org/2001/XMLSchema" xmlns:xs="http://www.w3.org/2001/XMLSchema" xmlns:p="http://schemas.microsoft.com/office/2006/metadata/properties" xmlns:ns3="0436cb0e-073e-4779-8863-32171c5631bb" targetNamespace="http://schemas.microsoft.com/office/2006/metadata/properties" ma:root="true" ma:fieldsID="2360021f0d2f0380fe83c77722c67771" ns3:_="">
    <xsd:import namespace="0436cb0e-073e-4779-8863-32171c5631b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36cb0e-073e-4779-8863-32171c5631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456D1E-644E-41D2-AFCA-3EAE95CEADD8}">
  <ds:schemaRefs>
    <ds:schemaRef ds:uri="http://schemas.microsoft.com/sharepoint/v3/contenttype/forms"/>
  </ds:schemaRefs>
</ds:datastoreItem>
</file>

<file path=customXml/itemProps2.xml><?xml version="1.0" encoding="utf-8"?>
<ds:datastoreItem xmlns:ds="http://schemas.openxmlformats.org/officeDocument/2006/customXml" ds:itemID="{72EFD294-0A33-4358-8E0A-45C91C4E36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36cb0e-073e-4779-8863-32171c5631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644123-A9F8-4653-B8E3-00028CBE796E}">
  <ds:schemaRefs>
    <ds:schemaRef ds:uri="http://schemas.openxmlformats.org/package/2006/metadata/core-properties"/>
    <ds:schemaRef ds:uri="http://purl.org/dc/dcmitype/"/>
    <ds:schemaRef ds:uri="http://purl.org/dc/terms/"/>
    <ds:schemaRef ds:uri="http://purl.org/dc/elements/1.1/"/>
    <ds:schemaRef ds:uri="http://www.w3.org/XML/1998/namespace"/>
    <ds:schemaRef ds:uri="http://schemas.microsoft.com/office/2006/documentManagement/types"/>
    <ds:schemaRef ds:uri="http://schemas.microsoft.com/office/infopath/2007/PartnerControls"/>
    <ds:schemaRef ds:uri="0436cb0e-073e-4779-8863-32171c5631b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676</Words>
  <Application>Microsoft Office PowerPoint</Application>
  <PresentationFormat>Widescreen</PresentationFormat>
  <Paragraphs>90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Century Gothic</vt:lpstr>
      <vt:lpstr>Corbel</vt:lpstr>
      <vt:lpstr>Georgia</vt:lpstr>
      <vt:lpstr>Parallax</vt:lpstr>
      <vt:lpstr>PowerPoint Presentation</vt:lpstr>
      <vt:lpstr>PowerPoint Presentation</vt:lpstr>
      <vt:lpstr>EXTRACELLULAR MATRIX</vt:lpstr>
      <vt:lpstr>ECM Function</vt:lpstr>
      <vt:lpstr>FUNCTIONS…….</vt:lpstr>
      <vt:lpstr>ECM Features</vt:lpstr>
      <vt:lpstr>ECM Structure</vt:lpstr>
      <vt:lpstr>TYPES OF EXTRACELLULAR MATRIX</vt:lpstr>
      <vt:lpstr>Continue…..</vt:lpstr>
      <vt:lpstr>(i) Glycosaminoglycan: </vt:lpstr>
      <vt:lpstr>(ii) Fibrous Protein: </vt:lpstr>
      <vt:lpstr>Collagen structure</vt:lpstr>
      <vt:lpstr>Components of collagen</vt:lpstr>
      <vt:lpstr>Function of Collagen</vt:lpstr>
      <vt:lpstr>Types of Collagen</vt:lpstr>
      <vt:lpstr>Fibril forming collagen </vt:lpstr>
      <vt:lpstr>Network forming collagen</vt:lpstr>
      <vt:lpstr>Fibril associated collagen</vt:lpstr>
      <vt:lpstr>(b) Elastin:</vt:lpstr>
      <vt:lpstr>   Diagram:</vt:lpstr>
      <vt:lpstr>Adhesive Fibrous Protein: </vt:lpstr>
      <vt:lpstr>          (a) Fibronectin:</vt:lpstr>
      <vt:lpstr>(b) Laminan:</vt:lpstr>
      <vt:lpstr>Diagram:</vt:lpstr>
      <vt:lpstr>(iii) Specialised Extracellular Matrix Basal Laminae: </vt:lpstr>
      <vt:lpstr>Diagram: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RABIA SIKANDAR</dc:creator>
  <cp:lastModifiedBy>Haier</cp:lastModifiedBy>
  <cp:revision>6</cp:revision>
  <dcterms:created xsi:type="dcterms:W3CDTF">2020-04-19T05:27:16Z</dcterms:created>
  <dcterms:modified xsi:type="dcterms:W3CDTF">2020-04-26T11:20:17Z</dcterms:modified>
</cp:coreProperties>
</file>