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04F08-AF90-4C95-B7C3-E1896D09DFB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7950-4853-41A9-9820-2365F8EC95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Circulatory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means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generalised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inadequacy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of blood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flow (vascular collapse) thru out body, causing tissue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damage due 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blood </a:t>
            </a:r>
            <a:r>
              <a:rPr lang="en-US" dirty="0"/>
              <a:t>flow, </a:t>
            </a:r>
            <a:r>
              <a:rPr lang="en-US" dirty="0" err="1"/>
              <a:t>dec.</a:t>
            </a:r>
            <a:r>
              <a:rPr lang="en-US" dirty="0"/>
              <a:t> delivery of </a:t>
            </a:r>
            <a:r>
              <a:rPr lang="en-US" dirty="0" smtClean="0"/>
              <a:t>O2 </a:t>
            </a:r>
            <a:r>
              <a:rPr lang="en-US" dirty="0"/>
              <a:t>and other nutrients, decrease cardiac output or decrease vascular tone.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068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Circulatory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Causes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of Shock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Dec. cardiac output due to:</a:t>
            </a:r>
          </a:p>
          <a:p>
            <a:pPr algn="just"/>
            <a:r>
              <a:rPr lang="en-US" dirty="0"/>
              <a:t>Hemorrhage</a:t>
            </a:r>
          </a:p>
          <a:p>
            <a:pPr algn="just"/>
            <a:r>
              <a:rPr lang="en-US" dirty="0"/>
              <a:t>Dec. blood vol.</a:t>
            </a:r>
          </a:p>
          <a:p>
            <a:pPr algn="just"/>
            <a:r>
              <a:rPr lang="en-US" dirty="0"/>
              <a:t>Dec. vasomotor tone                              </a:t>
            </a:r>
          </a:p>
          <a:p>
            <a:pPr algn="just"/>
            <a:r>
              <a:rPr lang="en-US" dirty="0"/>
              <a:t>Obstruction to blood flow</a:t>
            </a:r>
          </a:p>
          <a:p>
            <a:pPr algn="just"/>
            <a:r>
              <a:rPr lang="en-US" dirty="0"/>
              <a:t>Myocardial infarction                                </a:t>
            </a:r>
          </a:p>
          <a:p>
            <a:pPr algn="just"/>
            <a:r>
              <a:rPr lang="en-US" dirty="0"/>
              <a:t>Toxic states of heart</a:t>
            </a:r>
          </a:p>
          <a:p>
            <a:pPr algn="just"/>
            <a:r>
              <a:rPr lang="en-US" dirty="0"/>
              <a:t>Severe heart valve dysfunction </a:t>
            </a:r>
          </a:p>
          <a:p>
            <a:pPr algn="just"/>
            <a:r>
              <a:rPr lang="en-US" dirty="0" smtClean="0"/>
              <a:t>Cardiac </a:t>
            </a:r>
            <a:r>
              <a:rPr lang="en-US" dirty="0"/>
              <a:t>arrhythmias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457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Circulatory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Circulartory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shock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without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cardiac output due to:                     </a:t>
            </a:r>
          </a:p>
          <a:p>
            <a:pPr algn="just"/>
            <a:r>
              <a:rPr lang="en-US" dirty="0"/>
              <a:t> Excess metabolism                                     </a:t>
            </a:r>
          </a:p>
          <a:p>
            <a:pPr algn="just"/>
            <a:r>
              <a:rPr lang="en-US" dirty="0"/>
              <a:t> Inadequate supply of O</a:t>
            </a:r>
            <a:r>
              <a:rPr lang="en-US" baseline="-25000" dirty="0"/>
              <a:t>2</a:t>
            </a:r>
            <a:r>
              <a:rPr lang="en-US" i="1" dirty="0"/>
              <a:t> </a:t>
            </a:r>
            <a:r>
              <a:rPr lang="en-US" dirty="0"/>
              <a:t>and nutrients to tissues.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984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Stages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Non-Progressive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or Compensated Stage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From which normal </a:t>
            </a:r>
            <a:r>
              <a:rPr lang="en-US" dirty="0" err="1"/>
              <a:t>cir.</a:t>
            </a:r>
            <a:r>
              <a:rPr lang="en-US" dirty="0"/>
              <a:t> Compensatory </a:t>
            </a:r>
            <a:r>
              <a:rPr lang="en-US" dirty="0" err="1"/>
              <a:t>mechansism</a:t>
            </a:r>
            <a:r>
              <a:rPr lang="en-US" dirty="0"/>
              <a:t> will cause </a:t>
            </a:r>
            <a:r>
              <a:rPr lang="en-US" dirty="0" smtClean="0"/>
              <a:t>full recovery.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684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Stages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Progressive stage (decompensation)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In which shock becomes progressively worse until </a:t>
            </a:r>
            <a:r>
              <a:rPr lang="en-US" dirty="0" smtClean="0"/>
              <a:t>death.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92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Stages of Shock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Irreversible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Stage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which shock has progressed to such an extent that all forms </a:t>
            </a:r>
            <a:r>
              <a:rPr lang="en-US" dirty="0" smtClean="0"/>
              <a:t>of known </a:t>
            </a:r>
            <a:r>
              <a:rPr lang="en-US" dirty="0"/>
              <a:t>therapy will be inadequate to save be patients life.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559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Hypovolumic</a:t>
            </a:r>
            <a:r>
              <a:rPr lang="en-US" dirty="0"/>
              <a:t>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this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cir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shock blood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vol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ym typeface="Wingdings" pitchFamily="2" charset="2"/>
              </a:rPr>
              <a:t> mean systemic filling pressure </a:t>
            </a:r>
            <a:r>
              <a:rPr lang="en-US" dirty="0" err="1">
                <a:sym typeface="Wingdings" pitchFamily="2" charset="2"/>
              </a:rPr>
              <a:t>dec.</a:t>
            </a:r>
            <a:r>
              <a:rPr lang="en-US" dirty="0">
                <a:sym typeface="Wingdings" pitchFamily="2" charset="2"/>
              </a:rPr>
              <a:t>  venous return  </a:t>
            </a:r>
            <a:r>
              <a:rPr lang="en-US" dirty="0" err="1">
                <a:sym typeface="Wingdings" pitchFamily="2" charset="2"/>
              </a:rPr>
              <a:t>dec.</a:t>
            </a:r>
            <a:r>
              <a:rPr lang="en-US" dirty="0">
                <a:sym typeface="Wingdings" pitchFamily="2" charset="2"/>
              </a:rPr>
              <a:t> cardiac output </a:t>
            </a:r>
            <a:r>
              <a:rPr lang="en-US" dirty="0" err="1">
                <a:sym typeface="Wingdings" pitchFamily="2" charset="2"/>
              </a:rPr>
              <a:t>dec.</a:t>
            </a:r>
            <a:r>
              <a:rPr lang="en-US" dirty="0">
                <a:sym typeface="Wingdings" pitchFamily="2" charset="2"/>
              </a:rPr>
              <a:t> shock </a:t>
            </a:r>
          </a:p>
          <a:p>
            <a:pPr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Causes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Hemorrhage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Plasma loss due to burn</a:t>
            </a:r>
          </a:p>
          <a:p>
            <a:r>
              <a:rPr lang="en-US" dirty="0" smtClean="0"/>
              <a:t> </a:t>
            </a:r>
            <a:r>
              <a:rPr lang="en-US" dirty="0"/>
              <a:t>Dehydration   due   to   sweating,   diarrhea   and vomiting</a:t>
            </a:r>
          </a:p>
          <a:p>
            <a:r>
              <a:rPr lang="en-US" dirty="0" smtClean="0"/>
              <a:t>  </a:t>
            </a:r>
            <a:r>
              <a:rPr lang="en-US" dirty="0"/>
              <a:t>Trauma     without     hemorrhage     (trauma   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contusion of the body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excess loss of plasma </a:t>
            </a:r>
            <a:r>
              <a:rPr lang="en-US" dirty="0" err="1"/>
              <a:t>dec.</a:t>
            </a:r>
            <a:r>
              <a:rPr lang="en-US" dirty="0"/>
              <a:t> plasma vol.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hypovolemic into tissue shock).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037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Neurogenic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this </a:t>
            </a:r>
            <a:r>
              <a:rPr lang="en-US" dirty="0" err="1"/>
              <a:t>cir.</a:t>
            </a:r>
            <a:r>
              <a:rPr lang="en-US" dirty="0"/>
              <a:t> shock, there is no blood loss, but vascular capacity </a:t>
            </a:r>
            <a:r>
              <a:rPr lang="en-US" dirty="0" err="1"/>
              <a:t>inc.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Mean systemic filling pressure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Venous return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Cardiac output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Shock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Loss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of vasomotor tone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Depressed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vasomotor center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Brain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damage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Deep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general anesthesia 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Spinal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anesthesia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000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Anaphylactic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this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cir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shock antigen </a:t>
            </a:r>
            <a:r>
              <a:rPr lang="en-US" dirty="0"/>
              <a:t>antibody reaction produces histamine and slow-reacting substance of anaphylaxis Causes </a:t>
            </a:r>
          </a:p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Inc. Vascular capacity</a:t>
            </a:r>
          </a:p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Inc. capillary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permebility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with fluid loss into interstitial space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Mean systemic filling pressure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Venous return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Cardiac output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Shock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298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Circulatory Shock</vt:lpstr>
      <vt:lpstr>Circulatory Shock</vt:lpstr>
      <vt:lpstr>Circulatory Shock</vt:lpstr>
      <vt:lpstr>Stages of Shock</vt:lpstr>
      <vt:lpstr>Stages of Shock</vt:lpstr>
      <vt:lpstr>Stages of Shock</vt:lpstr>
      <vt:lpstr>Hypovolumic Shock</vt:lpstr>
      <vt:lpstr>Neurogenic Shock</vt:lpstr>
      <vt:lpstr>Anaphylactic Shock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Circulatory Shock</dc:title>
  <dc:creator>USMAN SANDHU</dc:creator>
  <cp:lastModifiedBy>USMAN SANDHU</cp:lastModifiedBy>
  <cp:revision>1</cp:revision>
  <dcterms:created xsi:type="dcterms:W3CDTF">2020-04-18T22:31:31Z</dcterms:created>
  <dcterms:modified xsi:type="dcterms:W3CDTF">2020-04-18T22:32:28Z</dcterms:modified>
</cp:coreProperties>
</file>