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71" r:id="rId11"/>
    <p:sldId id="272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77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78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F8A1-503E-436E-8971-BABB294FD98B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B42F-4475-4315-A08D-8FFB0A834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919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F8A1-503E-436E-8971-BABB294FD98B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B42F-4475-4315-A08D-8FFB0A834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62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F8A1-503E-436E-8971-BABB294FD98B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B42F-4475-4315-A08D-8FFB0A834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900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F8A1-503E-436E-8971-BABB294FD98B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B42F-4475-4315-A08D-8FFB0A834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308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F8A1-503E-436E-8971-BABB294FD98B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B42F-4475-4315-A08D-8FFB0A834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228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F8A1-503E-436E-8971-BABB294FD98B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B42F-4475-4315-A08D-8FFB0A834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987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F8A1-503E-436E-8971-BABB294FD98B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B42F-4475-4315-A08D-8FFB0A834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774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F8A1-503E-436E-8971-BABB294FD98B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B42F-4475-4315-A08D-8FFB0A834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5507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F8A1-503E-436E-8971-BABB294FD98B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B42F-4475-4315-A08D-8FFB0A834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500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F8A1-503E-436E-8971-BABB294FD98B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B42F-4475-4315-A08D-8FFB0A834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753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F8A1-503E-436E-8971-BABB294FD98B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B42F-4475-4315-A08D-8FFB0A834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117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3F8A1-503E-436E-8971-BABB294FD98B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BB42F-4475-4315-A08D-8FFB0A834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950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40404" y="218937"/>
            <a:ext cx="9144000" cy="23825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02495" y="3009837"/>
            <a:ext cx="9135414" cy="17169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       </a:t>
            </a:r>
            <a:r>
              <a:rPr lang="en-US" sz="6000" dirty="0" smtClean="0"/>
              <a:t>DENSITY</a:t>
            </a:r>
            <a:r>
              <a:rPr lang="en-US" sz="4000" dirty="0" smtClean="0"/>
              <a:t> </a:t>
            </a:r>
            <a:r>
              <a:rPr lang="en-US" sz="6000" dirty="0" smtClean="0"/>
              <a:t>DEPENDENT</a:t>
            </a:r>
          </a:p>
          <a:p>
            <a:r>
              <a:rPr lang="en-US" sz="6000" dirty="0" smtClean="0"/>
              <a:t>FACTORS</a:t>
            </a:r>
            <a:endParaRPr lang="en-US" sz="6000" dirty="0"/>
          </a:p>
        </p:txBody>
      </p:sp>
    </p:spTree>
    <p:extLst>
      <p:ext uri="{BB962C8B-B14F-4D97-AF65-F5344CB8AC3E}">
        <p14:creationId xmlns="" xmlns:p14="http://schemas.microsoft.com/office/powerpoint/2010/main" val="201653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Many population are limited by predation ; predator and prey population tend to cycle together , with the predator population  lagging somewhat behind the prey population.</a:t>
            </a:r>
          </a:p>
          <a:p>
            <a:r>
              <a:rPr lang="en-US" sz="3600" dirty="0" smtClean="0"/>
              <a:t>The classic examples are the hare and the lynx.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2535172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304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As the hare population increases, the lynx population can increase . </a:t>
            </a:r>
            <a:r>
              <a:rPr lang="en-US" sz="3600" dirty="0"/>
              <a:t>T</a:t>
            </a:r>
            <a:r>
              <a:rPr lang="en-US" sz="3600" dirty="0" smtClean="0"/>
              <a:t>he increased lynx population results in more predator pressure on the hare population , which then declines. The drop in food availability in turn causes a drop in the predator population. Thus, both of these population are influenced by predation as a density-dependent factor.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4186585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77249"/>
            <a:ext cx="10515600" cy="1325563"/>
          </a:xfrm>
        </p:spPr>
        <p:txBody>
          <a:bodyPr/>
          <a:lstStyle/>
          <a:p>
            <a:r>
              <a:rPr lang="en-US" dirty="0" smtClean="0"/>
              <a:t>PARASITISM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43810"/>
            <a:ext cx="10515600" cy="6674432"/>
          </a:xfrm>
        </p:spPr>
        <p:txBody>
          <a:bodyPr/>
          <a:lstStyle/>
          <a:p>
            <a:r>
              <a:rPr lang="en-US" sz="3600" dirty="0" smtClean="0"/>
              <a:t>Parasites can limit the growth of a population.</a:t>
            </a:r>
          </a:p>
          <a:p>
            <a:r>
              <a:rPr lang="en-US" sz="3600" dirty="0" smtClean="0"/>
              <a:t>A parasite lives in or on other organism (the host) and consequently harms it.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216292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6529"/>
            <a:ext cx="10515600" cy="4351338"/>
          </a:xfrm>
        </p:spPr>
        <p:txBody>
          <a:bodyPr/>
          <a:lstStyle/>
          <a:p>
            <a:r>
              <a:rPr lang="en-US" dirty="0" smtClean="0"/>
              <a:t>When organism are densely populated they can easily transmit internal and external parasites to one another through contact with skin and bodily fluids.</a:t>
            </a:r>
          </a:p>
          <a:p>
            <a:r>
              <a:rPr lang="en-US" dirty="0" smtClean="0"/>
              <a:t>Parasites thrive in densely packed host population , but if parasite is virulent then it will begin to decimate the host population . A decline in host population will in turn reduce the parasite population because greater distance between host organisms will make transmission by more difficult.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842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Disease spread quickly through densely packed populations  due to how close organisms are to one another.</a:t>
            </a:r>
          </a:p>
          <a:p>
            <a:r>
              <a:rPr lang="en-US" sz="3600" dirty="0" smtClean="0"/>
              <a:t>Populations that rarely come into contact with one another are less likely to share bacteria , viruses and fungi.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145334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4712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Much like the host-parasites relationship , it is beneficial to the disease not to kill  off  it’s host population because that makes it more difficult to for disease to survive.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7953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13426"/>
          </a:xfrm>
        </p:spPr>
        <p:txBody>
          <a:bodyPr/>
          <a:lstStyle/>
          <a:p>
            <a:r>
              <a:rPr lang="en-US" sz="6000" dirty="0" smtClean="0"/>
              <a:t>INTRODUCTION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8551"/>
            <a:ext cx="10515600" cy="55216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sz="3600" dirty="0" smtClean="0"/>
              <a:t>LMITING</a:t>
            </a:r>
            <a:r>
              <a:rPr lang="en-US" dirty="0" smtClean="0"/>
              <a:t> </a:t>
            </a:r>
            <a:r>
              <a:rPr lang="en-US" sz="3600" dirty="0" smtClean="0"/>
              <a:t>FACTORS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</a:t>
            </a:r>
            <a:r>
              <a:rPr lang="en-US" sz="3200" dirty="0" smtClean="0"/>
              <a:t>The primary productivity of an ecosystem can be reduced when there is insufficient supply of a particular nutrient.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                         Ecologist call such substances limiting nutrient.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6215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453" y="2018129"/>
            <a:ext cx="10515600" cy="5032375"/>
          </a:xfrm>
        </p:spPr>
        <p:txBody>
          <a:bodyPr/>
          <a:lstStyle/>
          <a:p>
            <a:r>
              <a:rPr lang="en-US" sz="3600" dirty="0" smtClean="0"/>
              <a:t>A limiting nutrient is an example of a more general ecological concept: a limiting factor.</a:t>
            </a:r>
          </a:p>
          <a:p>
            <a:r>
              <a:rPr lang="en-US" sz="3600" dirty="0" smtClean="0"/>
              <a:t>In the context of populations , a limiting factor is a factor that causes population of growth to decrease.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08396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                                  A limiting factor that depends on population size is called as density-dependent limiting factor.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 The density dependent factors are factors whose effect on size or growth of the population vary with the population density.</a:t>
            </a:r>
          </a:p>
        </p:txBody>
      </p:sp>
    </p:spTree>
    <p:extLst>
      <p:ext uri="{BB962C8B-B14F-4D97-AF65-F5344CB8AC3E}">
        <p14:creationId xmlns="" xmlns:p14="http://schemas.microsoft.com/office/powerpoint/2010/main" val="304875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520827"/>
            <a:ext cx="10515600" cy="4351338"/>
          </a:xfrm>
        </p:spPr>
        <p:txBody>
          <a:bodyPr/>
          <a:lstStyle/>
          <a:p>
            <a:r>
              <a:rPr lang="en-US" sz="3600" dirty="0" smtClean="0"/>
              <a:t>Density-dependent factors  operate only when the population density reaches a certain level. These factors operate most strongly when a population is large and dense.</a:t>
            </a:r>
          </a:p>
          <a:p>
            <a:r>
              <a:rPr lang="en-US" sz="3600" dirty="0" smtClean="0"/>
              <a:t>They do not affect small, scattered population as greatly.</a:t>
            </a:r>
          </a:p>
        </p:txBody>
      </p:sp>
    </p:spTree>
    <p:extLst>
      <p:ext uri="{BB962C8B-B14F-4D97-AF65-F5344CB8AC3E}">
        <p14:creationId xmlns="" xmlns:p14="http://schemas.microsoft.com/office/powerpoint/2010/main" val="74343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4785"/>
            <a:ext cx="10515600" cy="4351338"/>
          </a:xfrm>
        </p:spPr>
        <p:txBody>
          <a:bodyPr/>
          <a:lstStyle/>
          <a:p>
            <a:r>
              <a:rPr lang="en-US" sz="3600" dirty="0" smtClean="0"/>
              <a:t>Following are the types of density dependent factors</a:t>
            </a:r>
          </a:p>
          <a:p>
            <a:r>
              <a:rPr lang="en-US" sz="3600" dirty="0" smtClean="0"/>
              <a:t>Competition</a:t>
            </a:r>
          </a:p>
          <a:p>
            <a:r>
              <a:rPr lang="en-US" sz="3600" dirty="0" smtClean="0"/>
              <a:t>Predation</a:t>
            </a:r>
          </a:p>
          <a:p>
            <a:r>
              <a:rPr lang="en-US" sz="3600" dirty="0" smtClean="0"/>
              <a:t>Parasitism </a:t>
            </a:r>
          </a:p>
          <a:p>
            <a:r>
              <a:rPr lang="en-US" sz="3600" dirty="0"/>
              <a:t>D</a:t>
            </a:r>
            <a:r>
              <a:rPr lang="en-US" sz="3600" dirty="0" smtClean="0"/>
              <a:t>isease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6802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COMPETITION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When populations become crowded , organisms compete for food , water space , sunlight and other essentials.</a:t>
            </a:r>
          </a:p>
          <a:p>
            <a:r>
              <a:rPr lang="en-US" sz="3600" dirty="0" smtClean="0"/>
              <a:t>Competition among members of the same specie is a density dependent limiting factor.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56580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3650"/>
            <a:ext cx="10515600" cy="4351338"/>
          </a:xfrm>
        </p:spPr>
        <p:txBody>
          <a:bodyPr/>
          <a:lstStyle/>
          <a:p>
            <a:r>
              <a:rPr lang="en-US" sz="3600" dirty="0" smtClean="0"/>
              <a:t>Competition can also occur between members of different species.</a:t>
            </a:r>
          </a:p>
          <a:p>
            <a:r>
              <a:rPr lang="en-US" sz="3600" dirty="0" smtClean="0"/>
              <a:t>This type of competition can lead to evolutionary changes.</a:t>
            </a:r>
          </a:p>
          <a:p>
            <a:r>
              <a:rPr lang="en-US" sz="3600" dirty="0" smtClean="0"/>
              <a:t>Over time , the species may evolve to occupy different niches.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93884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PREDATION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Populations in nature are often controlled by predation.</a:t>
            </a:r>
          </a:p>
          <a:p>
            <a:r>
              <a:rPr lang="en-US" sz="3600" dirty="0" smtClean="0"/>
              <a:t>The regulation of a population by predation take </a:t>
            </a:r>
            <a:r>
              <a:rPr lang="en-US" sz="3600" dirty="0"/>
              <a:t>p</a:t>
            </a:r>
            <a:r>
              <a:rPr lang="en-US" sz="3600" dirty="0" smtClean="0"/>
              <a:t>lace within a predator-prey relationship , one of the best known mechanisms of population control.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276513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528</Words>
  <Application>Microsoft Office PowerPoint</Application>
  <PresentationFormat>Custom</PresentationFormat>
  <Paragraphs>39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INTRODUCTION:</vt:lpstr>
      <vt:lpstr>Slide 3</vt:lpstr>
      <vt:lpstr>DEFINITION:</vt:lpstr>
      <vt:lpstr>Slide 5</vt:lpstr>
      <vt:lpstr>Slide 6</vt:lpstr>
      <vt:lpstr>COMPETITION</vt:lpstr>
      <vt:lpstr>Slide 8</vt:lpstr>
      <vt:lpstr>PREDATION</vt:lpstr>
      <vt:lpstr>Slide 10</vt:lpstr>
      <vt:lpstr>Slide 11</vt:lpstr>
      <vt:lpstr>PARASITISM</vt:lpstr>
      <vt:lpstr>Slide 13</vt:lpstr>
      <vt:lpstr>DISEASE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SUBMITTED TO: SIR GHANI SUBMITTED BY: HIRA SHAHZAD</dc:title>
  <dc:creator>user</dc:creator>
  <cp:lastModifiedBy>Chemistry</cp:lastModifiedBy>
  <cp:revision>17</cp:revision>
  <dcterms:created xsi:type="dcterms:W3CDTF">2017-10-13T19:13:32Z</dcterms:created>
  <dcterms:modified xsi:type="dcterms:W3CDTF">2020-10-25T14:05:21Z</dcterms:modified>
</cp:coreProperties>
</file>