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57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023" y="2644462"/>
            <a:ext cx="6427770" cy="132080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Deviation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2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07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587"/>
            <a:ext cx="8596668" cy="45087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defect of the range is that it is based only two values, highest and the lowest.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does not take into consideration all of the values.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Mean Deviation does take into consideration based on all values.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mean of the absolute deviations of observations from mean is called “Mean Deviation</a:t>
            </a:r>
            <a:r>
              <a:rPr lang="en-US" sz="2400" dirty="0">
                <a:solidFill>
                  <a:schemeClr val="tx1"/>
                </a:solidFill>
              </a:rPr>
              <a:t>”.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02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3" y="386366"/>
            <a:ext cx="9259909" cy="605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3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5636654"/>
              </a:xfrm>
            </p:spPr>
            <p:txBody>
              <a:bodyPr>
                <a:normAutofit fontScale="90000"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Formulas :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M.D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m:rPr>
                            <m:nor/>
                          </m:rPr>
                          <a:rPr lang="en-US" sz="31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3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3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3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3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num>
                      <m:den>
                        <m:r>
                          <a:rPr lang="en-US" sz="3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data)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Mean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7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7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7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M.D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num>
                      <m:den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grouped data)                         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5636654"/>
              </a:xfrm>
              <a:blipFill rotWithShape="0">
                <a:blip r:embed="rId2"/>
                <a:stretch>
                  <a:fillRect l="-1560" t="-1514" r="-10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12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80304" y="180304"/>
                <a:ext cx="9517488" cy="6677696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Ungrouped data)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 the mean deviation from the following set of data.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45,32,37,46,39,36,41,48,36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37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46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39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41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48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40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80304" y="180304"/>
                <a:ext cx="9517488" cy="6677696"/>
              </a:xfrm>
              <a:blipFill rotWithShape="0">
                <a:blip r:embed="rId2"/>
                <a:stretch>
                  <a:fillRect l="-1730" t="-1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499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031" y="167424"/>
                <a:ext cx="9170971" cy="6690575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2400" b="1" i="1" u="sng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 u="sng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u="sng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 u="sng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400" b="1" i="1" u="sng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u="sng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32                          - 8                               8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36                          - 4                               4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36                          - 4                               4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37                          - 3                               3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39                          - 1                               1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41                            1                               1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45                            5                               5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46                            6                               6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48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Ʃ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360                         ---                            40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M.D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acc>
                          </m:e>
                        </m:d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</a:t>
                </a:r>
                <a:r>
                  <a:rPr lang="en-US" sz="1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M.D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4.44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031" y="167424"/>
                <a:ext cx="9170971" cy="6690575"/>
              </a:xfrm>
              <a:blipFill rotWithShape="0"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44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4699" y="218942"/>
                <a:ext cx="9055060" cy="6387920"/>
              </a:xfrm>
            </p:spPr>
            <p:txBody>
              <a:bodyPr/>
              <a:lstStyle/>
              <a:p>
                <a:r>
                  <a:rPr lang="en-US" dirty="0" smtClean="0"/>
                  <a:t>      </a:t>
                </a:r>
                <a:br>
                  <a:rPr lang="en-US" dirty="0" smtClean="0"/>
                </a:br>
                <a:r>
                  <a:rPr lang="en-US" dirty="0"/>
                  <a:t> </a:t>
                </a:r>
                <a:r>
                  <a:rPr lang="en-US" dirty="0" smtClean="0"/>
                  <a:t>       </a:t>
                </a:r>
                <a:br>
                  <a:rPr lang="en-US" dirty="0" smtClean="0"/>
                </a:br>
                <a:r>
                  <a:rPr lang="en-US" dirty="0"/>
                  <a:t> </a:t>
                </a:r>
                <a:r>
                  <a:rPr lang="en-US" dirty="0" smtClean="0"/>
                  <a:t>                          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4.4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= 0.11</a:t>
                </a:r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4699" y="218942"/>
                <a:ext cx="9055060" cy="638792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36372" y="334851"/>
                <a:ext cx="6769286" cy="678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Coefficients of Mean Deviation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372" y="334851"/>
                <a:ext cx="6769286" cy="678327"/>
              </a:xfrm>
              <a:prstGeom prst="rect">
                <a:avLst/>
              </a:prstGeom>
              <a:blipFill rotWithShape="0">
                <a:blip r:embed="rId3"/>
                <a:stretch>
                  <a:fillRect l="-1441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85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604877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:  (grouped data)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table below, find the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deviation.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Frequency. 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15.5-20.5                                           3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20.5-25.5                                          5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25.5-30.5                                          4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30.5-35.5                                          3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35.5-40.5                                          2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5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47730" y="270455"/>
                <a:ext cx="9620517" cy="6413680"/>
              </a:xfrm>
            </p:spPr>
            <p:txBody>
              <a:bodyPr>
                <a:noAutofit/>
              </a:bodyPr>
              <a:lstStyle/>
              <a:p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</a:t>
                </a:r>
                <a:r>
                  <a:rPr lang="en-US" sz="20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20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0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begChr m:val="|"/>
                        <m:endChr m:val="|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000" b="1" i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US" sz="20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15.5-20.5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                  54                 - 8.2                     24.6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20.5-25.5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115                - 3.2                       16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25.5-30.5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28                 112                 1.8                       7.2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30.5-35.5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99                  6.8                      20.4 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35.5-40.5</a:t>
                </a:r>
                <a: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0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0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0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</a:t>
                </a:r>
                <a: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0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</a:t>
                </a:r>
                <a:r>
                  <a:rPr lang="en-US" sz="20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11.8                     23.6</a:t>
                </a:r>
                <a: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Total                     17                    </a:t>
                </a: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140               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456                  ---                      91.8</a:t>
                </a: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𝒇𝒙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456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26.2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:r>
                  <a:rPr lang="en-US" sz="2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M.D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acc>
                          </m:e>
                        </m:d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 smtClean="0"/>
                  <a:t>        </a:t>
                </a:r>
                <a:br>
                  <a:rPr lang="en-US" sz="2400" b="1" dirty="0" smtClean="0"/>
                </a:br>
                <a:r>
                  <a:rPr lang="en-US" sz="2400" b="1" dirty="0"/>
                  <a:t> </a:t>
                </a:r>
                <a:r>
                  <a:rPr lang="en-US" sz="2400" b="1" dirty="0" smtClean="0"/>
                  <a:t>                            </a:t>
                </a:r>
                <a:br>
                  <a:rPr lang="en-US" sz="2400" b="1" dirty="0" smtClean="0"/>
                </a:br>
                <a:r>
                  <a:rPr lang="en-US" sz="2400" b="1" dirty="0"/>
                  <a:t> </a:t>
                </a:r>
                <a:r>
                  <a:rPr lang="en-US" sz="2400" b="1" dirty="0" smtClean="0"/>
                  <a:t>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91.8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5.4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7730" y="270455"/>
                <a:ext cx="9620517" cy="6413680"/>
              </a:xfrm>
              <a:blipFill rotWithShape="0">
                <a:blip r:embed="rId2"/>
                <a:stretch>
                  <a:fillRect l="-634" t="-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0867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89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Mean Deviation</vt:lpstr>
      <vt:lpstr>Introduction: </vt:lpstr>
      <vt:lpstr>PowerPoint Presentation</vt:lpstr>
      <vt:lpstr> Formulas :  M.D = Ʃ" " |x_i-x ̅ |/n                                 (for Ungrouped data)          Coefficients of Mean Deviation = "M.D" /x ̅                   M.D =   Ʃf|x_i-x ̅ |/n                              (for grouped data)                                                                 </vt:lpstr>
      <vt:lpstr>Example: (Ungrouped data) Calculate the mean deviation from the following set of data. 45,32,37,46,39,36,41,48,36  Solution:                    x ̅ = 〖Ʃx〗_i/n                             x ̅  = "45+32+37+46+39+36+41+48+36" /9                    x ̅  = 360/9                   x ̅   = 40</vt:lpstr>
      <vt:lpstr>     x ̅                 x_i-x ̅                      |x_i-x ̅ |            32                          - 8                               8         36                          - 4                               4         36                          - 4                               4         37                          - 3                               3           39                          - 1                               1                  41                            1                               1         45                            5                               5         46                            6                               6         48                            8                               8   Ʃx ̅ = 360                         ---                            40                                   M.D = Ʃ" " |x_i-x ̅ |/n    =  40/9                                        M.D = 4.44</vt:lpstr>
      <vt:lpstr>                                                    = 4.4/40                                                         = 0.11</vt:lpstr>
      <vt:lpstr>Example :  (grouped data) Given the table below, find the mean deviation.          Class                                      Frequency. f          15.5-20.5                                           3           20.5-25.5                                          5           25.5-30.5                                          4           30.5-35.5                                          3           35.5-40.5                                          2 </vt:lpstr>
      <vt:lpstr>Solution:  Class                 Frequency          x_i                  f.x_i              x_i-x ̅               f|x_i-x ̅ |                    15.5-20.5                  3                    18                  54                 - 8.2                     24.6  20.5-25.5                 5                     23                115                - 3.2                       16  25.5-30.5                 4                     28                 112                 1.8                       7.2  30.5-35.5                 3                     33                  99                  6.8                      20.4    35.5-40.5                 2                     38                  76                 11.8                     23.6   Total                     17                    140                456                  ---                      91.8     x ̅ = Ʃfx/n  = 456/17  =  26.2                                  M.D =   Ʃf|x_i-x ̅ |/n                                                                   = 91.8/17                                     = 5.4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 Deviation</dc:title>
  <dc:creator>Computer</dc:creator>
  <cp:lastModifiedBy>Computer</cp:lastModifiedBy>
  <cp:revision>65</cp:revision>
  <dcterms:created xsi:type="dcterms:W3CDTF">2020-04-16T10:29:50Z</dcterms:created>
  <dcterms:modified xsi:type="dcterms:W3CDTF">2020-04-17T09:48:33Z</dcterms:modified>
</cp:coreProperties>
</file>