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0" r:id="rId2"/>
    <p:sldId id="351" r:id="rId3"/>
    <p:sldId id="352" r:id="rId4"/>
    <p:sldId id="353" r:id="rId5"/>
    <p:sldId id="354" r:id="rId6"/>
    <p:sldId id="355" r:id="rId7"/>
    <p:sldId id="257" r:id="rId8"/>
    <p:sldId id="274" r:id="rId9"/>
    <p:sldId id="258" r:id="rId10"/>
    <p:sldId id="259" r:id="rId11"/>
    <p:sldId id="273" r:id="rId12"/>
    <p:sldId id="272" r:id="rId13"/>
    <p:sldId id="260" r:id="rId14"/>
    <p:sldId id="270" r:id="rId15"/>
    <p:sldId id="271" r:id="rId16"/>
    <p:sldId id="266" r:id="rId17"/>
    <p:sldId id="268" r:id="rId18"/>
    <p:sldId id="267" r:id="rId19"/>
    <p:sldId id="269" r:id="rId20"/>
    <p:sldId id="261" r:id="rId21"/>
    <p:sldId id="262" r:id="rId22"/>
    <p:sldId id="263"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296"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E9CCC3-5777-4A5C-8031-464B225061A8}"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09105-9103-415A-930D-C1ADC11507F9}" type="slidenum">
              <a:rPr lang="en-US" smtClean="0"/>
              <a:t>‹#›</a:t>
            </a:fld>
            <a:endParaRPr lang="en-US"/>
          </a:p>
        </p:txBody>
      </p:sp>
    </p:spTree>
    <p:extLst>
      <p:ext uri="{BB962C8B-B14F-4D97-AF65-F5344CB8AC3E}">
        <p14:creationId xmlns:p14="http://schemas.microsoft.com/office/powerpoint/2010/main" val="201093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9CCC3-5777-4A5C-8031-464B225061A8}"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09105-9103-415A-930D-C1ADC11507F9}" type="slidenum">
              <a:rPr lang="en-US" smtClean="0"/>
              <a:t>‹#›</a:t>
            </a:fld>
            <a:endParaRPr lang="en-US"/>
          </a:p>
        </p:txBody>
      </p:sp>
    </p:spTree>
    <p:extLst>
      <p:ext uri="{BB962C8B-B14F-4D97-AF65-F5344CB8AC3E}">
        <p14:creationId xmlns:p14="http://schemas.microsoft.com/office/powerpoint/2010/main" val="99182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9CCC3-5777-4A5C-8031-464B225061A8}"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09105-9103-415A-930D-C1ADC11507F9}" type="slidenum">
              <a:rPr lang="en-US" smtClean="0"/>
              <a:t>‹#›</a:t>
            </a:fld>
            <a:endParaRPr lang="en-US"/>
          </a:p>
        </p:txBody>
      </p:sp>
    </p:spTree>
    <p:extLst>
      <p:ext uri="{BB962C8B-B14F-4D97-AF65-F5344CB8AC3E}">
        <p14:creationId xmlns:p14="http://schemas.microsoft.com/office/powerpoint/2010/main" val="344395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9CCC3-5777-4A5C-8031-464B225061A8}"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09105-9103-415A-930D-C1ADC11507F9}" type="slidenum">
              <a:rPr lang="en-US" smtClean="0"/>
              <a:t>‹#›</a:t>
            </a:fld>
            <a:endParaRPr lang="en-US"/>
          </a:p>
        </p:txBody>
      </p:sp>
    </p:spTree>
    <p:extLst>
      <p:ext uri="{BB962C8B-B14F-4D97-AF65-F5344CB8AC3E}">
        <p14:creationId xmlns:p14="http://schemas.microsoft.com/office/powerpoint/2010/main" val="92777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9CCC3-5777-4A5C-8031-464B225061A8}"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09105-9103-415A-930D-C1ADC11507F9}" type="slidenum">
              <a:rPr lang="en-US" smtClean="0"/>
              <a:t>‹#›</a:t>
            </a:fld>
            <a:endParaRPr lang="en-US"/>
          </a:p>
        </p:txBody>
      </p:sp>
    </p:spTree>
    <p:extLst>
      <p:ext uri="{BB962C8B-B14F-4D97-AF65-F5344CB8AC3E}">
        <p14:creationId xmlns:p14="http://schemas.microsoft.com/office/powerpoint/2010/main" val="313101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E9CCC3-5777-4A5C-8031-464B225061A8}"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09105-9103-415A-930D-C1ADC11507F9}" type="slidenum">
              <a:rPr lang="en-US" smtClean="0"/>
              <a:t>‹#›</a:t>
            </a:fld>
            <a:endParaRPr lang="en-US"/>
          </a:p>
        </p:txBody>
      </p:sp>
    </p:spTree>
    <p:extLst>
      <p:ext uri="{BB962C8B-B14F-4D97-AF65-F5344CB8AC3E}">
        <p14:creationId xmlns:p14="http://schemas.microsoft.com/office/powerpoint/2010/main" val="146199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E9CCC3-5777-4A5C-8031-464B225061A8}"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09105-9103-415A-930D-C1ADC11507F9}" type="slidenum">
              <a:rPr lang="en-US" smtClean="0"/>
              <a:t>‹#›</a:t>
            </a:fld>
            <a:endParaRPr lang="en-US"/>
          </a:p>
        </p:txBody>
      </p:sp>
    </p:spTree>
    <p:extLst>
      <p:ext uri="{BB962C8B-B14F-4D97-AF65-F5344CB8AC3E}">
        <p14:creationId xmlns:p14="http://schemas.microsoft.com/office/powerpoint/2010/main" val="94041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E9CCC3-5777-4A5C-8031-464B225061A8}"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09105-9103-415A-930D-C1ADC11507F9}" type="slidenum">
              <a:rPr lang="en-US" smtClean="0"/>
              <a:t>‹#›</a:t>
            </a:fld>
            <a:endParaRPr lang="en-US"/>
          </a:p>
        </p:txBody>
      </p:sp>
    </p:spTree>
    <p:extLst>
      <p:ext uri="{BB962C8B-B14F-4D97-AF65-F5344CB8AC3E}">
        <p14:creationId xmlns:p14="http://schemas.microsoft.com/office/powerpoint/2010/main" val="20462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9CCC3-5777-4A5C-8031-464B225061A8}"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09105-9103-415A-930D-C1ADC11507F9}" type="slidenum">
              <a:rPr lang="en-US" smtClean="0"/>
              <a:t>‹#›</a:t>
            </a:fld>
            <a:endParaRPr lang="en-US"/>
          </a:p>
        </p:txBody>
      </p:sp>
    </p:spTree>
    <p:extLst>
      <p:ext uri="{BB962C8B-B14F-4D97-AF65-F5344CB8AC3E}">
        <p14:creationId xmlns:p14="http://schemas.microsoft.com/office/powerpoint/2010/main" val="47856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9CCC3-5777-4A5C-8031-464B225061A8}"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09105-9103-415A-930D-C1ADC11507F9}" type="slidenum">
              <a:rPr lang="en-US" smtClean="0"/>
              <a:t>‹#›</a:t>
            </a:fld>
            <a:endParaRPr lang="en-US"/>
          </a:p>
        </p:txBody>
      </p:sp>
    </p:spTree>
    <p:extLst>
      <p:ext uri="{BB962C8B-B14F-4D97-AF65-F5344CB8AC3E}">
        <p14:creationId xmlns:p14="http://schemas.microsoft.com/office/powerpoint/2010/main" val="428588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9CCC3-5777-4A5C-8031-464B225061A8}"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09105-9103-415A-930D-C1ADC11507F9}" type="slidenum">
              <a:rPr lang="en-US" smtClean="0"/>
              <a:t>‹#›</a:t>
            </a:fld>
            <a:endParaRPr lang="en-US"/>
          </a:p>
        </p:txBody>
      </p:sp>
    </p:spTree>
    <p:extLst>
      <p:ext uri="{BB962C8B-B14F-4D97-AF65-F5344CB8AC3E}">
        <p14:creationId xmlns:p14="http://schemas.microsoft.com/office/powerpoint/2010/main" val="157943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9CCC3-5777-4A5C-8031-464B225061A8}" type="datetimeFigureOut">
              <a:rPr lang="en-US" smtClean="0"/>
              <a:t>5/3/2020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09105-9103-415A-930D-C1ADC11507F9}" type="slidenum">
              <a:rPr lang="en-US" smtClean="0"/>
              <a:t>‹#›</a:t>
            </a:fld>
            <a:endParaRPr lang="en-US"/>
          </a:p>
        </p:txBody>
      </p:sp>
    </p:spTree>
    <p:extLst>
      <p:ext uri="{BB962C8B-B14F-4D97-AF65-F5344CB8AC3E}">
        <p14:creationId xmlns:p14="http://schemas.microsoft.com/office/powerpoint/2010/main" val="385427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45.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4.png"/><Relationship Id="rId7" Type="http://schemas.openxmlformats.org/officeDocument/2006/relationships/image" Target="../media/image27.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 Id="rId9"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33.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10" Type="http://schemas.openxmlformats.org/officeDocument/2006/relationships/image" Target="../media/image36.jpg"/><Relationship Id="rId4" Type="http://schemas.openxmlformats.org/officeDocument/2006/relationships/image" Target="../media/image30.jpg"/><Relationship Id="rId9" Type="http://schemas.openxmlformats.org/officeDocument/2006/relationships/image" Target="../media/image35.jpg"/></Relationships>
</file>

<file path=ppt/slides/_rels/slide47.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4.png"/><Relationship Id="rId7" Type="http://schemas.openxmlformats.org/officeDocument/2006/relationships/image" Target="../media/image40.png"/><Relationship Id="rId12" Type="http://schemas.openxmlformats.org/officeDocument/2006/relationships/image" Target="../media/image45.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jpg"/><Relationship Id="rId11" Type="http://schemas.openxmlformats.org/officeDocument/2006/relationships/image" Target="../media/image44.jpg"/><Relationship Id="rId5" Type="http://schemas.openxmlformats.org/officeDocument/2006/relationships/image" Target="../media/image38.png"/><Relationship Id="rId10" Type="http://schemas.openxmlformats.org/officeDocument/2006/relationships/image" Target="../media/image43.jpg"/><Relationship Id="rId4" Type="http://schemas.openxmlformats.org/officeDocument/2006/relationships/image" Target="../media/image37.jpg"/><Relationship Id="rId9"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5.jp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9.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8.jpg"/><Relationship Id="rId5" Type="http://schemas.openxmlformats.org/officeDocument/2006/relationships/image" Target="../media/image57.png"/><Relationship Id="rId4" Type="http://schemas.openxmlformats.org/officeDocument/2006/relationships/image" Target="../media/image56.jp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jp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jp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jp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7.jp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9.jpg"/><Relationship Id="rId4" Type="http://schemas.openxmlformats.org/officeDocument/2006/relationships/image" Target="../media/image68.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jpg"/><Relationship Id="rId4" Type="http://schemas.openxmlformats.org/officeDocument/2006/relationships/image" Target="../media/image7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jpg"/><Relationship Id="rId4" Type="http://schemas.openxmlformats.org/officeDocument/2006/relationships/image" Target="../media/image75.png"/><Relationship Id="rId9" Type="http://schemas.openxmlformats.org/officeDocument/2006/relationships/image" Target="../media/image8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7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2.jpg"/></Relationships>
</file>

<file path=ppt/slides/_rels/slide7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3.jpg"/></Relationships>
</file>

<file path=ppt/slides/_rels/slide7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4.png"/></Relationships>
</file>

<file path=ppt/slides/_rels/slide7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5.png"/></Relationships>
</file>

<file path=ppt/slides/_rels/slide7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6.png"/></Relationships>
</file>

<file path=ppt/slides/_rels/slide7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7.png"/></Relationships>
</file>

<file path=ppt/slides/_rels/slide7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8.png"/></Relationships>
</file>

<file path=ppt/slides/_rels/slide7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9.png"/></Relationships>
</file>

<file path=ppt/slides/_rels/slide7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91.png"/><Relationship Id="rId4" Type="http://schemas.openxmlformats.org/officeDocument/2006/relationships/image" Target="../media/image75.png"/><Relationship Id="rId9" Type="http://schemas.openxmlformats.org/officeDocument/2006/relationships/image" Target="../media/image9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92.png"/></Relationships>
</file>

<file path=ppt/slides/_rels/slide8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93.png"/></Relationships>
</file>

<file path=ppt/slides/_rels/slide8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94.png"/></Relationships>
</file>

<file path=ppt/slides/_rels/slide8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95.png"/></Relationships>
</file>

<file path=ppt/slides/_rels/slide8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96.png"/></Relationships>
</file>

<file path=ppt/slides/_rels/slide8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97.png"/></Relationships>
</file>

<file path=ppt/slides/_rels/slide8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98.jpg"/></Relationships>
</file>

<file path=ppt/slides/_rels/slide8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99.jpg"/></Relationships>
</file>

<file path=ppt/slides/_rels/slide8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100.jpg"/></Relationships>
</file>

<file path=ppt/slides/_rels/slide8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101.jpg"/></Relationships>
</file>

<file path=ppt/slides/_rels/slide9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101.jpg"/></Relationships>
</file>

<file path=ppt/slides/_rels/slide9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102.png"/></Relationships>
</file>

<file path=ppt/slides/_rels/slide9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103.png"/></Relationships>
</file>

<file path=ppt/slides/_rels/slide9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104.jpg"/></Relationships>
</file>

<file path=ppt/slides/_rels/slide9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105.jpg"/></Relationships>
</file>

<file path=ppt/slides/_rels/slide9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hyperlink" Target="http://www.watchknowlearn.org/Video.aspx?VideoID=25270&amp;CategoryID=6942"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2691730"/>
          </a:xfrm>
        </p:spPr>
        <p:txBody>
          <a:bodyPr>
            <a:normAutofit fontScale="90000"/>
          </a:bodyPr>
          <a:lstStyle/>
          <a:p>
            <a:r>
              <a:rPr lang="en-GB" b="1" dirty="0"/>
              <a:t>What is the difference between strategy, technique, method and approach in terms of teaching</a:t>
            </a:r>
            <a:br>
              <a:rPr lang="en-GB" b="1" dirty="0"/>
            </a:br>
            <a:endParaRPr lang="en-GB" dirty="0"/>
          </a:p>
        </p:txBody>
      </p:sp>
      <p:sp>
        <p:nvSpPr>
          <p:cNvPr id="3" name="Subtitle 2"/>
          <p:cNvSpPr>
            <a:spLocks noGrp="1"/>
          </p:cNvSpPr>
          <p:nvPr>
            <p:ph type="subTitle" idx="1"/>
          </p:nvPr>
        </p:nvSpPr>
        <p:spPr>
          <a:xfrm>
            <a:off x="1432560" y="3908648"/>
            <a:ext cx="7406640" cy="1752600"/>
          </a:xfrm>
        </p:spPr>
        <p:txBody>
          <a:bodyPr/>
          <a:lstStyle/>
          <a:p>
            <a:endParaRPr lang="en-GB" dirty="0"/>
          </a:p>
        </p:txBody>
      </p:sp>
    </p:spTree>
    <p:extLst>
      <p:ext uri="{BB962C8B-B14F-4D97-AF65-F5344CB8AC3E}">
        <p14:creationId xmlns:p14="http://schemas.microsoft.com/office/powerpoint/2010/main" val="2838245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normAutofit fontScale="90000"/>
          </a:bodyPr>
          <a:lstStyle/>
          <a:p>
            <a:r>
              <a:rPr lang="tr-TR" sz="4000"/>
              <a:t>WHAT IS PROBLEM SOLVING METHOD?</a:t>
            </a:r>
          </a:p>
        </p:txBody>
      </p:sp>
      <p:sp>
        <p:nvSpPr>
          <p:cNvPr id="38915" name="Rectangle 3"/>
          <p:cNvSpPr>
            <a:spLocks noGrp="1" noChangeArrowheads="1"/>
          </p:cNvSpPr>
          <p:nvPr>
            <p:ph idx="1"/>
          </p:nvPr>
        </p:nvSpPr>
        <p:spPr>
          <a:xfrm>
            <a:off x="457200" y="1600200"/>
            <a:ext cx="8229600" cy="4781550"/>
          </a:xfrm>
        </p:spPr>
        <p:txBody>
          <a:bodyPr/>
          <a:lstStyle/>
          <a:p>
            <a:r>
              <a:rPr lang="tr-TR"/>
              <a:t>Problem solving is a process to choose and use the effective and benefical tool and behaviours among the different potentialities to reach the target.</a:t>
            </a:r>
          </a:p>
          <a:p>
            <a:r>
              <a:rPr lang="tr-TR"/>
              <a:t>It contains scientific method,critical thinking,taking decision,examining and reflective thinking.</a:t>
            </a:r>
          </a:p>
          <a:p>
            <a:r>
              <a:rPr lang="tr-TR"/>
              <a:t>This method is used in the process of solving a problem to generalize or to make synthesis.</a:t>
            </a:r>
          </a:p>
          <a:p>
            <a:pPr>
              <a:buFont typeface="Wingdings" pitchFamily="2" charset="2"/>
              <a:buNone/>
            </a:pPr>
            <a:endParaRPr lang="tr-TR"/>
          </a:p>
        </p:txBody>
      </p:sp>
    </p:spTree>
    <p:extLst>
      <p:ext uri="{BB962C8B-B14F-4D97-AF65-F5344CB8AC3E}">
        <p14:creationId xmlns:p14="http://schemas.microsoft.com/office/powerpoint/2010/main" val="32454737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0" y="152400"/>
            <a:ext cx="9144000" cy="6705600"/>
          </a:xfrm>
          <a:prstGeom prst="rect">
            <a:avLst/>
          </a:prstGeom>
        </p:spPr>
      </p:pic>
    </p:spTree>
    <p:extLst>
      <p:ext uri="{BB962C8B-B14F-4D97-AF65-F5344CB8AC3E}">
        <p14:creationId xmlns:p14="http://schemas.microsoft.com/office/powerpoint/2010/main" val="58518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5" y="838200"/>
            <a:ext cx="914239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228600"/>
            <a:ext cx="6858000" cy="461665"/>
          </a:xfrm>
          <a:prstGeom prst="rect">
            <a:avLst/>
          </a:prstGeom>
          <a:noFill/>
        </p:spPr>
        <p:txBody>
          <a:bodyPr wrap="square" rtlCol="0">
            <a:spAutoFit/>
          </a:bodyPr>
          <a:lstStyle/>
          <a:p>
            <a:pPr algn="ctr"/>
            <a:r>
              <a:rPr lang="en-US" sz="2400" b="1" dirty="0"/>
              <a:t>M</a:t>
            </a:r>
            <a:r>
              <a:rPr lang="en-US" sz="2400" b="1" dirty="0" smtClean="0"/>
              <a:t>odel of the problem solving process</a:t>
            </a:r>
            <a:endParaRPr lang="en-US" b="1" dirty="0" smtClean="0"/>
          </a:p>
        </p:txBody>
      </p:sp>
      <p:sp>
        <p:nvSpPr>
          <p:cNvPr id="5" name="TextBox 4"/>
          <p:cNvSpPr txBox="1"/>
          <p:nvPr/>
        </p:nvSpPr>
        <p:spPr>
          <a:xfrm>
            <a:off x="0" y="5486400"/>
            <a:ext cx="8991600" cy="646331"/>
          </a:xfrm>
          <a:prstGeom prst="rect">
            <a:avLst/>
          </a:prstGeom>
          <a:noFill/>
        </p:spPr>
        <p:txBody>
          <a:bodyPr wrap="square" rtlCol="0">
            <a:spAutoFit/>
          </a:bodyPr>
          <a:lstStyle/>
          <a:p>
            <a:r>
              <a:rPr lang="en-GB" dirty="0" smtClean="0"/>
              <a:t>Source: </a:t>
            </a:r>
            <a:r>
              <a:rPr lang="en-GB" dirty="0" err="1" smtClean="0"/>
              <a:t>Gick</a:t>
            </a:r>
            <a:r>
              <a:rPr lang="en-GB" dirty="0" smtClean="0"/>
              <a:t>, M.L., &amp; </a:t>
            </a:r>
            <a:r>
              <a:rPr lang="en-GB" dirty="0" err="1" smtClean="0"/>
              <a:t>Holyoak</a:t>
            </a:r>
            <a:r>
              <a:rPr lang="en-GB" dirty="0" smtClean="0"/>
              <a:t>, K.J. (1986). Analogical problem solving. In </a:t>
            </a:r>
            <a:r>
              <a:rPr lang="en-GB" i="1" dirty="0" smtClean="0"/>
              <a:t>Cognitive Psychology, 12</a:t>
            </a:r>
            <a:r>
              <a:rPr lang="en-GB" dirty="0" smtClean="0"/>
              <a:t>. 306-355</a:t>
            </a:r>
            <a:endParaRPr lang="tr-TR" dirty="0" smtClean="0"/>
          </a:p>
        </p:txBody>
      </p:sp>
    </p:spTree>
    <p:extLst>
      <p:ext uri="{BB962C8B-B14F-4D97-AF65-F5344CB8AC3E}">
        <p14:creationId xmlns:p14="http://schemas.microsoft.com/office/powerpoint/2010/main" val="290221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457200" y="-76200"/>
            <a:ext cx="8229600" cy="1143000"/>
          </a:xfrm>
        </p:spPr>
        <p:txBody>
          <a:bodyPr/>
          <a:lstStyle/>
          <a:p>
            <a:r>
              <a:rPr lang="tr-TR" sz="4000" dirty="0" smtClean="0"/>
              <a:t>PROBLEM </a:t>
            </a:r>
            <a:r>
              <a:rPr lang="tr-TR" sz="4000" dirty="0"/>
              <a:t>SOLVING PROCESS</a:t>
            </a:r>
          </a:p>
        </p:txBody>
      </p:sp>
      <p:sp>
        <p:nvSpPr>
          <p:cNvPr id="40963" name="Rectangle 3"/>
          <p:cNvSpPr>
            <a:spLocks noGrp="1" noChangeArrowheads="1"/>
          </p:cNvSpPr>
          <p:nvPr>
            <p:ph idx="1"/>
          </p:nvPr>
        </p:nvSpPr>
        <p:spPr>
          <a:xfrm>
            <a:off x="228600" y="838200"/>
            <a:ext cx="8763000" cy="6019800"/>
          </a:xfrm>
        </p:spPr>
        <p:txBody>
          <a:bodyPr>
            <a:normAutofit/>
          </a:bodyPr>
          <a:lstStyle/>
          <a:p>
            <a:r>
              <a:rPr lang="en-GB" sz="2800" dirty="0" smtClean="0"/>
              <a:t>According to </a:t>
            </a:r>
            <a:r>
              <a:rPr lang="en-GB" sz="2800" dirty="0" err="1" smtClean="0"/>
              <a:t>Kirkley</a:t>
            </a:r>
            <a:r>
              <a:rPr lang="en-GB" sz="2800" dirty="0" smtClean="0"/>
              <a:t> (2003) there are three cognitive activities of problem solving in this model:</a:t>
            </a:r>
            <a:endParaRPr lang="en-US" sz="2800" dirty="0" smtClean="0"/>
          </a:p>
          <a:p>
            <a:pPr lvl="0"/>
            <a:r>
              <a:rPr lang="en-GB" sz="2800" dirty="0" smtClean="0"/>
              <a:t>Representing the problem: It includes appropriate contextual knowledge, and identification of the goal with relevant conditions to start.</a:t>
            </a:r>
            <a:endParaRPr lang="en-US" sz="2800" dirty="0" smtClean="0"/>
          </a:p>
          <a:p>
            <a:pPr lvl="0"/>
            <a:r>
              <a:rPr lang="en-GB" sz="2800" dirty="0" smtClean="0"/>
              <a:t>Solution search: It includes improvement of goal(s) and preparing plan for that goal.</a:t>
            </a:r>
            <a:endParaRPr lang="en-US" sz="2800" dirty="0" smtClean="0"/>
          </a:p>
          <a:p>
            <a:pPr lvl="0"/>
            <a:r>
              <a:rPr lang="en-GB" sz="2800" dirty="0" smtClean="0"/>
              <a:t>Implementing the solution: This step includes execution of plan and evaluating the results. But there is one ‘short cut’ if the learner recalls that he or she has already solved a like problem, and then they would simply recall its solution, and solve it again.</a:t>
            </a:r>
            <a:endParaRPr lang="en-US" sz="2800" dirty="0" smtClean="0"/>
          </a:p>
        </p:txBody>
      </p:sp>
    </p:spTree>
    <p:extLst>
      <p:ext uri="{BB962C8B-B14F-4D97-AF65-F5344CB8AC3E}">
        <p14:creationId xmlns:p14="http://schemas.microsoft.com/office/powerpoint/2010/main" val="273806243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normAutofit fontScale="90000"/>
          </a:bodyPr>
          <a:lstStyle/>
          <a:p>
            <a:r>
              <a:rPr lang="tr-TR" sz="4000"/>
              <a:t>TECHNIQUES USED IN PROBLEM SOLVING METHOD</a:t>
            </a:r>
          </a:p>
        </p:txBody>
      </p:sp>
      <p:sp>
        <p:nvSpPr>
          <p:cNvPr id="45059" name="Rectangle 3"/>
          <p:cNvSpPr>
            <a:spLocks noGrp="1" noChangeArrowheads="1"/>
          </p:cNvSpPr>
          <p:nvPr>
            <p:ph idx="1"/>
          </p:nvPr>
        </p:nvSpPr>
        <p:spPr/>
        <p:txBody>
          <a:bodyPr/>
          <a:lstStyle/>
          <a:p>
            <a:pPr>
              <a:buFont typeface="Wingdings" pitchFamily="2" charset="2"/>
              <a:buNone/>
            </a:pPr>
            <a:r>
              <a:rPr lang="tr-TR"/>
              <a:t>A) INDUCTION</a:t>
            </a:r>
          </a:p>
          <a:p>
            <a:pPr>
              <a:buFont typeface="Wingdings" pitchFamily="2" charset="2"/>
              <a:buNone/>
            </a:pPr>
            <a:r>
              <a:rPr lang="tr-TR"/>
              <a:t>   It is like teaching with discovering method.Cases are observed carefully.The similarities and dissimilarities are found.Then you can reach the general rule or law with the techniques "generalization" or "making abstract" from the similarities.</a:t>
            </a:r>
          </a:p>
          <a:p>
            <a:endParaRPr lang="tr-TR"/>
          </a:p>
        </p:txBody>
      </p:sp>
    </p:spTree>
    <p:extLst>
      <p:ext uri="{BB962C8B-B14F-4D97-AF65-F5344CB8AC3E}">
        <p14:creationId xmlns:p14="http://schemas.microsoft.com/office/powerpoint/2010/main" val="23503518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395288" y="692150"/>
            <a:ext cx="8229600" cy="4525963"/>
          </a:xfrm>
        </p:spPr>
        <p:txBody>
          <a:bodyPr/>
          <a:lstStyle/>
          <a:p>
            <a:pPr>
              <a:buFont typeface="Wingdings" pitchFamily="2" charset="2"/>
              <a:buNone/>
            </a:pPr>
            <a:r>
              <a:rPr lang="tr-TR" dirty="0"/>
              <a:t>B)</a:t>
            </a:r>
            <a:r>
              <a:rPr lang="tr-TR" b="1" dirty="0"/>
              <a:t> DEDUCTION </a:t>
            </a:r>
          </a:p>
          <a:p>
            <a:pPr>
              <a:buFont typeface="Wingdings" pitchFamily="2" charset="2"/>
              <a:buNone/>
            </a:pPr>
            <a:r>
              <a:rPr lang="tr-TR" dirty="0"/>
              <a:t>   </a:t>
            </a:r>
            <a:endParaRPr lang="en-US" dirty="0" smtClean="0"/>
          </a:p>
          <a:p>
            <a:pPr>
              <a:buFont typeface="Wingdings" pitchFamily="2" charset="2"/>
              <a:buNone/>
            </a:pPr>
            <a:r>
              <a:rPr lang="tr-TR" dirty="0" smtClean="0"/>
              <a:t>It </a:t>
            </a:r>
            <a:r>
              <a:rPr lang="tr-TR" dirty="0"/>
              <a:t>is reverse of induction technique</a:t>
            </a:r>
            <a:r>
              <a:rPr lang="tr-TR" dirty="0" smtClean="0"/>
              <a:t>.</a:t>
            </a:r>
            <a:r>
              <a:rPr lang="en-US" dirty="0" smtClean="0"/>
              <a:t> </a:t>
            </a:r>
            <a:r>
              <a:rPr lang="tr-TR" dirty="0" smtClean="0"/>
              <a:t>Some </a:t>
            </a:r>
            <a:r>
              <a:rPr lang="tr-TR" dirty="0"/>
              <a:t>general laws and rules which are reached before are given to the students and want them to apply this  method to different  singular case</a:t>
            </a:r>
            <a:r>
              <a:rPr lang="tr-TR" dirty="0" smtClean="0"/>
              <a:t>.</a:t>
            </a:r>
            <a:r>
              <a:rPr lang="en-US" dirty="0" smtClean="0"/>
              <a:t> </a:t>
            </a:r>
            <a:r>
              <a:rPr lang="tr-TR" dirty="0" smtClean="0"/>
              <a:t>The </a:t>
            </a:r>
            <a:r>
              <a:rPr lang="tr-TR" dirty="0"/>
              <a:t>convenience of it to the one of the case is controlled mentally.</a:t>
            </a:r>
          </a:p>
          <a:p>
            <a:endParaRPr lang="tr-TR" dirty="0"/>
          </a:p>
        </p:txBody>
      </p:sp>
    </p:spTree>
    <p:extLst>
      <p:ext uri="{BB962C8B-B14F-4D97-AF65-F5344CB8AC3E}">
        <p14:creationId xmlns:p14="http://schemas.microsoft.com/office/powerpoint/2010/main" val="315006420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Example 1</a:t>
            </a:r>
            <a:endParaRPr lang="en-US" dirty="0"/>
          </a:p>
        </p:txBody>
      </p:sp>
      <p:sp>
        <p:nvSpPr>
          <p:cNvPr id="3" name="Content Placeholder 2"/>
          <p:cNvSpPr>
            <a:spLocks noGrp="1"/>
          </p:cNvSpPr>
          <p:nvPr>
            <p:ph idx="1"/>
          </p:nvPr>
        </p:nvSpPr>
        <p:spPr>
          <a:xfrm>
            <a:off x="457200" y="1219200"/>
            <a:ext cx="8534400" cy="5486400"/>
          </a:xfrm>
        </p:spPr>
        <p:txBody>
          <a:bodyPr>
            <a:noAutofit/>
          </a:bodyPr>
          <a:lstStyle/>
          <a:p>
            <a:pPr marL="0" lvl="0" indent="0">
              <a:buNone/>
            </a:pPr>
            <a:r>
              <a:rPr lang="en-GB" sz="2800" dirty="0"/>
              <a:t>A working woman wants to preserve milk for many days but she has no refrigerator. Normally milk spoils within 2 to 4 hours. She wants to preserve the milk for more time what she should do? Help her with a solution selecting the best from the following and also provide scientific reason of your answer. </a:t>
            </a:r>
            <a:endParaRPr lang="en-US" sz="2800" dirty="0"/>
          </a:p>
          <a:p>
            <a:pPr marL="0" indent="0">
              <a:buNone/>
            </a:pPr>
            <a:r>
              <a:rPr lang="en-GB" sz="2800" b="1" dirty="0"/>
              <a:t>a.</a:t>
            </a:r>
            <a:r>
              <a:rPr lang="en-GB" sz="2800" dirty="0"/>
              <a:t>	Pasteurization		</a:t>
            </a:r>
            <a:endParaRPr lang="en-US" sz="2800" dirty="0"/>
          </a:p>
          <a:p>
            <a:pPr marL="0" indent="0">
              <a:buNone/>
            </a:pPr>
            <a:r>
              <a:rPr lang="en-GB" sz="2800" b="1" dirty="0"/>
              <a:t>b.</a:t>
            </a:r>
            <a:r>
              <a:rPr lang="en-GB" sz="2800" dirty="0"/>
              <a:t>	Sterilization	</a:t>
            </a:r>
            <a:endParaRPr lang="en-US" sz="2800" dirty="0"/>
          </a:p>
          <a:p>
            <a:pPr marL="0" indent="0">
              <a:buNone/>
            </a:pPr>
            <a:r>
              <a:rPr lang="en-GB" sz="2800" b="1" dirty="0"/>
              <a:t>c.</a:t>
            </a:r>
            <a:r>
              <a:rPr lang="en-GB" sz="2800" dirty="0"/>
              <a:t>	Radiation	</a:t>
            </a:r>
            <a:endParaRPr lang="en-US" sz="2800" dirty="0"/>
          </a:p>
          <a:p>
            <a:pPr marL="0" indent="0">
              <a:buNone/>
            </a:pPr>
            <a:r>
              <a:rPr lang="en-GB" sz="2800" b="1" dirty="0"/>
              <a:t>d.</a:t>
            </a:r>
            <a:r>
              <a:rPr lang="en-GB" sz="2800" dirty="0"/>
              <a:t>	Aeration</a:t>
            </a:r>
            <a:endParaRPr lang="en-US" sz="2800" dirty="0"/>
          </a:p>
          <a:p>
            <a:pPr marL="0" indent="0">
              <a:buNone/>
            </a:pPr>
            <a:r>
              <a:rPr lang="en-GB" sz="2400" dirty="0"/>
              <a:t>---------------------------------------------------------------------------------------------------</a:t>
            </a:r>
            <a:endParaRPr lang="en-US" sz="2400" dirty="0"/>
          </a:p>
          <a:p>
            <a:pPr marL="0" indent="0">
              <a:buNone/>
            </a:pPr>
            <a:endParaRPr lang="en-US" sz="2400" dirty="0"/>
          </a:p>
        </p:txBody>
      </p:sp>
    </p:spTree>
    <p:extLst>
      <p:ext uri="{BB962C8B-B14F-4D97-AF65-F5344CB8AC3E}">
        <p14:creationId xmlns:p14="http://schemas.microsoft.com/office/powerpoint/2010/main" val="410408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686800" cy="6553200"/>
          </a:xfrm>
        </p:spPr>
        <p:txBody>
          <a:bodyPr>
            <a:noAutofit/>
          </a:bodyPr>
          <a:lstStyle/>
          <a:p>
            <a:r>
              <a:rPr lang="en-US" sz="3000" b="1" dirty="0"/>
              <a:t>Rubric problem </a:t>
            </a:r>
            <a:r>
              <a:rPr lang="en-US" sz="3000" b="1" dirty="0" smtClean="0"/>
              <a:t>1:</a:t>
            </a:r>
            <a:r>
              <a:rPr lang="en-US" sz="3000" dirty="0"/>
              <a:t>	Best answer is “a” (</a:t>
            </a:r>
            <a:r>
              <a:rPr lang="en-GB" sz="3000" dirty="0"/>
              <a:t>Sterilization</a:t>
            </a:r>
            <a:r>
              <a:rPr lang="en-US" sz="3000" dirty="0"/>
              <a:t>)			</a:t>
            </a:r>
            <a:r>
              <a:rPr lang="en-US" sz="3000" b="1" dirty="0"/>
              <a:t>= 01</a:t>
            </a:r>
            <a:endParaRPr lang="en-US" sz="3000" dirty="0"/>
          </a:p>
          <a:p>
            <a:r>
              <a:rPr lang="en-US" sz="3000" dirty="0"/>
              <a:t>Scientific Reason:  “for long time preservation, the milk is boiled at high temperature and cooled down” this method kills germs and micro-organisms present in the milk and milk is preserved for long time. </a:t>
            </a:r>
          </a:p>
          <a:p>
            <a:r>
              <a:rPr lang="en-US" sz="3000" dirty="0"/>
              <a:t>If the reason is “for long time preservation, the milk is boiled at high temperature” then award									</a:t>
            </a:r>
            <a:r>
              <a:rPr lang="en-US" sz="3000" b="1" dirty="0"/>
              <a:t>= 01</a:t>
            </a:r>
            <a:endParaRPr lang="en-US" sz="3000" dirty="0"/>
          </a:p>
          <a:p>
            <a:r>
              <a:rPr lang="en-US" sz="3000" dirty="0"/>
              <a:t>If the reason is “for long time preservation, the milk is boiled at high temperature and cooled down to kill germs” then </a:t>
            </a:r>
            <a:r>
              <a:rPr lang="en-US" sz="3000" dirty="0" smtClean="0"/>
              <a:t>award </a:t>
            </a:r>
            <a:r>
              <a:rPr lang="en-US" sz="3000" dirty="0"/>
              <a:t>			</a:t>
            </a:r>
            <a:r>
              <a:rPr lang="en-US" sz="3000" b="1" dirty="0"/>
              <a:t>= </a:t>
            </a:r>
            <a:r>
              <a:rPr lang="en-US" sz="3000" b="1" dirty="0" smtClean="0"/>
              <a:t>02</a:t>
            </a:r>
            <a:endParaRPr lang="en-US" sz="3000" dirty="0"/>
          </a:p>
        </p:txBody>
      </p:sp>
    </p:spTree>
    <p:extLst>
      <p:ext uri="{BB962C8B-B14F-4D97-AF65-F5344CB8AC3E}">
        <p14:creationId xmlns:p14="http://schemas.microsoft.com/office/powerpoint/2010/main" val="313307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2</a:t>
            </a:r>
            <a:endParaRPr lang="en-US" dirty="0"/>
          </a:p>
        </p:txBody>
      </p:sp>
      <p:sp>
        <p:nvSpPr>
          <p:cNvPr id="3" name="Content Placeholder 2"/>
          <p:cNvSpPr>
            <a:spLocks noGrp="1"/>
          </p:cNvSpPr>
          <p:nvPr>
            <p:ph idx="1"/>
          </p:nvPr>
        </p:nvSpPr>
        <p:spPr>
          <a:xfrm>
            <a:off x="304800" y="990600"/>
            <a:ext cx="8686800" cy="5638800"/>
          </a:xfrm>
        </p:spPr>
        <p:txBody>
          <a:bodyPr>
            <a:normAutofit fontScale="92500" lnSpcReduction="20000"/>
          </a:bodyPr>
          <a:lstStyle/>
          <a:p>
            <a:pPr marL="0" lvl="0" indent="0">
              <a:buNone/>
            </a:pPr>
            <a:r>
              <a:rPr lang="en-GB" dirty="0" err="1"/>
              <a:t>Saad</a:t>
            </a:r>
            <a:r>
              <a:rPr lang="en-GB" dirty="0"/>
              <a:t> tells his mother that his pet parrot is idiot because it is not ready to take the piece of meat which wants to feed it from his plate.  The mother says him not to do so as the parrot does not eat meat.  </a:t>
            </a:r>
            <a:r>
              <a:rPr lang="en-GB" dirty="0" err="1"/>
              <a:t>Saad</a:t>
            </a:r>
            <a:r>
              <a:rPr lang="en-GB" dirty="0"/>
              <a:t> asks that why does the parrot not eat meat? What do you think? Please select the correct answer from the following and also write its reason. </a:t>
            </a:r>
            <a:endParaRPr lang="en-US" dirty="0"/>
          </a:p>
          <a:p>
            <a:pPr marL="0" indent="0">
              <a:buNone/>
            </a:pPr>
            <a:r>
              <a:rPr lang="en-GB" b="1" dirty="0"/>
              <a:t>a.  </a:t>
            </a:r>
            <a:r>
              <a:rPr lang="en-GB" dirty="0"/>
              <a:t>Herbivores 		</a:t>
            </a:r>
            <a:endParaRPr lang="en-US" dirty="0"/>
          </a:p>
          <a:p>
            <a:pPr marL="0" indent="0">
              <a:buNone/>
            </a:pPr>
            <a:r>
              <a:rPr lang="en-GB" b="1" dirty="0"/>
              <a:t>b.</a:t>
            </a:r>
            <a:r>
              <a:rPr lang="en-GB" dirty="0"/>
              <a:t>  Carnivores		</a:t>
            </a:r>
            <a:endParaRPr lang="en-US" dirty="0"/>
          </a:p>
          <a:p>
            <a:pPr marL="0" indent="0">
              <a:buNone/>
            </a:pPr>
            <a:r>
              <a:rPr lang="en-GB" b="1" dirty="0"/>
              <a:t>c.  </a:t>
            </a:r>
            <a:r>
              <a:rPr lang="en-GB" dirty="0"/>
              <a:t>Omnivores		</a:t>
            </a:r>
            <a:endParaRPr lang="en-US" dirty="0"/>
          </a:p>
          <a:p>
            <a:pPr marL="0" indent="0">
              <a:buNone/>
            </a:pPr>
            <a:r>
              <a:rPr lang="en-GB" b="1" dirty="0"/>
              <a:t>d.  </a:t>
            </a:r>
            <a:r>
              <a:rPr lang="en-GB" dirty="0"/>
              <a:t>Parasites</a:t>
            </a:r>
            <a:endParaRPr lang="en-US" dirty="0"/>
          </a:p>
          <a:p>
            <a:pPr marL="0" indent="0">
              <a:buNone/>
            </a:pPr>
            <a:r>
              <a:rPr lang="en-GB" dirty="0"/>
              <a:t>---------------------------------------------------------------------------------------------------</a:t>
            </a:r>
            <a:endParaRPr lang="en-US" dirty="0"/>
          </a:p>
        </p:txBody>
      </p:sp>
    </p:spTree>
    <p:extLst>
      <p:ext uri="{BB962C8B-B14F-4D97-AF65-F5344CB8AC3E}">
        <p14:creationId xmlns:p14="http://schemas.microsoft.com/office/powerpoint/2010/main" val="1253424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686800" cy="6553200"/>
          </a:xfrm>
        </p:spPr>
        <p:txBody>
          <a:bodyPr/>
          <a:lstStyle/>
          <a:p>
            <a:pPr marL="0" indent="0">
              <a:buNone/>
            </a:pPr>
            <a:r>
              <a:rPr lang="en-US" b="1" dirty="0"/>
              <a:t>Rubric problem 2</a:t>
            </a:r>
            <a:r>
              <a:rPr lang="en-US" b="1" dirty="0" smtClean="0"/>
              <a:t> </a:t>
            </a:r>
            <a:r>
              <a:rPr lang="en-US" dirty="0" smtClean="0"/>
              <a:t>Best </a:t>
            </a:r>
            <a:r>
              <a:rPr lang="en-US" dirty="0"/>
              <a:t>answer is “a</a:t>
            </a:r>
            <a:r>
              <a:rPr lang="en-US" dirty="0" smtClean="0"/>
              <a:t>” (</a:t>
            </a:r>
            <a:r>
              <a:rPr lang="en-GB" dirty="0"/>
              <a:t>Herbivores</a:t>
            </a:r>
            <a:r>
              <a:rPr lang="en-US" dirty="0"/>
              <a:t>)		</a:t>
            </a:r>
            <a:r>
              <a:rPr lang="en-US" b="1" dirty="0" smtClean="0"/>
              <a:t>= </a:t>
            </a:r>
            <a:r>
              <a:rPr lang="en-US" b="1" dirty="0"/>
              <a:t>01</a:t>
            </a:r>
            <a:endParaRPr lang="en-US" dirty="0"/>
          </a:p>
          <a:p>
            <a:r>
              <a:rPr lang="en-US" dirty="0"/>
              <a:t>Scientific Reason:  herbivores organisms eat only herbs &amp; fruits etc.   </a:t>
            </a:r>
          </a:p>
          <a:p>
            <a:r>
              <a:rPr lang="en-US" dirty="0"/>
              <a:t>If the reason is “parrots are herbivores” then award 			</a:t>
            </a:r>
            <a:r>
              <a:rPr lang="en-US" b="1" dirty="0"/>
              <a:t>= 01</a:t>
            </a:r>
            <a:endParaRPr lang="en-US" dirty="0"/>
          </a:p>
          <a:p>
            <a:r>
              <a:rPr lang="en-US" dirty="0"/>
              <a:t>If the reason is “parrots are herbivores and they eat only herbs &amp; fruits” then award 		</a:t>
            </a:r>
            <a:r>
              <a:rPr lang="en-US" b="1" dirty="0"/>
              <a:t>= </a:t>
            </a:r>
            <a:r>
              <a:rPr lang="en-US" b="1" dirty="0" smtClean="0"/>
              <a:t>02</a:t>
            </a:r>
            <a:endParaRPr lang="en-US" dirty="0"/>
          </a:p>
        </p:txBody>
      </p:sp>
    </p:spTree>
    <p:extLst>
      <p:ext uri="{BB962C8B-B14F-4D97-AF65-F5344CB8AC3E}">
        <p14:creationId xmlns:p14="http://schemas.microsoft.com/office/powerpoint/2010/main" val="941179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Technique</a:t>
            </a:r>
            <a:endParaRPr lang="en-GB" dirty="0"/>
          </a:p>
        </p:txBody>
      </p:sp>
      <p:sp>
        <p:nvSpPr>
          <p:cNvPr id="3" name="Content Placeholder 2"/>
          <p:cNvSpPr>
            <a:spLocks noGrp="1"/>
          </p:cNvSpPr>
          <p:nvPr>
            <p:ph idx="1"/>
          </p:nvPr>
        </p:nvSpPr>
        <p:spPr/>
        <p:txBody>
          <a:bodyPr>
            <a:normAutofit/>
          </a:bodyPr>
          <a:lstStyle/>
          <a:p>
            <a:r>
              <a:rPr lang="en-GB" dirty="0"/>
              <a:t>Technique is a procedure or skill for completing a specific task. </a:t>
            </a:r>
            <a:endParaRPr lang="en-GB" dirty="0" smtClean="0"/>
          </a:p>
          <a:p>
            <a:r>
              <a:rPr lang="en-GB" dirty="0"/>
              <a:t>Teaching </a:t>
            </a:r>
            <a:r>
              <a:rPr lang="en-GB" dirty="0" smtClean="0"/>
              <a:t>Techniques </a:t>
            </a:r>
            <a:r>
              <a:rPr lang="en-GB" dirty="0"/>
              <a:t>are the little sneaky tricks we all know and use to get the job done in the classroom</a:t>
            </a:r>
            <a:r>
              <a:rPr lang="en-GB" dirty="0" smtClean="0"/>
              <a:t>.</a:t>
            </a:r>
            <a:r>
              <a:rPr lang="en-GB" dirty="0"/>
              <a:t> These </a:t>
            </a:r>
            <a:r>
              <a:rPr lang="en-GB" dirty="0" smtClean="0"/>
              <a:t>tricks can </a:t>
            </a:r>
            <a:r>
              <a:rPr lang="en-GB" dirty="0"/>
              <a:t>be taught to </a:t>
            </a:r>
            <a:r>
              <a:rPr lang="en-GB" dirty="0" smtClean="0"/>
              <a:t>other teachers.</a:t>
            </a:r>
          </a:p>
          <a:p>
            <a:r>
              <a:rPr lang="en-US" dirty="0" smtClean="0"/>
              <a:t>e. g. </a:t>
            </a:r>
            <a:r>
              <a:rPr lang="en-GB" dirty="0" smtClean="0"/>
              <a:t>titbits </a:t>
            </a:r>
            <a:r>
              <a:rPr lang="en-GB" dirty="0"/>
              <a:t>of games, </a:t>
            </a:r>
            <a:r>
              <a:rPr lang="en-GB" dirty="0" smtClean="0"/>
              <a:t>activates, </a:t>
            </a:r>
            <a:r>
              <a:rPr lang="en-GB" dirty="0"/>
              <a:t>and actions </a:t>
            </a:r>
            <a:r>
              <a:rPr lang="en-GB" dirty="0" smtClean="0"/>
              <a:t>in </a:t>
            </a:r>
            <a:r>
              <a:rPr lang="en-GB" dirty="0"/>
              <a:t>the classroom</a:t>
            </a:r>
            <a:endParaRPr lang="en-GB" dirty="0" smtClean="0"/>
          </a:p>
          <a:p>
            <a:endParaRPr lang="en-GB" dirty="0"/>
          </a:p>
        </p:txBody>
      </p:sp>
    </p:spTree>
    <p:extLst>
      <p:ext uri="{BB962C8B-B14F-4D97-AF65-F5344CB8AC3E}">
        <p14:creationId xmlns:p14="http://schemas.microsoft.com/office/powerpoint/2010/main" val="3737083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normAutofit fontScale="90000"/>
          </a:bodyPr>
          <a:lstStyle/>
          <a:p>
            <a:r>
              <a:rPr lang="tr-TR" sz="4000"/>
              <a:t>ADVANTAGES OF PROBLEM SOLVING METHOD</a:t>
            </a:r>
          </a:p>
        </p:txBody>
      </p:sp>
      <p:sp>
        <p:nvSpPr>
          <p:cNvPr id="41987" name="Rectangle 3"/>
          <p:cNvSpPr>
            <a:spLocks noGrp="1" noChangeArrowheads="1"/>
          </p:cNvSpPr>
          <p:nvPr>
            <p:ph idx="1"/>
          </p:nvPr>
        </p:nvSpPr>
        <p:spPr/>
        <p:txBody>
          <a:bodyPr>
            <a:normAutofit fontScale="92500"/>
          </a:bodyPr>
          <a:lstStyle/>
          <a:p>
            <a:r>
              <a:rPr lang="tr-TR" sz="2800"/>
              <a:t>It provides the active participation of the students in teaching-learning activity.</a:t>
            </a:r>
          </a:p>
          <a:p>
            <a:r>
              <a:rPr lang="tr-TR" sz="2800"/>
              <a:t>It habituates student to study regularly and organized.</a:t>
            </a:r>
          </a:p>
          <a:p>
            <a:r>
              <a:rPr lang="tr-TR" sz="2800"/>
              <a:t>It provides students o gain scientific view and thinking.</a:t>
            </a:r>
          </a:p>
          <a:p>
            <a:r>
              <a:rPr lang="tr-TR" sz="2800"/>
              <a:t>It makes students to be interested in learning.</a:t>
            </a:r>
          </a:p>
          <a:p>
            <a:r>
              <a:rPr lang="tr-TR" sz="2800"/>
              <a:t>It helps  to improve the sense of responsibility of students.</a:t>
            </a:r>
          </a:p>
          <a:p>
            <a:r>
              <a:rPr lang="tr-TR" sz="2800"/>
              <a:t>It provides students to face the problems boldly and to deal with it in a scientific approach.</a:t>
            </a:r>
          </a:p>
          <a:p>
            <a:endParaRPr lang="tr-TR" sz="2800"/>
          </a:p>
        </p:txBody>
      </p:sp>
    </p:spTree>
    <p:extLst>
      <p:ext uri="{BB962C8B-B14F-4D97-AF65-F5344CB8AC3E}">
        <p14:creationId xmlns:p14="http://schemas.microsoft.com/office/powerpoint/2010/main" val="23608504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395288" y="457200"/>
            <a:ext cx="8229600" cy="6095999"/>
          </a:xfrm>
        </p:spPr>
        <p:txBody>
          <a:bodyPr/>
          <a:lstStyle/>
          <a:p>
            <a:r>
              <a:rPr lang="tr-TR" sz="3600" dirty="0"/>
              <a:t>It helps students to adopt the view of benefit from others ideas and to help each other.</a:t>
            </a:r>
          </a:p>
          <a:p>
            <a:r>
              <a:rPr lang="tr-TR" sz="3600" dirty="0"/>
              <a:t>It predicates the learning to a more logical and doughty foundation.</a:t>
            </a:r>
          </a:p>
          <a:p>
            <a:r>
              <a:rPr lang="tr-TR" sz="3600" dirty="0"/>
              <a:t>It improves the ability of making proposes and putting forward the hypothesis.</a:t>
            </a:r>
          </a:p>
          <a:p>
            <a:r>
              <a:rPr lang="tr-TR" sz="3600" dirty="0"/>
              <a:t>It helps students to adopt the idea of not to be hurry to make a decision.</a:t>
            </a:r>
          </a:p>
          <a:p>
            <a:endParaRPr lang="tr-TR" dirty="0"/>
          </a:p>
        </p:txBody>
      </p:sp>
    </p:spTree>
    <p:extLst>
      <p:ext uri="{BB962C8B-B14F-4D97-AF65-F5344CB8AC3E}">
        <p14:creationId xmlns:p14="http://schemas.microsoft.com/office/powerpoint/2010/main" val="361438005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normAutofit fontScale="90000"/>
          </a:bodyPr>
          <a:lstStyle/>
          <a:p>
            <a:r>
              <a:rPr lang="tr-TR" sz="4000"/>
              <a:t>DISADVANTAGES OF PROBLEM SOLVING METHOD</a:t>
            </a:r>
          </a:p>
        </p:txBody>
      </p:sp>
      <p:sp>
        <p:nvSpPr>
          <p:cNvPr id="44035" name="Rectangle 3"/>
          <p:cNvSpPr>
            <a:spLocks noGrp="1" noChangeArrowheads="1"/>
          </p:cNvSpPr>
          <p:nvPr>
            <p:ph idx="1"/>
          </p:nvPr>
        </p:nvSpPr>
        <p:spPr/>
        <p:txBody>
          <a:bodyPr/>
          <a:lstStyle/>
          <a:p>
            <a:pPr>
              <a:lnSpc>
                <a:spcPct val="90000"/>
              </a:lnSpc>
            </a:pPr>
            <a:r>
              <a:rPr lang="tr-TR"/>
              <a:t>It takes too much time.</a:t>
            </a:r>
          </a:p>
          <a:p>
            <a:pPr>
              <a:lnSpc>
                <a:spcPct val="90000"/>
              </a:lnSpc>
            </a:pPr>
            <a:r>
              <a:rPr lang="tr-TR"/>
              <a:t>It is not possible to apply this method to all disciplines.</a:t>
            </a:r>
          </a:p>
          <a:p>
            <a:pPr>
              <a:lnSpc>
                <a:spcPct val="90000"/>
              </a:lnSpc>
            </a:pPr>
            <a:r>
              <a:rPr lang="tr-TR"/>
              <a:t>It can load some worldly burdensomes to students.</a:t>
            </a:r>
          </a:p>
          <a:p>
            <a:pPr>
              <a:lnSpc>
                <a:spcPct val="90000"/>
              </a:lnSpc>
            </a:pPr>
            <a:r>
              <a:rPr lang="tr-TR"/>
              <a:t>It can be diffucult for students to provide the materials and sources which is required for solving the problem.</a:t>
            </a:r>
          </a:p>
          <a:p>
            <a:pPr>
              <a:lnSpc>
                <a:spcPct val="90000"/>
              </a:lnSpc>
            </a:pPr>
            <a:r>
              <a:rPr lang="tr-TR"/>
              <a:t>Evaluating the learning can be difficult.</a:t>
            </a:r>
          </a:p>
        </p:txBody>
      </p:sp>
    </p:spTree>
    <p:extLst>
      <p:ext uri="{BB962C8B-B14F-4D97-AF65-F5344CB8AC3E}">
        <p14:creationId xmlns:p14="http://schemas.microsoft.com/office/powerpoint/2010/main" val="296825565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209800"/>
            <a:ext cx="6858000" cy="990600"/>
          </a:xfrm>
        </p:spPr>
        <p:txBody>
          <a:bodyPr>
            <a:normAutofit/>
          </a:bodyPr>
          <a:lstStyle/>
          <a:p>
            <a:r>
              <a:rPr lang="en-GB" sz="5400" b="1" dirty="0" smtClean="0"/>
              <a:t>Observation</a:t>
            </a:r>
            <a:endParaRPr lang="en-GB" sz="5400" dirty="0"/>
          </a:p>
        </p:txBody>
      </p:sp>
      <p:sp>
        <p:nvSpPr>
          <p:cNvPr id="3" name="Subtitle 2"/>
          <p:cNvSpPr>
            <a:spLocks noGrp="1"/>
          </p:cNvSpPr>
          <p:nvPr>
            <p:ph type="subTitle" idx="1"/>
          </p:nvPr>
        </p:nvSpPr>
        <p:spPr/>
        <p:txBody>
          <a:bodyPr/>
          <a:lstStyle/>
          <a:p>
            <a:pPr algn="l"/>
            <a:r>
              <a:rPr lang="en-US" sz="2400" b="1" dirty="0" smtClean="0">
                <a:solidFill>
                  <a:schemeClr val="tx1"/>
                </a:solidFill>
              </a:rPr>
              <a:t>Dr. </a:t>
            </a:r>
            <a:r>
              <a:rPr lang="en-US" sz="2400" b="1" dirty="0" err="1" smtClean="0">
                <a:solidFill>
                  <a:schemeClr val="tx1"/>
                </a:solidFill>
              </a:rPr>
              <a:t>Mushtaq</a:t>
            </a:r>
            <a:r>
              <a:rPr lang="en-US" sz="2400" b="1" dirty="0" smtClean="0">
                <a:solidFill>
                  <a:schemeClr val="tx1"/>
                </a:solidFill>
              </a:rPr>
              <a:t> Ahmad Malik</a:t>
            </a:r>
            <a:endParaRPr lang="en-GB" b="1" dirty="0">
              <a:solidFill>
                <a:schemeClr val="tx1"/>
              </a:solidFill>
            </a:endParaRPr>
          </a:p>
        </p:txBody>
      </p:sp>
    </p:spTree>
    <p:extLst>
      <p:ext uri="{BB962C8B-B14F-4D97-AF65-F5344CB8AC3E}">
        <p14:creationId xmlns:p14="http://schemas.microsoft.com/office/powerpoint/2010/main" val="2212108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a:bodyPr>
          <a:lstStyle/>
          <a:p>
            <a:r>
              <a:rPr lang="en-GB" b="1" dirty="0"/>
              <a:t>Classroom </a:t>
            </a:r>
            <a:r>
              <a:rPr lang="en-GB" b="1" dirty="0" smtClean="0"/>
              <a:t>Observation</a:t>
            </a:r>
            <a:endParaRPr lang="en-GB" dirty="0"/>
          </a:p>
        </p:txBody>
      </p:sp>
      <p:sp>
        <p:nvSpPr>
          <p:cNvPr id="3" name="Content Placeholder 2"/>
          <p:cNvSpPr>
            <a:spLocks noGrp="1"/>
          </p:cNvSpPr>
          <p:nvPr>
            <p:ph sz="quarter" idx="1"/>
          </p:nvPr>
        </p:nvSpPr>
        <p:spPr>
          <a:xfrm>
            <a:off x="179512" y="980728"/>
            <a:ext cx="8784976" cy="5357192"/>
          </a:xfrm>
        </p:spPr>
        <p:txBody>
          <a:bodyPr>
            <a:noAutofit/>
          </a:bodyPr>
          <a:lstStyle/>
          <a:p>
            <a:pPr marL="0" indent="0">
              <a:buNone/>
            </a:pPr>
            <a:r>
              <a:rPr lang="en-GB" sz="3600" dirty="0"/>
              <a:t>Systematic classroom observation is a quantitative method of measuring classroom </a:t>
            </a:r>
            <a:r>
              <a:rPr lang="en-GB" sz="3600" dirty="0" err="1"/>
              <a:t>behaviors</a:t>
            </a:r>
            <a:r>
              <a:rPr lang="en-GB" sz="3600" dirty="0"/>
              <a:t> from direct observations that specifies both the events or </a:t>
            </a:r>
            <a:r>
              <a:rPr lang="en-GB" sz="3600" dirty="0" err="1"/>
              <a:t>behaviors</a:t>
            </a:r>
            <a:r>
              <a:rPr lang="en-GB" sz="3600" dirty="0"/>
              <a:t> that are to be observed and how they are to be recorded. Generally, the data that is collected from this procedure focuses on the frequency with which specific </a:t>
            </a:r>
            <a:r>
              <a:rPr lang="en-GB" sz="3600" dirty="0" err="1"/>
              <a:t>behaviors</a:t>
            </a:r>
            <a:r>
              <a:rPr lang="en-GB" sz="3600" dirty="0"/>
              <a:t> or types of </a:t>
            </a:r>
            <a:r>
              <a:rPr lang="en-GB" sz="3600" dirty="0" err="1"/>
              <a:t>behavior</a:t>
            </a:r>
            <a:r>
              <a:rPr lang="en-GB" sz="3600" dirty="0"/>
              <a:t> occurred in the classroom and measures their duration.</a:t>
            </a:r>
          </a:p>
        </p:txBody>
      </p:sp>
    </p:spTree>
    <p:extLst>
      <p:ext uri="{BB962C8B-B14F-4D97-AF65-F5344CB8AC3E}">
        <p14:creationId xmlns:p14="http://schemas.microsoft.com/office/powerpoint/2010/main" val="342422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64096"/>
          </a:xfrm>
        </p:spPr>
        <p:txBody>
          <a:bodyPr/>
          <a:lstStyle/>
          <a:p>
            <a:r>
              <a:rPr lang="en-GB" sz="4800" dirty="0" smtClean="0"/>
              <a:t>Elements</a:t>
            </a:r>
            <a:endParaRPr lang="en-GB" dirty="0"/>
          </a:p>
        </p:txBody>
      </p:sp>
      <p:sp>
        <p:nvSpPr>
          <p:cNvPr id="3" name="Content Placeholder 2"/>
          <p:cNvSpPr>
            <a:spLocks noGrp="1"/>
          </p:cNvSpPr>
          <p:nvPr>
            <p:ph sz="quarter" idx="1"/>
          </p:nvPr>
        </p:nvSpPr>
        <p:spPr>
          <a:xfrm>
            <a:off x="107504" y="908720"/>
            <a:ext cx="9036496" cy="5217443"/>
          </a:xfrm>
        </p:spPr>
        <p:txBody>
          <a:bodyPr>
            <a:noAutofit/>
          </a:bodyPr>
          <a:lstStyle/>
          <a:p>
            <a:pPr marL="0" indent="0">
              <a:buNone/>
            </a:pPr>
            <a:r>
              <a:rPr lang="en-GB" sz="2800" dirty="0"/>
              <a:t>There are several elements that are common to most observational systems</a:t>
            </a:r>
            <a:r>
              <a:rPr lang="en-GB" sz="2800" dirty="0" smtClean="0"/>
              <a:t>.</a:t>
            </a:r>
          </a:p>
          <a:p>
            <a:r>
              <a:rPr lang="en-GB" sz="2800" dirty="0" smtClean="0"/>
              <a:t>A </a:t>
            </a:r>
            <a:r>
              <a:rPr lang="en-GB" sz="2800" dirty="0"/>
              <a:t>purpose for the observation</a:t>
            </a:r>
          </a:p>
          <a:p>
            <a:r>
              <a:rPr lang="en-GB" sz="2800" dirty="0"/>
              <a:t>operational definitions of all the observed </a:t>
            </a:r>
            <a:r>
              <a:rPr lang="en-GB" sz="2800" dirty="0" err="1"/>
              <a:t>behaviors</a:t>
            </a:r>
            <a:endParaRPr lang="en-GB" sz="2800" dirty="0"/>
          </a:p>
          <a:p>
            <a:r>
              <a:rPr lang="en-GB" sz="2800" dirty="0"/>
              <a:t>training procedures for observers</a:t>
            </a:r>
          </a:p>
          <a:p>
            <a:r>
              <a:rPr lang="en-GB" sz="2800" dirty="0"/>
              <a:t>a specific observational focus</a:t>
            </a:r>
          </a:p>
          <a:p>
            <a:r>
              <a:rPr lang="en-GB" sz="2800" dirty="0"/>
              <a:t>a setting</a:t>
            </a:r>
          </a:p>
          <a:p>
            <a:r>
              <a:rPr lang="en-GB" sz="2800" dirty="0"/>
              <a:t>a unit of time</a:t>
            </a:r>
          </a:p>
          <a:p>
            <a:r>
              <a:rPr lang="en-GB" sz="2800" dirty="0"/>
              <a:t>an observation schedule</a:t>
            </a:r>
          </a:p>
          <a:p>
            <a:r>
              <a:rPr lang="en-GB" sz="2800" dirty="0"/>
              <a:t>a method to record the data</a:t>
            </a:r>
          </a:p>
          <a:p>
            <a:r>
              <a:rPr lang="en-GB" sz="2800" dirty="0"/>
              <a:t>a method to process and </a:t>
            </a:r>
            <a:r>
              <a:rPr lang="en-GB" sz="2800" dirty="0" err="1"/>
              <a:t>analyze</a:t>
            </a:r>
            <a:r>
              <a:rPr lang="en-GB" sz="2800" dirty="0"/>
              <a:t> data (Stallings and </a:t>
            </a:r>
            <a:r>
              <a:rPr lang="en-GB" sz="2800" dirty="0" err="1"/>
              <a:t>Mohlman</a:t>
            </a:r>
            <a:r>
              <a:rPr lang="en-GB" sz="2800" dirty="0"/>
              <a:t>, pp. 469–471</a:t>
            </a:r>
            <a:r>
              <a:rPr lang="en-GB" sz="2800" dirty="0" smtClean="0"/>
              <a:t>)</a:t>
            </a:r>
            <a:endParaRPr lang="en-GB" sz="2800" dirty="0"/>
          </a:p>
        </p:txBody>
      </p:sp>
    </p:spTree>
    <p:extLst>
      <p:ext uri="{BB962C8B-B14F-4D97-AF65-F5344CB8AC3E}">
        <p14:creationId xmlns:p14="http://schemas.microsoft.com/office/powerpoint/2010/main" val="346349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336704"/>
          </a:xfrm>
        </p:spPr>
        <p:txBody>
          <a:bodyPr>
            <a:noAutofit/>
          </a:bodyPr>
          <a:lstStyle/>
          <a:p>
            <a:pPr marL="0" indent="0">
              <a:buNone/>
            </a:pPr>
            <a:r>
              <a:rPr lang="en-GB" sz="4400" dirty="0"/>
              <a:t>Prior to the use of systematic observational methods, research on effective teaching typically consisted of subjective data based on personal and anecdotal accounts of effective teaching. In order to develop a scientific basis for teaching, researchers began to use the more objective and reliable measures of systematic classroom observation.</a:t>
            </a:r>
          </a:p>
        </p:txBody>
      </p:sp>
    </p:spTree>
    <p:extLst>
      <p:ext uri="{BB962C8B-B14F-4D97-AF65-F5344CB8AC3E}">
        <p14:creationId xmlns:p14="http://schemas.microsoft.com/office/powerpoint/2010/main" val="3571618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964488" cy="936104"/>
          </a:xfrm>
        </p:spPr>
        <p:txBody>
          <a:bodyPr>
            <a:normAutofit fontScale="90000"/>
          </a:bodyPr>
          <a:lstStyle/>
          <a:p>
            <a:r>
              <a:rPr lang="en-GB" dirty="0" smtClean="0"/>
              <a:t>Interactive Coding Systems Of Observation</a:t>
            </a:r>
            <a:endParaRPr lang="en-GB" dirty="0"/>
          </a:p>
        </p:txBody>
      </p:sp>
      <p:sp>
        <p:nvSpPr>
          <p:cNvPr id="3" name="Content Placeholder 2"/>
          <p:cNvSpPr>
            <a:spLocks noGrp="1"/>
          </p:cNvSpPr>
          <p:nvPr>
            <p:ph sz="quarter" idx="1"/>
          </p:nvPr>
        </p:nvSpPr>
        <p:spPr>
          <a:xfrm>
            <a:off x="179512" y="908720"/>
            <a:ext cx="8856984" cy="5949280"/>
          </a:xfrm>
        </p:spPr>
        <p:txBody>
          <a:bodyPr>
            <a:normAutofit lnSpcReduction="10000"/>
          </a:bodyPr>
          <a:lstStyle/>
          <a:p>
            <a:pPr marL="0" indent="0">
              <a:buNone/>
            </a:pPr>
            <a:r>
              <a:rPr lang="en-GB" dirty="0" smtClean="0"/>
              <a:t>To examine </a:t>
            </a:r>
            <a:r>
              <a:rPr lang="en-GB" dirty="0"/>
              <a:t>effective </a:t>
            </a:r>
            <a:r>
              <a:rPr lang="en-GB" dirty="0" smtClean="0"/>
              <a:t>teaching are  </a:t>
            </a:r>
            <a:r>
              <a:rPr lang="en-GB" dirty="0"/>
              <a:t>charts, rating scales, checklists, and narrative </a:t>
            </a:r>
            <a:r>
              <a:rPr lang="en-GB" dirty="0" smtClean="0"/>
              <a:t>descriptions etc. but </a:t>
            </a:r>
            <a:r>
              <a:rPr lang="en-GB" dirty="0"/>
              <a:t>the most widely used procedure or research method has been systematic classroom observation based on interactive coding systems</a:t>
            </a:r>
            <a:r>
              <a:rPr lang="en-GB" dirty="0" smtClean="0"/>
              <a:t>.</a:t>
            </a:r>
          </a:p>
          <a:p>
            <a:pPr marL="0" indent="0">
              <a:buNone/>
            </a:pPr>
            <a:r>
              <a:rPr lang="en-GB" dirty="0"/>
              <a:t>These interactive coding systems allow the observer to record nearly everything that students and teachers do during a given time interval. These interaction systems are very objective and typically do not require the observer to make any high inferences or judgments about the </a:t>
            </a:r>
            <a:r>
              <a:rPr lang="en-GB" dirty="0" err="1"/>
              <a:t>behaviors</a:t>
            </a:r>
            <a:r>
              <a:rPr lang="en-GB" dirty="0"/>
              <a:t> they observe in the classroom.</a:t>
            </a:r>
          </a:p>
        </p:txBody>
      </p:sp>
    </p:spTree>
    <p:extLst>
      <p:ext uri="{BB962C8B-B14F-4D97-AF65-F5344CB8AC3E}">
        <p14:creationId xmlns:p14="http://schemas.microsoft.com/office/powerpoint/2010/main" val="239674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1143000"/>
          </a:xfrm>
        </p:spPr>
        <p:txBody>
          <a:bodyPr>
            <a:normAutofit/>
          </a:bodyPr>
          <a:lstStyle/>
          <a:p>
            <a:r>
              <a:rPr lang="en-GB" dirty="0" smtClean="0"/>
              <a:t>Commonly Used Observation Instruments</a:t>
            </a:r>
            <a:endParaRPr lang="en-GB" dirty="0"/>
          </a:p>
        </p:txBody>
      </p:sp>
      <p:sp>
        <p:nvSpPr>
          <p:cNvPr id="3" name="Content Placeholder 2"/>
          <p:cNvSpPr>
            <a:spLocks noGrp="1"/>
          </p:cNvSpPr>
          <p:nvPr>
            <p:ph sz="quarter" idx="1"/>
          </p:nvPr>
        </p:nvSpPr>
        <p:spPr>
          <a:xfrm>
            <a:off x="179512" y="1268760"/>
            <a:ext cx="8784976" cy="5472608"/>
          </a:xfrm>
        </p:spPr>
        <p:txBody>
          <a:bodyPr>
            <a:noAutofit/>
          </a:bodyPr>
          <a:lstStyle/>
          <a:p>
            <a:pPr marL="0" indent="0">
              <a:buNone/>
            </a:pPr>
            <a:r>
              <a:rPr lang="en-GB" sz="4000" dirty="0"/>
              <a:t>Some of the more commonly used observation instruments are the </a:t>
            </a:r>
            <a:r>
              <a:rPr lang="en-GB" sz="4000" dirty="0" err="1"/>
              <a:t>Brophy</a:t>
            </a:r>
            <a:r>
              <a:rPr lang="en-GB" sz="4000" dirty="0"/>
              <a:t>-Good Dyadic Interaction System, Stallings Observation System, and the Classroom Observation Schedule. They all have been widely used in research studies and in teacher development projects designed to improve classroom instruction.</a:t>
            </a:r>
          </a:p>
        </p:txBody>
      </p:sp>
    </p:spTree>
    <p:extLst>
      <p:ext uri="{BB962C8B-B14F-4D97-AF65-F5344CB8AC3E}">
        <p14:creationId xmlns:p14="http://schemas.microsoft.com/office/powerpoint/2010/main" val="3171264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778098"/>
          </a:xfrm>
        </p:spPr>
        <p:txBody>
          <a:bodyPr>
            <a:normAutofit/>
          </a:bodyPr>
          <a:lstStyle/>
          <a:p>
            <a:r>
              <a:rPr lang="en-GB" dirty="0" smtClean="0"/>
              <a:t>Major Strengths Of Classroom Observation</a:t>
            </a:r>
            <a:endParaRPr lang="en-GB" dirty="0"/>
          </a:p>
        </p:txBody>
      </p:sp>
      <p:sp>
        <p:nvSpPr>
          <p:cNvPr id="3" name="Content Placeholder 2"/>
          <p:cNvSpPr>
            <a:spLocks noGrp="1"/>
          </p:cNvSpPr>
          <p:nvPr>
            <p:ph sz="quarter" idx="1"/>
          </p:nvPr>
        </p:nvSpPr>
        <p:spPr>
          <a:xfrm>
            <a:off x="179512" y="836712"/>
            <a:ext cx="8784976" cy="5760640"/>
          </a:xfrm>
        </p:spPr>
        <p:txBody>
          <a:bodyPr>
            <a:noAutofit/>
          </a:bodyPr>
          <a:lstStyle/>
          <a:p>
            <a:pPr marL="514350" indent="-514350">
              <a:buAutoNum type="arabicParenBoth"/>
            </a:pPr>
            <a:r>
              <a:rPr lang="en-GB" sz="3400" dirty="0" smtClean="0"/>
              <a:t>permit </a:t>
            </a:r>
            <a:r>
              <a:rPr lang="en-GB" sz="3400" dirty="0"/>
              <a:t>researchers to study the processes of education in naturalistic settings; </a:t>
            </a:r>
            <a:endParaRPr lang="en-GB" sz="3400" dirty="0" smtClean="0"/>
          </a:p>
          <a:p>
            <a:pPr marL="0" indent="0">
              <a:buNone/>
            </a:pPr>
            <a:r>
              <a:rPr lang="en-GB" sz="3400" dirty="0" smtClean="0"/>
              <a:t>(</a:t>
            </a:r>
            <a:r>
              <a:rPr lang="en-GB" sz="3400" dirty="0"/>
              <a:t>2) provide more detailed and precise evidence than other data sources; </a:t>
            </a:r>
            <a:endParaRPr lang="en-GB" sz="3400" dirty="0" smtClean="0"/>
          </a:p>
          <a:p>
            <a:pPr marL="0" indent="0">
              <a:buNone/>
            </a:pPr>
            <a:r>
              <a:rPr lang="en-GB" sz="3400" dirty="0" smtClean="0"/>
              <a:t>(</a:t>
            </a:r>
            <a:r>
              <a:rPr lang="en-GB" sz="3400" dirty="0"/>
              <a:t>3) stimulate change and verify that the change occurred. </a:t>
            </a:r>
            <a:endParaRPr lang="en-GB" sz="3400" dirty="0" smtClean="0"/>
          </a:p>
          <a:p>
            <a:pPr marL="0" indent="0">
              <a:buNone/>
            </a:pPr>
            <a:r>
              <a:rPr lang="en-GB" sz="3400" dirty="0" smtClean="0"/>
              <a:t>(4) The </a:t>
            </a:r>
            <a:r>
              <a:rPr lang="en-GB" sz="3400" dirty="0"/>
              <a:t>descriptions of instructional events that are provided by this method have also been found to lead to improved understanding and better models for improving teaching.</a:t>
            </a:r>
          </a:p>
        </p:txBody>
      </p:sp>
    </p:spTree>
    <p:extLst>
      <p:ext uri="{BB962C8B-B14F-4D97-AF65-F5344CB8AC3E}">
        <p14:creationId xmlns:p14="http://schemas.microsoft.com/office/powerpoint/2010/main" val="265702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b="1" dirty="0"/>
              <a:t>Method</a:t>
            </a:r>
            <a:endParaRPr lang="en-GB" dirty="0"/>
          </a:p>
        </p:txBody>
      </p:sp>
      <p:sp>
        <p:nvSpPr>
          <p:cNvPr id="3" name="Content Placeholder 2"/>
          <p:cNvSpPr>
            <a:spLocks noGrp="1"/>
          </p:cNvSpPr>
          <p:nvPr>
            <p:ph idx="1"/>
          </p:nvPr>
        </p:nvSpPr>
        <p:spPr>
          <a:xfrm>
            <a:off x="323528" y="836712"/>
            <a:ext cx="8686800" cy="5904656"/>
          </a:xfrm>
        </p:spPr>
        <p:txBody>
          <a:bodyPr>
            <a:normAutofit lnSpcReduction="10000"/>
          </a:bodyPr>
          <a:lstStyle/>
          <a:p>
            <a:r>
              <a:rPr lang="en-GB" dirty="0"/>
              <a:t>Method is a way something is done. Perhaps used for routine tasks.</a:t>
            </a:r>
          </a:p>
          <a:p>
            <a:r>
              <a:rPr lang="en-GB" dirty="0"/>
              <a:t>Teaching Method: Refers to how you apply your answers from the questions stated in </a:t>
            </a:r>
            <a:r>
              <a:rPr lang="en-GB" dirty="0" smtClean="0"/>
              <a:t>teaching </a:t>
            </a:r>
            <a:r>
              <a:rPr lang="en-GB" dirty="0"/>
              <a:t>Approaches to your day to day instruction in front of your students.</a:t>
            </a:r>
          </a:p>
          <a:p>
            <a:r>
              <a:rPr lang="en-GB" dirty="0"/>
              <a:t>learning by </a:t>
            </a:r>
            <a:r>
              <a:rPr lang="en-GB" dirty="0" smtClean="0"/>
              <a:t>doing &amp; active listening and notes taking</a:t>
            </a:r>
          </a:p>
          <a:p>
            <a:r>
              <a:rPr lang="en-GB" dirty="0"/>
              <a:t>This is not really a question of 'what works for you' but what actual practices and procedures of teaching do you prefer and come most naturally to you?</a:t>
            </a:r>
          </a:p>
        </p:txBody>
      </p:sp>
    </p:spTree>
    <p:extLst>
      <p:ext uri="{BB962C8B-B14F-4D97-AF65-F5344CB8AC3E}">
        <p14:creationId xmlns:p14="http://schemas.microsoft.com/office/powerpoint/2010/main" val="3900129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784976" cy="6669360"/>
          </a:xfrm>
        </p:spPr>
        <p:txBody>
          <a:bodyPr>
            <a:normAutofit/>
          </a:bodyPr>
          <a:lstStyle/>
          <a:p>
            <a:pPr marL="514350" indent="-514350">
              <a:buFont typeface="+mj-lt"/>
              <a:buAutoNum type="arabicParenR" startAt="5"/>
            </a:pPr>
            <a:r>
              <a:rPr lang="en-GB" dirty="0"/>
              <a:t>provided a coherent, well-substantiated knowledge base about effective instruction. </a:t>
            </a:r>
            <a:endParaRPr lang="en-GB" dirty="0" smtClean="0"/>
          </a:p>
          <a:p>
            <a:pPr marL="514350" indent="-514350">
              <a:buFont typeface="+mj-lt"/>
              <a:buAutoNum type="arabicParenR" startAt="5"/>
            </a:pPr>
            <a:r>
              <a:rPr lang="en-GB" dirty="0"/>
              <a:t>classroom </a:t>
            </a:r>
            <a:r>
              <a:rPr lang="en-GB" dirty="0" err="1"/>
              <a:t>behaviors</a:t>
            </a:r>
            <a:r>
              <a:rPr lang="en-GB" dirty="0"/>
              <a:t> significantly relate to students' academic achievement</a:t>
            </a:r>
            <a:r>
              <a:rPr lang="en-GB" dirty="0" smtClean="0"/>
              <a:t>.</a:t>
            </a:r>
          </a:p>
          <a:p>
            <a:pPr marL="514350" indent="-514350">
              <a:buFont typeface="+mj-lt"/>
              <a:buAutoNum type="arabicParenR" startAt="5"/>
            </a:pPr>
            <a:r>
              <a:rPr lang="en-GB" dirty="0"/>
              <a:t>Several aspects of classroom instruction such as conducting daily reviews, presenting new material, conducting guided practice, providing feedback and correctives, conducting independent practice, and conducting weekly and monthly reviews have been found to be significantly related to students' academic achievement. </a:t>
            </a:r>
          </a:p>
        </p:txBody>
      </p:sp>
    </p:spTree>
    <p:extLst>
      <p:ext uri="{BB962C8B-B14F-4D97-AF65-F5344CB8AC3E}">
        <p14:creationId xmlns:p14="http://schemas.microsoft.com/office/powerpoint/2010/main" val="2152124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a:bodyPr>
          <a:lstStyle/>
          <a:p>
            <a:pPr marL="0" indent="0">
              <a:buNone/>
            </a:pPr>
            <a:r>
              <a:rPr lang="en-GB" sz="4000" dirty="0" smtClean="0"/>
              <a:t>8) Research </a:t>
            </a:r>
            <a:r>
              <a:rPr lang="en-GB" sz="4000" dirty="0"/>
              <a:t>using systematic classroom observation has provided us with a substantial knowledge base that has helped us understand effective teaching.</a:t>
            </a:r>
          </a:p>
        </p:txBody>
      </p:sp>
    </p:spTree>
    <p:extLst>
      <p:ext uri="{BB962C8B-B14F-4D97-AF65-F5344CB8AC3E}">
        <p14:creationId xmlns:p14="http://schemas.microsoft.com/office/powerpoint/2010/main" val="2190657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784976" cy="850106"/>
          </a:xfrm>
        </p:spPr>
        <p:txBody>
          <a:bodyPr>
            <a:normAutofit/>
          </a:bodyPr>
          <a:lstStyle/>
          <a:p>
            <a:r>
              <a:rPr lang="en-GB" b="1" dirty="0"/>
              <a:t>Purposes of Classroom </a:t>
            </a:r>
            <a:r>
              <a:rPr lang="en-GB" b="1" dirty="0" smtClean="0"/>
              <a:t>Observation</a:t>
            </a:r>
            <a:endParaRPr lang="en-GB" dirty="0"/>
          </a:p>
        </p:txBody>
      </p:sp>
      <p:sp>
        <p:nvSpPr>
          <p:cNvPr id="3" name="Content Placeholder 2"/>
          <p:cNvSpPr>
            <a:spLocks noGrp="1"/>
          </p:cNvSpPr>
          <p:nvPr>
            <p:ph sz="quarter" idx="1"/>
          </p:nvPr>
        </p:nvSpPr>
        <p:spPr>
          <a:xfrm>
            <a:off x="179512" y="908720"/>
            <a:ext cx="8856984" cy="5832648"/>
          </a:xfrm>
        </p:spPr>
        <p:txBody>
          <a:bodyPr>
            <a:noAutofit/>
          </a:bodyPr>
          <a:lstStyle/>
          <a:p>
            <a:pPr marL="514350" indent="-514350">
              <a:buAutoNum type="arabicParenBoth"/>
            </a:pPr>
            <a:r>
              <a:rPr lang="en-GB" sz="4000" dirty="0" smtClean="0"/>
              <a:t>description </a:t>
            </a:r>
            <a:r>
              <a:rPr lang="en-GB" sz="4000" dirty="0"/>
              <a:t>of instructional practices; </a:t>
            </a:r>
            <a:endParaRPr lang="en-GB" sz="4000" dirty="0" smtClean="0"/>
          </a:p>
          <a:p>
            <a:pPr marL="0" indent="0">
              <a:buNone/>
            </a:pPr>
            <a:r>
              <a:rPr lang="en-GB" sz="4000" dirty="0" smtClean="0"/>
              <a:t>(</a:t>
            </a:r>
            <a:r>
              <a:rPr lang="en-GB" sz="4000" dirty="0"/>
              <a:t>2) investigation of instructional inequities for different groups of students; and </a:t>
            </a:r>
            <a:endParaRPr lang="en-GB" sz="4000" dirty="0" smtClean="0"/>
          </a:p>
          <a:p>
            <a:pPr marL="0" indent="0">
              <a:buNone/>
            </a:pPr>
            <a:r>
              <a:rPr lang="en-GB" sz="4000" dirty="0" smtClean="0"/>
              <a:t>(</a:t>
            </a:r>
            <a:r>
              <a:rPr lang="en-GB" sz="4000" dirty="0"/>
              <a:t>3) improvement of teachers' classroom instruction based on feedback from individual classroom or school profiles</a:t>
            </a:r>
            <a:r>
              <a:rPr lang="en-GB" sz="4000" dirty="0" smtClean="0"/>
              <a:t>.</a:t>
            </a:r>
          </a:p>
          <a:p>
            <a:pPr marL="0" indent="0">
              <a:buNone/>
            </a:pPr>
            <a:r>
              <a:rPr lang="en-US" sz="4000" dirty="0" smtClean="0"/>
              <a:t>(4) </a:t>
            </a:r>
            <a:r>
              <a:rPr lang="en-GB" sz="4000" dirty="0"/>
              <a:t>the current status of instructional practices and identifying instructional problems.</a:t>
            </a:r>
          </a:p>
        </p:txBody>
      </p:sp>
    </p:spTree>
    <p:extLst>
      <p:ext uri="{BB962C8B-B14F-4D97-AF65-F5344CB8AC3E}">
        <p14:creationId xmlns:p14="http://schemas.microsoft.com/office/powerpoint/2010/main" val="4168096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a:bodyPr>
          <a:lstStyle/>
          <a:p>
            <a:pPr marL="0" indent="0">
              <a:buNone/>
            </a:pPr>
            <a:r>
              <a:rPr lang="en-US" sz="4000" dirty="0" smtClean="0"/>
              <a:t>(5) </a:t>
            </a:r>
            <a:r>
              <a:rPr lang="en-GB" sz="4000" dirty="0"/>
              <a:t>what takes place in classrooms in order to delineate the complex practical issues that confront practitioners</a:t>
            </a:r>
          </a:p>
        </p:txBody>
      </p:sp>
    </p:spTree>
    <p:extLst>
      <p:ext uri="{BB962C8B-B14F-4D97-AF65-F5344CB8AC3E}">
        <p14:creationId xmlns:p14="http://schemas.microsoft.com/office/powerpoint/2010/main" val="4196591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20080"/>
          </a:xfrm>
        </p:spPr>
        <p:txBody>
          <a:bodyPr>
            <a:normAutofit/>
          </a:bodyPr>
          <a:lstStyle/>
          <a:p>
            <a:r>
              <a:rPr lang="en-US" dirty="0" smtClean="0"/>
              <a:t>Parameters for Classroom Observation</a:t>
            </a:r>
            <a:endParaRPr lang="en-GB" dirty="0"/>
          </a:p>
        </p:txBody>
      </p:sp>
      <p:sp>
        <p:nvSpPr>
          <p:cNvPr id="3" name="Content Placeholder 2"/>
          <p:cNvSpPr>
            <a:spLocks noGrp="1"/>
          </p:cNvSpPr>
          <p:nvPr>
            <p:ph sz="quarter" idx="1"/>
          </p:nvPr>
        </p:nvSpPr>
        <p:spPr>
          <a:xfrm>
            <a:off x="179512" y="836712"/>
            <a:ext cx="8856984" cy="5904656"/>
          </a:xfrm>
        </p:spPr>
        <p:txBody>
          <a:bodyPr>
            <a:normAutofit/>
          </a:bodyPr>
          <a:lstStyle/>
          <a:p>
            <a:r>
              <a:rPr lang="en-GB" sz="2800" dirty="0"/>
              <a:t>instructional </a:t>
            </a:r>
            <a:r>
              <a:rPr lang="en-GB" sz="2800" dirty="0" smtClean="0"/>
              <a:t>practices </a:t>
            </a:r>
          </a:p>
          <a:p>
            <a:r>
              <a:rPr lang="en-GB" sz="2800" dirty="0"/>
              <a:t>variety in teaching practices across subjects and </a:t>
            </a:r>
            <a:r>
              <a:rPr lang="en-GB" sz="2800" dirty="0" smtClean="0"/>
              <a:t>grades</a:t>
            </a:r>
          </a:p>
          <a:p>
            <a:r>
              <a:rPr lang="en-GB" sz="2800" dirty="0"/>
              <a:t>class time </a:t>
            </a:r>
            <a:r>
              <a:rPr lang="en-GB" sz="2800" dirty="0" smtClean="0"/>
              <a:t>spent on …..</a:t>
            </a:r>
          </a:p>
          <a:p>
            <a:r>
              <a:rPr lang="en-GB" sz="2800" dirty="0"/>
              <a:t>Students </a:t>
            </a:r>
            <a:r>
              <a:rPr lang="en-GB" sz="2800" dirty="0" smtClean="0"/>
              <a:t>involvement </a:t>
            </a:r>
          </a:p>
          <a:p>
            <a:r>
              <a:rPr lang="en-GB" sz="2800" dirty="0"/>
              <a:t>teachers </a:t>
            </a:r>
            <a:r>
              <a:rPr lang="en-GB" sz="2800" dirty="0" smtClean="0"/>
              <a:t>focus </a:t>
            </a:r>
          </a:p>
          <a:p>
            <a:r>
              <a:rPr lang="en-GB" sz="2800" dirty="0" smtClean="0"/>
              <a:t>Teacher student interaction </a:t>
            </a:r>
          </a:p>
          <a:p>
            <a:r>
              <a:rPr lang="en-US" sz="2800" dirty="0" smtClean="0"/>
              <a:t>Student-student </a:t>
            </a:r>
            <a:r>
              <a:rPr lang="en-GB" sz="2800" dirty="0" smtClean="0"/>
              <a:t>interaction </a:t>
            </a:r>
          </a:p>
          <a:p>
            <a:r>
              <a:rPr lang="en-US" sz="2800" dirty="0" smtClean="0"/>
              <a:t>Use of </a:t>
            </a:r>
            <a:r>
              <a:rPr lang="en-GB" sz="2800" dirty="0"/>
              <a:t>technology </a:t>
            </a:r>
            <a:r>
              <a:rPr lang="en-GB" sz="2800" dirty="0" smtClean="0"/>
              <a:t> &amp; AV-aids</a:t>
            </a:r>
          </a:p>
          <a:p>
            <a:r>
              <a:rPr lang="en-GB" sz="2800" dirty="0"/>
              <a:t>higher-level thought </a:t>
            </a:r>
            <a:r>
              <a:rPr lang="en-GB" sz="2800" dirty="0" smtClean="0"/>
              <a:t>processes</a:t>
            </a:r>
          </a:p>
          <a:p>
            <a:r>
              <a:rPr lang="en-GB" sz="2800" dirty="0" smtClean="0"/>
              <a:t>Classrooms culture </a:t>
            </a:r>
          </a:p>
          <a:p>
            <a:r>
              <a:rPr lang="en-GB" sz="2800" dirty="0" smtClean="0"/>
              <a:t>Study skills &amp; other skills </a:t>
            </a:r>
            <a:r>
              <a:rPr lang="en-GB" sz="2800" dirty="0"/>
              <a:t> </a:t>
            </a:r>
          </a:p>
        </p:txBody>
      </p:sp>
    </p:spTree>
    <p:extLst>
      <p:ext uri="{BB962C8B-B14F-4D97-AF65-F5344CB8AC3E}">
        <p14:creationId xmlns:p14="http://schemas.microsoft.com/office/powerpoint/2010/main" val="2244352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a:bodyPr>
          <a:lstStyle/>
          <a:p>
            <a:r>
              <a:rPr lang="en-GB" sz="4000" dirty="0"/>
              <a:t>instructional </a:t>
            </a:r>
            <a:r>
              <a:rPr lang="en-GB" sz="4000" dirty="0" smtClean="0"/>
              <a:t>inequities</a:t>
            </a:r>
          </a:p>
          <a:p>
            <a:r>
              <a:rPr lang="en-US" sz="4000" dirty="0" smtClean="0"/>
              <a:t>Students’ </a:t>
            </a:r>
            <a:r>
              <a:rPr lang="en-GB" sz="4000" dirty="0"/>
              <a:t>classroom </a:t>
            </a:r>
            <a:r>
              <a:rPr lang="en-GB" sz="4000" dirty="0" err="1" smtClean="0"/>
              <a:t>behavior</a:t>
            </a:r>
            <a:endParaRPr lang="en-GB" sz="4000" dirty="0" smtClean="0"/>
          </a:p>
          <a:p>
            <a:r>
              <a:rPr lang="en-GB" sz="4000" dirty="0" smtClean="0"/>
              <a:t>Classroom </a:t>
            </a:r>
            <a:r>
              <a:rPr lang="en-GB" sz="4000" dirty="0"/>
              <a:t>environments</a:t>
            </a:r>
            <a:endParaRPr lang="en-GB" sz="4000" dirty="0" smtClean="0"/>
          </a:p>
          <a:p>
            <a:r>
              <a:rPr lang="en-GB" sz="4000" dirty="0" smtClean="0"/>
              <a:t>Feedback to students </a:t>
            </a:r>
          </a:p>
          <a:p>
            <a:r>
              <a:rPr lang="en-GB" sz="4000" dirty="0"/>
              <a:t>suggestions for improvement</a:t>
            </a:r>
          </a:p>
        </p:txBody>
      </p:sp>
    </p:spTree>
    <p:extLst>
      <p:ext uri="{BB962C8B-B14F-4D97-AF65-F5344CB8AC3E}">
        <p14:creationId xmlns:p14="http://schemas.microsoft.com/office/powerpoint/2010/main" val="3612602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20080"/>
          </a:xfrm>
        </p:spPr>
        <p:txBody>
          <a:bodyPr>
            <a:normAutofit fontScale="90000"/>
          </a:bodyPr>
          <a:lstStyle/>
          <a:p>
            <a:r>
              <a:rPr lang="en-GB" b="1" dirty="0"/>
              <a:t>Limitations of Classroom </a:t>
            </a:r>
            <a:r>
              <a:rPr lang="en-GB" b="1" dirty="0" smtClean="0"/>
              <a:t>Observation</a:t>
            </a:r>
            <a:endParaRPr lang="en-GB" dirty="0"/>
          </a:p>
        </p:txBody>
      </p:sp>
      <p:sp>
        <p:nvSpPr>
          <p:cNvPr id="3" name="Content Placeholder 2"/>
          <p:cNvSpPr>
            <a:spLocks noGrp="1"/>
          </p:cNvSpPr>
          <p:nvPr>
            <p:ph sz="quarter" idx="1"/>
          </p:nvPr>
        </p:nvSpPr>
        <p:spPr>
          <a:xfrm>
            <a:off x="179512" y="836712"/>
            <a:ext cx="8784976" cy="5904656"/>
          </a:xfrm>
        </p:spPr>
        <p:txBody>
          <a:bodyPr>
            <a:normAutofit fontScale="92500"/>
          </a:bodyPr>
          <a:lstStyle/>
          <a:p>
            <a:pPr marL="0" indent="0">
              <a:buNone/>
            </a:pPr>
            <a:r>
              <a:rPr lang="en-GB" sz="3600" dirty="0"/>
              <a:t>(1) </a:t>
            </a:r>
            <a:r>
              <a:rPr lang="en-GB" sz="3600" dirty="0" smtClean="0"/>
              <a:t>Theoretical and </a:t>
            </a:r>
            <a:r>
              <a:rPr lang="en-GB" sz="3600" dirty="0"/>
              <a:t>epistemological criticisms; </a:t>
            </a:r>
            <a:endParaRPr lang="en-GB" sz="3600" dirty="0" smtClean="0"/>
          </a:p>
          <a:p>
            <a:pPr marL="0" indent="0">
              <a:buNone/>
            </a:pPr>
            <a:r>
              <a:rPr lang="en-GB" sz="3600" dirty="0" smtClean="0"/>
              <a:t>(</a:t>
            </a:r>
            <a:r>
              <a:rPr lang="en-GB" sz="3600" dirty="0"/>
              <a:t>2) </a:t>
            </a:r>
            <a:r>
              <a:rPr lang="en-GB" sz="3600" dirty="0" smtClean="0"/>
              <a:t>Methodological concerns</a:t>
            </a:r>
            <a:r>
              <a:rPr lang="en-GB" sz="3600" dirty="0"/>
              <a:t>; and </a:t>
            </a:r>
            <a:endParaRPr lang="en-GB" sz="3600" dirty="0" smtClean="0"/>
          </a:p>
          <a:p>
            <a:pPr marL="0" indent="0">
              <a:buNone/>
            </a:pPr>
            <a:r>
              <a:rPr lang="en-GB" sz="3600" dirty="0" smtClean="0"/>
              <a:t>(</a:t>
            </a:r>
            <a:r>
              <a:rPr lang="en-GB" sz="3600" dirty="0"/>
              <a:t>3) </a:t>
            </a:r>
            <a:r>
              <a:rPr lang="en-GB" sz="3600" dirty="0" smtClean="0"/>
              <a:t>Pragmatic concerns.</a:t>
            </a:r>
          </a:p>
          <a:p>
            <a:pPr marL="0" indent="0">
              <a:buNone/>
            </a:pPr>
            <a:r>
              <a:rPr lang="en-US" sz="3600" dirty="0" smtClean="0"/>
              <a:t>(4) </a:t>
            </a:r>
            <a:r>
              <a:rPr lang="en-GB" sz="3600" dirty="0" smtClean="0"/>
              <a:t>Only observe covert </a:t>
            </a:r>
            <a:r>
              <a:rPr lang="en-GB" sz="3600" dirty="0" err="1" smtClean="0"/>
              <a:t>behavior</a:t>
            </a:r>
            <a:r>
              <a:rPr lang="en-GB" sz="3600" dirty="0" smtClean="0"/>
              <a:t> can be observed </a:t>
            </a:r>
          </a:p>
          <a:p>
            <a:pPr marL="0" indent="0">
              <a:buNone/>
            </a:pPr>
            <a:r>
              <a:rPr lang="en-US" sz="3600" dirty="0" smtClean="0"/>
              <a:t>(5) </a:t>
            </a:r>
            <a:r>
              <a:rPr lang="en-GB" sz="3600" dirty="0" smtClean="0"/>
              <a:t>Difficult to </a:t>
            </a:r>
            <a:r>
              <a:rPr lang="en-GB" sz="3600" dirty="0"/>
              <a:t>record complex </a:t>
            </a:r>
            <a:r>
              <a:rPr lang="en-GB" sz="3600" dirty="0" smtClean="0"/>
              <a:t>instructional </a:t>
            </a:r>
            <a:r>
              <a:rPr lang="en-GB" sz="3600" dirty="0" err="1" smtClean="0"/>
              <a:t>behaviors</a:t>
            </a:r>
            <a:endParaRPr lang="en-GB" sz="3600" dirty="0" smtClean="0"/>
          </a:p>
          <a:p>
            <a:pPr marL="0" indent="0">
              <a:buNone/>
            </a:pPr>
            <a:r>
              <a:rPr lang="en-US" sz="3600" dirty="0" smtClean="0"/>
              <a:t>(6) </a:t>
            </a:r>
            <a:r>
              <a:rPr lang="en-GB" sz="3600" dirty="0"/>
              <a:t>Observer </a:t>
            </a:r>
            <a:r>
              <a:rPr lang="en-GB" sz="3600" dirty="0" smtClean="0"/>
              <a:t>effects</a:t>
            </a:r>
          </a:p>
          <a:p>
            <a:pPr marL="0" indent="0">
              <a:buNone/>
            </a:pPr>
            <a:r>
              <a:rPr lang="en-US" sz="3600" dirty="0" smtClean="0"/>
              <a:t>(7) </a:t>
            </a:r>
            <a:r>
              <a:rPr lang="en-GB" sz="3600" dirty="0" smtClean="0"/>
              <a:t>Generalized observation; not according to grade or class level </a:t>
            </a:r>
          </a:p>
          <a:p>
            <a:pPr marL="0" indent="0">
              <a:buNone/>
            </a:pPr>
            <a:r>
              <a:rPr lang="en-US" sz="3600" dirty="0" smtClean="0"/>
              <a:t>(8) Costly to do</a:t>
            </a:r>
            <a:endParaRPr lang="en-GB" sz="3600" dirty="0"/>
          </a:p>
        </p:txBody>
      </p:sp>
    </p:spTree>
    <p:extLst>
      <p:ext uri="{BB962C8B-B14F-4D97-AF65-F5344CB8AC3E}">
        <p14:creationId xmlns:p14="http://schemas.microsoft.com/office/powerpoint/2010/main" val="2878333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20080"/>
          </a:xfrm>
        </p:spPr>
        <p:txBody>
          <a:bodyPr>
            <a:normAutofit fontScale="90000"/>
          </a:bodyPr>
          <a:lstStyle/>
          <a:p>
            <a:r>
              <a:rPr lang="en-GB" b="1" dirty="0"/>
              <a:t>New </a:t>
            </a:r>
            <a:r>
              <a:rPr lang="en-GB" b="1" dirty="0" smtClean="0"/>
              <a:t>Directions</a:t>
            </a:r>
            <a:endParaRPr lang="en-GB" dirty="0"/>
          </a:p>
        </p:txBody>
      </p:sp>
      <p:sp>
        <p:nvSpPr>
          <p:cNvPr id="3" name="Content Placeholder 2"/>
          <p:cNvSpPr>
            <a:spLocks noGrp="1"/>
          </p:cNvSpPr>
          <p:nvPr>
            <p:ph sz="quarter" idx="1"/>
          </p:nvPr>
        </p:nvSpPr>
        <p:spPr>
          <a:xfrm>
            <a:off x="179512" y="836712"/>
            <a:ext cx="8784976" cy="5904656"/>
          </a:xfrm>
        </p:spPr>
        <p:txBody>
          <a:bodyPr>
            <a:normAutofit/>
          </a:bodyPr>
          <a:lstStyle/>
          <a:p>
            <a:pPr marL="514350" indent="-514350">
              <a:buAutoNum type="arabicParenBoth"/>
            </a:pPr>
            <a:r>
              <a:rPr lang="en-GB" sz="3200" dirty="0" smtClean="0"/>
              <a:t>combining </a:t>
            </a:r>
            <a:r>
              <a:rPr lang="en-GB" sz="3200" dirty="0"/>
              <a:t>both qualitative and quantitative methods in observation systems; </a:t>
            </a:r>
            <a:endParaRPr lang="en-GB" sz="3200" dirty="0" smtClean="0"/>
          </a:p>
          <a:p>
            <a:pPr marL="0" indent="0">
              <a:buNone/>
            </a:pPr>
            <a:r>
              <a:rPr lang="en-GB" sz="3200" dirty="0" smtClean="0"/>
              <a:t>(</a:t>
            </a:r>
            <a:r>
              <a:rPr lang="en-GB" sz="3200" dirty="0"/>
              <a:t>2) developing observation instruments that are based on "standards" of pedagogy; </a:t>
            </a:r>
            <a:endParaRPr lang="en-GB" sz="3200" dirty="0" smtClean="0"/>
          </a:p>
          <a:p>
            <a:pPr marL="0" indent="0">
              <a:buNone/>
            </a:pPr>
            <a:r>
              <a:rPr lang="en-GB" sz="3200" dirty="0" smtClean="0"/>
              <a:t>(</a:t>
            </a:r>
            <a:r>
              <a:rPr lang="en-GB" sz="3200" dirty="0"/>
              <a:t>3) using student-</a:t>
            </a:r>
            <a:r>
              <a:rPr lang="en-GB" sz="3200" dirty="0" err="1"/>
              <a:t>centered</a:t>
            </a:r>
            <a:r>
              <a:rPr lang="en-GB" sz="3200" dirty="0"/>
              <a:t> observation instruments that allow for comparisons between groups of students within the class; and </a:t>
            </a:r>
            <a:endParaRPr lang="en-GB" sz="3200" dirty="0" smtClean="0"/>
          </a:p>
          <a:p>
            <a:pPr marL="0" indent="0">
              <a:buNone/>
            </a:pPr>
            <a:r>
              <a:rPr lang="en-GB" sz="3200" dirty="0" smtClean="0"/>
              <a:t>(</a:t>
            </a:r>
            <a:r>
              <a:rPr lang="en-GB" sz="3200" dirty="0"/>
              <a:t>4) using instruments that assess authentic, interactive instructional practices that have been found to relate to student gains on higher-level cognitive outcomes.</a:t>
            </a:r>
          </a:p>
        </p:txBody>
      </p:sp>
    </p:spTree>
    <p:extLst>
      <p:ext uri="{BB962C8B-B14F-4D97-AF65-F5344CB8AC3E}">
        <p14:creationId xmlns:p14="http://schemas.microsoft.com/office/powerpoint/2010/main" val="279513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990600"/>
            <a:ext cx="6477000" cy="1754326"/>
          </a:xfrm>
          <a:prstGeom prst="rect">
            <a:avLst/>
          </a:prstGeom>
        </p:spPr>
        <p:txBody>
          <a:bodyPr wrap="square">
            <a:spAutoFit/>
          </a:bodyPr>
          <a:lstStyle/>
          <a:p>
            <a:pPr algn="ctr"/>
            <a:r>
              <a:rPr lang="en-GB" sz="5400" b="1" dirty="0" smtClean="0"/>
              <a:t>Practical Activities in Science</a:t>
            </a:r>
            <a:endParaRPr lang="en-GB" sz="5400" b="1" dirty="0"/>
          </a:p>
        </p:txBody>
      </p:sp>
    </p:spTree>
    <p:extLst>
      <p:ext uri="{BB962C8B-B14F-4D97-AF65-F5344CB8AC3E}">
        <p14:creationId xmlns:p14="http://schemas.microsoft.com/office/powerpoint/2010/main" val="2441335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p:nvPr/>
        </p:nvSpPr>
        <p:spPr>
          <a:xfrm>
            <a:off x="228600" y="1066800"/>
            <a:ext cx="8686800" cy="5029199"/>
          </a:xfrm>
          <a:prstGeom prst="rect">
            <a:avLst/>
          </a:prstGeom>
        </p:spPr>
        <p:txBody>
          <a:bodyPr wrap="square" lIns="0" tIns="0" rIns="0" bIns="0" rtlCol="0">
            <a:noAutofit/>
          </a:bodyPr>
          <a:lstStyle/>
          <a:p>
            <a:pPr marL="12700" marR="51434">
              <a:spcBef>
                <a:spcPts val="160"/>
              </a:spcBef>
            </a:pPr>
            <a:r>
              <a:rPr sz="6000" spc="9" baseline="8837" dirty="0" smtClean="0">
                <a:latin typeface="Lucida Sans Unicode"/>
                <a:cs typeface="Lucida Sans Unicode"/>
              </a:rPr>
              <a:t>H</a:t>
            </a:r>
            <a:r>
              <a:rPr sz="6000" spc="4" baseline="8837" dirty="0" smtClean="0">
                <a:latin typeface="Lucida Sans Unicode"/>
                <a:cs typeface="Lucida Sans Unicode"/>
              </a:rPr>
              <a:t>a</a:t>
            </a:r>
            <a:r>
              <a:rPr sz="6000" spc="14" baseline="8837" dirty="0" smtClean="0">
                <a:latin typeface="Lucida Sans Unicode"/>
                <a:cs typeface="Lucida Sans Unicode"/>
              </a:rPr>
              <a:t>n</a:t>
            </a:r>
            <a:r>
              <a:rPr sz="6000" spc="4" baseline="8837" dirty="0" smtClean="0">
                <a:latin typeface="Lucida Sans Unicode"/>
                <a:cs typeface="Lucida Sans Unicode"/>
              </a:rPr>
              <a:t>d</a:t>
            </a:r>
            <a:r>
              <a:rPr sz="6000" spc="-4" baseline="8837" dirty="0" smtClean="0">
                <a:latin typeface="Lucida Sans Unicode"/>
                <a:cs typeface="Lucida Sans Unicode"/>
              </a:rPr>
              <a:t>s</a:t>
            </a:r>
            <a:r>
              <a:rPr sz="6000" spc="9" baseline="8837" dirty="0" smtClean="0">
                <a:latin typeface="Lucida Sans Unicode"/>
                <a:cs typeface="Lucida Sans Unicode"/>
              </a:rPr>
              <a:t>-</a:t>
            </a:r>
            <a:r>
              <a:rPr sz="6000" spc="0" baseline="8837" dirty="0" smtClean="0">
                <a:latin typeface="Lucida Sans Unicode"/>
                <a:cs typeface="Lucida Sans Unicode"/>
              </a:rPr>
              <a:t>on</a:t>
            </a:r>
            <a:r>
              <a:rPr sz="6000" spc="-134" baseline="8837" dirty="0" smtClean="0">
                <a:latin typeface="Lucida Sans Unicode"/>
                <a:cs typeface="Lucida Sans Unicode"/>
              </a:rPr>
              <a:t> </a:t>
            </a:r>
            <a:r>
              <a:rPr sz="6000" spc="4" baseline="8837" dirty="0" smtClean="0">
                <a:latin typeface="Lucida Sans Unicode"/>
                <a:cs typeface="Lucida Sans Unicode"/>
              </a:rPr>
              <a:t>e</a:t>
            </a:r>
            <a:r>
              <a:rPr sz="6000" spc="9" baseline="8837" dirty="0" smtClean="0">
                <a:latin typeface="Lucida Sans Unicode"/>
                <a:cs typeface="Lucida Sans Unicode"/>
              </a:rPr>
              <a:t>x</a:t>
            </a:r>
            <a:r>
              <a:rPr sz="6000" spc="14" baseline="8837" dirty="0" smtClean="0">
                <a:latin typeface="Lucida Sans Unicode"/>
                <a:cs typeface="Lucida Sans Unicode"/>
              </a:rPr>
              <a:t>p</a:t>
            </a:r>
            <a:r>
              <a:rPr sz="6000" spc="0" baseline="8837" dirty="0" smtClean="0">
                <a:latin typeface="Lucida Sans Unicode"/>
                <a:cs typeface="Lucida Sans Unicode"/>
              </a:rPr>
              <a:t>e</a:t>
            </a:r>
            <a:r>
              <a:rPr sz="6000" spc="-14" baseline="8837" dirty="0" smtClean="0">
                <a:latin typeface="Lucida Sans Unicode"/>
                <a:cs typeface="Lucida Sans Unicode"/>
              </a:rPr>
              <a:t>r</a:t>
            </a:r>
            <a:r>
              <a:rPr sz="6000" spc="9" baseline="8837" dirty="0" smtClean="0">
                <a:latin typeface="Lucida Sans Unicode"/>
                <a:cs typeface="Lucida Sans Unicode"/>
              </a:rPr>
              <a:t>i</a:t>
            </a:r>
            <a:r>
              <a:rPr sz="6000" spc="0" baseline="8837" dirty="0" smtClean="0">
                <a:latin typeface="Lucida Sans Unicode"/>
                <a:cs typeface="Lucida Sans Unicode"/>
              </a:rPr>
              <a:t>ence</a:t>
            </a:r>
            <a:r>
              <a:rPr sz="6000" spc="-44" baseline="8837" dirty="0" smtClean="0">
                <a:latin typeface="Lucida Sans Unicode"/>
                <a:cs typeface="Lucida Sans Unicode"/>
              </a:rPr>
              <a:t> </a:t>
            </a:r>
            <a:r>
              <a:rPr sz="6000" spc="9" baseline="8837" dirty="0" smtClean="0">
                <a:latin typeface="Lucida Sans Unicode"/>
                <a:cs typeface="Lucida Sans Unicode"/>
              </a:rPr>
              <a:t>m</a:t>
            </a:r>
            <a:r>
              <a:rPr sz="6000" spc="4" baseline="8837" dirty="0" smtClean="0">
                <a:latin typeface="Lucida Sans Unicode"/>
                <a:cs typeface="Lucida Sans Unicode"/>
              </a:rPr>
              <a:t>ea</a:t>
            </a:r>
            <a:r>
              <a:rPr sz="6000" spc="0" baseline="8837" dirty="0" smtClean="0">
                <a:latin typeface="Lucida Sans Unicode"/>
                <a:cs typeface="Lucida Sans Unicode"/>
              </a:rPr>
              <a:t>n</a:t>
            </a:r>
            <a:r>
              <a:rPr sz="6000" spc="29" baseline="8837" dirty="0" smtClean="0">
                <a:latin typeface="Lucida Sans Unicode"/>
                <a:cs typeface="Lucida Sans Unicode"/>
              </a:rPr>
              <a:t>s</a:t>
            </a:r>
            <a:r>
              <a:rPr sz="6000" spc="0" baseline="8837" dirty="0" smtClean="0">
                <a:latin typeface="Lucida Sans Unicode"/>
                <a:cs typeface="Lucida Sans Unicode"/>
              </a:rPr>
              <a:t>,</a:t>
            </a:r>
            <a:r>
              <a:rPr sz="6000" spc="-105" baseline="8837" dirty="0" smtClean="0">
                <a:latin typeface="Lucida Sans Unicode"/>
                <a:cs typeface="Lucida Sans Unicode"/>
              </a:rPr>
              <a:t> </a:t>
            </a:r>
            <a:r>
              <a:rPr sz="6000" spc="0" baseline="8837" dirty="0" smtClean="0">
                <a:latin typeface="Lucida Sans Unicode"/>
                <a:cs typeface="Lucida Sans Unicode"/>
              </a:rPr>
              <a:t>k</a:t>
            </a:r>
            <a:r>
              <a:rPr sz="6000" spc="9" baseline="8837" dirty="0" smtClean="0">
                <a:latin typeface="Lucida Sans Unicode"/>
                <a:cs typeface="Lucida Sans Unicode"/>
              </a:rPr>
              <a:t>n</a:t>
            </a:r>
            <a:r>
              <a:rPr sz="6000" spc="0" baseline="8837" dirty="0" smtClean="0">
                <a:latin typeface="Lucida Sans Unicode"/>
                <a:cs typeface="Lucida Sans Unicode"/>
              </a:rPr>
              <a:t>owl</a:t>
            </a:r>
            <a:r>
              <a:rPr sz="6000" spc="-9" baseline="8837" dirty="0" smtClean="0">
                <a:latin typeface="Lucida Sans Unicode"/>
                <a:cs typeface="Lucida Sans Unicode"/>
              </a:rPr>
              <a:t>e</a:t>
            </a:r>
            <a:r>
              <a:rPr sz="6000" spc="0" baseline="8837" dirty="0" smtClean="0">
                <a:latin typeface="Lucida Sans Unicode"/>
                <a:cs typeface="Lucida Sans Unicode"/>
              </a:rPr>
              <a:t>dge</a:t>
            </a:r>
            <a:r>
              <a:rPr sz="6000" spc="-75" baseline="8837" dirty="0" smtClean="0">
                <a:latin typeface="Lucida Sans Unicode"/>
                <a:cs typeface="Lucida Sans Unicode"/>
              </a:rPr>
              <a:t> </a:t>
            </a:r>
            <a:r>
              <a:rPr sz="6000" spc="0" baseline="8837" dirty="0" smtClean="0">
                <a:latin typeface="Lucida Sans Unicode"/>
                <a:cs typeface="Lucida Sans Unicode"/>
              </a:rPr>
              <a:t>or</a:t>
            </a:r>
            <a:r>
              <a:rPr lang="en-US" sz="6000" spc="0" baseline="8837" dirty="0" smtClean="0">
                <a:latin typeface="Lucida Sans Unicode"/>
                <a:cs typeface="Lucida Sans Unicode"/>
              </a:rPr>
              <a:t> </a:t>
            </a:r>
            <a:r>
              <a:rPr sz="6000" spc="0" baseline="8837" dirty="0" smtClean="0">
                <a:latin typeface="Lucida Sans Unicode"/>
                <a:cs typeface="Lucida Sans Unicode"/>
              </a:rPr>
              <a:t>s</a:t>
            </a:r>
            <a:r>
              <a:rPr sz="6000" spc="9" baseline="8837" dirty="0" smtClean="0">
                <a:latin typeface="Lucida Sans Unicode"/>
                <a:cs typeface="Lucida Sans Unicode"/>
              </a:rPr>
              <a:t>k</a:t>
            </a:r>
            <a:r>
              <a:rPr sz="6000" spc="0" baseline="8837" dirty="0" smtClean="0">
                <a:latin typeface="Lucida Sans Unicode"/>
                <a:cs typeface="Lucida Sans Unicode"/>
              </a:rPr>
              <a:t>ill</a:t>
            </a:r>
            <a:r>
              <a:rPr sz="6000" spc="-39" baseline="8837" dirty="0" smtClean="0">
                <a:latin typeface="Lucida Sans Unicode"/>
                <a:cs typeface="Lucida Sans Unicode"/>
              </a:rPr>
              <a:t> </a:t>
            </a:r>
            <a:r>
              <a:rPr sz="6000" spc="0" baseline="8837" dirty="0" smtClean="0">
                <a:latin typeface="Lucida Sans Unicode"/>
                <a:cs typeface="Lucida Sans Unicode"/>
              </a:rPr>
              <a:t>that </a:t>
            </a:r>
            <a:r>
              <a:rPr sz="6000" spc="9" baseline="8837" dirty="0" smtClean="0">
                <a:latin typeface="Lucida Sans Unicode"/>
                <a:cs typeface="Lucida Sans Unicode"/>
              </a:rPr>
              <a:t>s</a:t>
            </a:r>
            <a:r>
              <a:rPr sz="6000" spc="0" baseline="8837" dirty="0" smtClean="0">
                <a:latin typeface="Lucida Sans Unicode"/>
                <a:cs typeface="Lucida Sans Unicode"/>
              </a:rPr>
              <a:t>omeone </a:t>
            </a:r>
            <a:r>
              <a:rPr sz="6000" spc="-9" baseline="8837" dirty="0" smtClean="0">
                <a:latin typeface="Lucida Sans Unicode"/>
                <a:cs typeface="Lucida Sans Unicode"/>
              </a:rPr>
              <a:t>g</a:t>
            </a:r>
            <a:r>
              <a:rPr sz="6000" spc="0" baseline="8837" dirty="0" smtClean="0">
                <a:latin typeface="Lucida Sans Unicode"/>
                <a:cs typeface="Lucida Sans Unicode"/>
              </a:rPr>
              <a:t>ets from doing</a:t>
            </a:r>
            <a:r>
              <a:rPr lang="en-US" sz="6000" spc="0" baseline="8837" dirty="0" smtClean="0">
                <a:latin typeface="Lucida Sans Unicode"/>
                <a:cs typeface="Lucida Sans Unicode"/>
              </a:rPr>
              <a:t> </a:t>
            </a:r>
            <a:r>
              <a:rPr sz="6000" spc="0" baseline="8837" dirty="0" smtClean="0">
                <a:latin typeface="Lucida Sans Unicode"/>
                <a:cs typeface="Lucida Sans Unicode"/>
              </a:rPr>
              <a:t>somet</a:t>
            </a:r>
            <a:r>
              <a:rPr sz="6000" spc="4" baseline="8837" dirty="0" smtClean="0">
                <a:latin typeface="Lucida Sans Unicode"/>
                <a:cs typeface="Lucida Sans Unicode"/>
              </a:rPr>
              <a:t>h</a:t>
            </a:r>
            <a:r>
              <a:rPr sz="6000" spc="0" baseline="8837" dirty="0" smtClean="0">
                <a:latin typeface="Lucida Sans Unicode"/>
                <a:cs typeface="Lucida Sans Unicode"/>
              </a:rPr>
              <a:t>ing</a:t>
            </a:r>
            <a:r>
              <a:rPr sz="6000" spc="-138" baseline="8837" dirty="0" smtClean="0">
                <a:latin typeface="Lucida Sans Unicode"/>
                <a:cs typeface="Lucida Sans Unicode"/>
              </a:rPr>
              <a:t> </a:t>
            </a:r>
            <a:r>
              <a:rPr sz="6000" spc="0" baseline="8837" dirty="0" smtClean="0">
                <a:latin typeface="Lucida Sans Unicode"/>
                <a:cs typeface="Lucida Sans Unicode"/>
              </a:rPr>
              <a:t>rather</a:t>
            </a:r>
            <a:r>
              <a:rPr sz="6000" spc="-9" baseline="8837" dirty="0" smtClean="0">
                <a:latin typeface="Lucida Sans Unicode"/>
                <a:cs typeface="Lucida Sans Unicode"/>
              </a:rPr>
              <a:t> </a:t>
            </a:r>
            <a:r>
              <a:rPr sz="6000" spc="0" baseline="8837" dirty="0" smtClean="0">
                <a:latin typeface="Lucida Sans Unicode"/>
                <a:cs typeface="Lucida Sans Unicode"/>
              </a:rPr>
              <a:t>than</a:t>
            </a:r>
            <a:r>
              <a:rPr sz="6000" spc="-48" baseline="8837" dirty="0" smtClean="0">
                <a:latin typeface="Lucida Sans Unicode"/>
                <a:cs typeface="Lucida Sans Unicode"/>
              </a:rPr>
              <a:t> </a:t>
            </a:r>
            <a:r>
              <a:rPr sz="6000" spc="0" baseline="8837" dirty="0" smtClean="0">
                <a:latin typeface="Lucida Sans Unicode"/>
                <a:cs typeface="Lucida Sans Unicode"/>
              </a:rPr>
              <a:t>just</a:t>
            </a:r>
            <a:r>
              <a:rPr sz="6000" spc="-48" baseline="8837" dirty="0" smtClean="0">
                <a:latin typeface="Lucida Sans Unicode"/>
                <a:cs typeface="Lucida Sans Unicode"/>
              </a:rPr>
              <a:t> </a:t>
            </a:r>
            <a:r>
              <a:rPr sz="6000" spc="0" baseline="8837" dirty="0" smtClean="0">
                <a:latin typeface="Lucida Sans Unicode"/>
                <a:cs typeface="Lucida Sans Unicode"/>
              </a:rPr>
              <a:t>rea</a:t>
            </a:r>
            <a:r>
              <a:rPr sz="6000" spc="4" baseline="8837" dirty="0" smtClean="0">
                <a:latin typeface="Lucida Sans Unicode"/>
                <a:cs typeface="Lucida Sans Unicode"/>
              </a:rPr>
              <a:t>d</a:t>
            </a:r>
            <a:r>
              <a:rPr sz="6000" spc="0" baseline="8837" dirty="0" smtClean="0">
                <a:latin typeface="Lucida Sans Unicode"/>
                <a:cs typeface="Lucida Sans Unicode"/>
              </a:rPr>
              <a:t>ing</a:t>
            </a:r>
            <a:r>
              <a:rPr sz="6000" spc="-51" baseline="8837" dirty="0" smtClean="0">
                <a:latin typeface="Lucida Sans Unicode"/>
                <a:cs typeface="Lucida Sans Unicode"/>
              </a:rPr>
              <a:t> </a:t>
            </a:r>
            <a:r>
              <a:rPr sz="6000" spc="0" baseline="8837" dirty="0" smtClean="0">
                <a:latin typeface="Lucida Sans Unicode"/>
                <a:cs typeface="Lucida Sans Unicode"/>
              </a:rPr>
              <a:t>a</a:t>
            </a:r>
            <a:r>
              <a:rPr sz="6000" spc="4" baseline="8837" dirty="0" smtClean="0">
                <a:latin typeface="Lucida Sans Unicode"/>
                <a:cs typeface="Lucida Sans Unicode"/>
              </a:rPr>
              <a:t>b</a:t>
            </a:r>
            <a:r>
              <a:rPr sz="6000" spc="0" baseline="8837" dirty="0" smtClean="0">
                <a:latin typeface="Lucida Sans Unicode"/>
                <a:cs typeface="Lucida Sans Unicode"/>
              </a:rPr>
              <a:t>out</a:t>
            </a:r>
            <a:r>
              <a:rPr sz="6000" spc="-43" baseline="8837" dirty="0" smtClean="0">
                <a:latin typeface="Lucida Sans Unicode"/>
                <a:cs typeface="Lucida Sans Unicode"/>
              </a:rPr>
              <a:t> </a:t>
            </a:r>
            <a:r>
              <a:rPr sz="6000" spc="0" baseline="8837" dirty="0" smtClean="0">
                <a:latin typeface="Lucida Sans Unicode"/>
                <a:cs typeface="Lucida Sans Unicode"/>
              </a:rPr>
              <a:t>it</a:t>
            </a:r>
            <a:r>
              <a:rPr sz="6000" spc="-9" baseline="8837" dirty="0" smtClean="0">
                <a:latin typeface="Lucida Sans Unicode"/>
                <a:cs typeface="Lucida Sans Unicode"/>
              </a:rPr>
              <a:t> </a:t>
            </a:r>
            <a:r>
              <a:rPr sz="6000" spc="0" baseline="8837" dirty="0" smtClean="0">
                <a:latin typeface="Lucida Sans Unicode"/>
                <a:cs typeface="Lucida Sans Unicode"/>
              </a:rPr>
              <a:t>or</a:t>
            </a:r>
            <a:r>
              <a:rPr lang="en-US" sz="6000" spc="0" baseline="8837" dirty="0" smtClean="0">
                <a:latin typeface="Lucida Sans Unicode"/>
                <a:cs typeface="Lucida Sans Unicode"/>
              </a:rPr>
              <a:t> </a:t>
            </a:r>
            <a:r>
              <a:rPr sz="6000" spc="0" baseline="8837" dirty="0" smtClean="0">
                <a:latin typeface="Lucida Sans Unicode"/>
                <a:cs typeface="Lucida Sans Unicode"/>
              </a:rPr>
              <a:t>seeing</a:t>
            </a:r>
            <a:r>
              <a:rPr sz="6000" spc="-85" baseline="8837" dirty="0" smtClean="0">
                <a:latin typeface="Lucida Sans Unicode"/>
                <a:cs typeface="Lucida Sans Unicode"/>
              </a:rPr>
              <a:t> </a:t>
            </a:r>
            <a:r>
              <a:rPr sz="6000" spc="0" baseline="8837" dirty="0" smtClean="0">
                <a:latin typeface="Lucida Sans Unicode"/>
                <a:cs typeface="Lucida Sans Unicode"/>
              </a:rPr>
              <a:t>it</a:t>
            </a:r>
            <a:r>
              <a:rPr sz="6000" spc="-9" baseline="8837" dirty="0" smtClean="0">
                <a:latin typeface="Lucida Sans Unicode"/>
                <a:cs typeface="Lucida Sans Unicode"/>
              </a:rPr>
              <a:t> </a:t>
            </a:r>
            <a:r>
              <a:rPr sz="6000" spc="0" baseline="8837" dirty="0" smtClean="0">
                <a:latin typeface="Lucida Sans Unicode"/>
                <a:cs typeface="Lucida Sans Unicode"/>
              </a:rPr>
              <a:t>bei</a:t>
            </a:r>
            <a:r>
              <a:rPr sz="6000" spc="9" baseline="8837" dirty="0" smtClean="0">
                <a:latin typeface="Lucida Sans Unicode"/>
                <a:cs typeface="Lucida Sans Unicode"/>
              </a:rPr>
              <a:t>n</a:t>
            </a:r>
            <a:r>
              <a:rPr sz="6000" spc="0" baseline="8837" dirty="0" smtClean="0">
                <a:latin typeface="Lucida Sans Unicode"/>
                <a:cs typeface="Lucida Sans Unicode"/>
              </a:rPr>
              <a:t>g</a:t>
            </a:r>
            <a:r>
              <a:rPr sz="6000" spc="-31" baseline="8837" dirty="0" smtClean="0">
                <a:latin typeface="Lucida Sans Unicode"/>
                <a:cs typeface="Lucida Sans Unicode"/>
              </a:rPr>
              <a:t> </a:t>
            </a:r>
            <a:r>
              <a:rPr sz="6000" spc="4" baseline="8837" dirty="0" smtClean="0">
                <a:latin typeface="Lucida Sans Unicode"/>
                <a:cs typeface="Lucida Sans Unicode"/>
              </a:rPr>
              <a:t>d</a:t>
            </a:r>
            <a:r>
              <a:rPr sz="6000" spc="0" baseline="8837" dirty="0" smtClean="0">
                <a:latin typeface="Lucida Sans Unicode"/>
                <a:cs typeface="Lucida Sans Unicode"/>
              </a:rPr>
              <a:t>one: T</a:t>
            </a:r>
            <a:r>
              <a:rPr sz="6000" spc="4" baseline="8837" dirty="0" smtClean="0">
                <a:latin typeface="Lucida Sans Unicode"/>
                <a:cs typeface="Lucida Sans Unicode"/>
              </a:rPr>
              <a:t>h</a:t>
            </a:r>
            <a:r>
              <a:rPr sz="6000" spc="0" baseline="8837" dirty="0" smtClean="0">
                <a:latin typeface="Lucida Sans Unicode"/>
                <a:cs typeface="Lucida Sans Unicode"/>
              </a:rPr>
              <a:t>ey</a:t>
            </a:r>
            <a:r>
              <a:rPr sz="6000" spc="-53" baseline="8837" dirty="0" smtClean="0">
                <a:latin typeface="Lucida Sans Unicode"/>
                <a:cs typeface="Lucida Sans Unicode"/>
              </a:rPr>
              <a:t> </a:t>
            </a:r>
            <a:r>
              <a:rPr sz="6000" spc="0" baseline="8837" dirty="0" smtClean="0">
                <a:latin typeface="Lucida Sans Unicode"/>
                <a:cs typeface="Lucida Sans Unicode"/>
              </a:rPr>
              <a:t>w</a:t>
            </a:r>
            <a:r>
              <a:rPr sz="6000" spc="14" baseline="8837" dirty="0" smtClean="0">
                <a:latin typeface="Lucida Sans Unicode"/>
                <a:cs typeface="Lucida Sans Unicode"/>
              </a:rPr>
              <a:t>i</a:t>
            </a:r>
            <a:r>
              <a:rPr sz="6000" spc="9" baseline="8837" dirty="0" smtClean="0">
                <a:latin typeface="Lucida Sans Unicode"/>
                <a:cs typeface="Lucida Sans Unicode"/>
              </a:rPr>
              <a:t>l</a:t>
            </a:r>
            <a:r>
              <a:rPr sz="6000" spc="0" baseline="8837" dirty="0" smtClean="0">
                <a:latin typeface="Lucida Sans Unicode"/>
                <a:cs typeface="Lucida Sans Unicode"/>
              </a:rPr>
              <a:t>l</a:t>
            </a:r>
            <a:r>
              <a:rPr sz="6000" spc="-43" baseline="8837" dirty="0" smtClean="0">
                <a:latin typeface="Lucida Sans Unicode"/>
                <a:cs typeface="Lucida Sans Unicode"/>
              </a:rPr>
              <a:t> </a:t>
            </a:r>
            <a:r>
              <a:rPr sz="6000" spc="14" baseline="8837" dirty="0" smtClean="0">
                <a:latin typeface="Lucida Sans Unicode"/>
                <a:cs typeface="Lucida Sans Unicode"/>
              </a:rPr>
              <a:t>p</a:t>
            </a:r>
            <a:r>
              <a:rPr sz="6000" spc="4" baseline="8837" dirty="0" smtClean="0">
                <a:latin typeface="Lucida Sans Unicode"/>
                <a:cs typeface="Lucida Sans Unicode"/>
              </a:rPr>
              <a:t>a</a:t>
            </a:r>
            <a:r>
              <a:rPr sz="6000" spc="9" baseline="8837" dirty="0" smtClean="0">
                <a:latin typeface="Lucida Sans Unicode"/>
                <a:cs typeface="Lucida Sans Unicode"/>
              </a:rPr>
              <a:t>r</a:t>
            </a:r>
            <a:r>
              <a:rPr sz="6000" spc="0" baseline="8837" dirty="0" smtClean="0">
                <a:latin typeface="Lucida Sans Unicode"/>
                <a:cs typeface="Lucida Sans Unicode"/>
              </a:rPr>
              <a:t>t</a:t>
            </a:r>
            <a:r>
              <a:rPr sz="6000" spc="9" baseline="8837" dirty="0" smtClean="0">
                <a:latin typeface="Lucida Sans Unicode"/>
                <a:cs typeface="Lucida Sans Unicode"/>
              </a:rPr>
              <a:t>i</a:t>
            </a:r>
            <a:r>
              <a:rPr sz="6000" spc="0" baseline="8837" dirty="0" smtClean="0">
                <a:latin typeface="Lucida Sans Unicode"/>
                <a:cs typeface="Lucida Sans Unicode"/>
              </a:rPr>
              <a:t>cipa</a:t>
            </a:r>
            <a:r>
              <a:rPr sz="6000" spc="4" baseline="8837" dirty="0" smtClean="0">
                <a:latin typeface="Lucida Sans Unicode"/>
                <a:cs typeface="Lucida Sans Unicode"/>
              </a:rPr>
              <a:t>t</a:t>
            </a:r>
            <a:r>
              <a:rPr sz="6000" spc="0" baseline="8837" dirty="0" smtClean="0">
                <a:latin typeface="Lucida Sans Unicode"/>
                <a:cs typeface="Lucida Sans Unicode"/>
              </a:rPr>
              <a:t>e</a:t>
            </a:r>
            <a:r>
              <a:rPr sz="6000" spc="-19" baseline="8837" dirty="0" smtClean="0">
                <a:latin typeface="Lucida Sans Unicode"/>
                <a:cs typeface="Lucida Sans Unicode"/>
              </a:rPr>
              <a:t> </a:t>
            </a:r>
            <a:r>
              <a:rPr sz="6000" spc="0" baseline="8837" dirty="0" smtClean="0">
                <a:latin typeface="Lucida Sans Unicode"/>
                <a:cs typeface="Lucida Sans Unicode"/>
              </a:rPr>
              <a:t>in</a:t>
            </a:r>
            <a:r>
              <a:rPr lang="en-US" sz="6000" spc="0" baseline="8837" dirty="0" smtClean="0">
                <a:latin typeface="Lucida Sans Unicode"/>
                <a:cs typeface="Lucida Sans Unicode"/>
              </a:rPr>
              <a:t> </a:t>
            </a:r>
            <a:r>
              <a:rPr sz="6000" spc="0" baseline="8837" dirty="0" smtClean="0">
                <a:latin typeface="Lucida Sans Unicode"/>
                <a:cs typeface="Lucida Sans Unicode"/>
              </a:rPr>
              <a:t>wor</a:t>
            </a:r>
            <a:r>
              <a:rPr sz="6000" spc="4" baseline="8837" dirty="0" smtClean="0">
                <a:latin typeface="Lucida Sans Unicode"/>
                <a:cs typeface="Lucida Sans Unicode"/>
              </a:rPr>
              <a:t>k</a:t>
            </a:r>
            <a:r>
              <a:rPr sz="6000" spc="0" baseline="8837" dirty="0" smtClean="0">
                <a:latin typeface="Lucida Sans Unicode"/>
                <a:cs typeface="Lucida Sans Unicode"/>
              </a:rPr>
              <a:t>s</a:t>
            </a:r>
            <a:r>
              <a:rPr sz="6000" spc="9" baseline="8837" dirty="0" smtClean="0">
                <a:latin typeface="Lucida Sans Unicode"/>
                <a:cs typeface="Lucida Sans Unicode"/>
              </a:rPr>
              <a:t>h</a:t>
            </a:r>
            <a:r>
              <a:rPr sz="6000" spc="0" baseline="8837" dirty="0" smtClean="0">
                <a:latin typeface="Lucida Sans Unicode"/>
                <a:cs typeface="Lucida Sans Unicode"/>
              </a:rPr>
              <a:t>o</a:t>
            </a:r>
            <a:r>
              <a:rPr sz="6000" spc="4" baseline="8837" dirty="0" smtClean="0">
                <a:latin typeface="Lucida Sans Unicode"/>
                <a:cs typeface="Lucida Sans Unicode"/>
              </a:rPr>
              <a:t>p</a:t>
            </a:r>
            <a:r>
              <a:rPr sz="6000" spc="0" baseline="8837" dirty="0" smtClean="0">
                <a:latin typeface="Lucida Sans Unicode"/>
                <a:cs typeface="Lucida Sans Unicode"/>
              </a:rPr>
              <a:t>s</a:t>
            </a:r>
            <a:r>
              <a:rPr sz="6000" spc="-64" baseline="8837" dirty="0" smtClean="0">
                <a:latin typeface="Lucida Sans Unicode"/>
                <a:cs typeface="Lucida Sans Unicode"/>
              </a:rPr>
              <a:t> </a:t>
            </a:r>
            <a:r>
              <a:rPr sz="6000" spc="0" baseline="8837" dirty="0" smtClean="0">
                <a:latin typeface="Lucida Sans Unicode"/>
                <a:cs typeface="Lucida Sans Unicode"/>
              </a:rPr>
              <a:t>and get</a:t>
            </a:r>
            <a:r>
              <a:rPr sz="6000" spc="-51" baseline="8837" dirty="0" smtClean="0">
                <a:latin typeface="Lucida Sans Unicode"/>
                <a:cs typeface="Lucida Sans Unicode"/>
              </a:rPr>
              <a:t> </a:t>
            </a:r>
            <a:r>
              <a:rPr sz="6000" spc="14" baseline="8837" dirty="0" smtClean="0">
                <a:latin typeface="Lucida Sans Unicode"/>
                <a:cs typeface="Lucida Sans Unicode"/>
              </a:rPr>
              <a:t>h</a:t>
            </a:r>
            <a:r>
              <a:rPr sz="6000" spc="4" baseline="8837" dirty="0" smtClean="0">
                <a:latin typeface="Lucida Sans Unicode"/>
                <a:cs typeface="Lucida Sans Unicode"/>
              </a:rPr>
              <a:t>a</a:t>
            </a:r>
            <a:r>
              <a:rPr sz="6000" spc="0" baseline="8837" dirty="0" smtClean="0">
                <a:latin typeface="Lucida Sans Unicode"/>
                <a:cs typeface="Lucida Sans Unicode"/>
              </a:rPr>
              <a:t>n</a:t>
            </a:r>
            <a:r>
              <a:rPr sz="6000" spc="4" baseline="8837" dirty="0" smtClean="0">
                <a:latin typeface="Lucida Sans Unicode"/>
                <a:cs typeface="Lucida Sans Unicode"/>
              </a:rPr>
              <a:t>d</a:t>
            </a:r>
            <a:r>
              <a:rPr sz="6000" spc="0" baseline="8837" dirty="0" smtClean="0">
                <a:latin typeface="Lucida Sans Unicode"/>
                <a:cs typeface="Lucida Sans Unicode"/>
              </a:rPr>
              <a:t>s</a:t>
            </a:r>
            <a:r>
              <a:rPr sz="6000" spc="9" baseline="8837" dirty="0" smtClean="0">
                <a:latin typeface="Lucida Sans Unicode"/>
                <a:cs typeface="Lucida Sans Unicode"/>
              </a:rPr>
              <a:t>-</a:t>
            </a:r>
            <a:r>
              <a:rPr sz="6000" spc="0" baseline="8837" dirty="0" smtClean="0">
                <a:latin typeface="Lucida Sans Unicode"/>
                <a:cs typeface="Lucida Sans Unicode"/>
              </a:rPr>
              <a:t>on</a:t>
            </a:r>
            <a:r>
              <a:rPr lang="en-US" sz="6000" spc="0" baseline="8837" dirty="0" smtClean="0">
                <a:latin typeface="Lucida Sans Unicode"/>
                <a:cs typeface="Lucida Sans Unicode"/>
              </a:rPr>
              <a:t> </a:t>
            </a:r>
            <a:r>
              <a:rPr sz="6000" spc="9" baseline="4820" dirty="0" smtClean="0">
                <a:latin typeface="Lucida Sans Unicode"/>
                <a:cs typeface="Lucida Sans Unicode"/>
              </a:rPr>
              <a:t>e</a:t>
            </a:r>
            <a:r>
              <a:rPr sz="6000" spc="14" baseline="4820" dirty="0" smtClean="0">
                <a:latin typeface="Lucida Sans Unicode"/>
                <a:cs typeface="Lucida Sans Unicode"/>
              </a:rPr>
              <a:t>xp</a:t>
            </a:r>
            <a:r>
              <a:rPr sz="6000" spc="0" baseline="4820" dirty="0" smtClean="0">
                <a:latin typeface="Lucida Sans Unicode"/>
                <a:cs typeface="Lucida Sans Unicode"/>
              </a:rPr>
              <a:t>erien</a:t>
            </a:r>
            <a:r>
              <a:rPr sz="6000" spc="14" baseline="4820" dirty="0" smtClean="0">
                <a:latin typeface="Lucida Sans Unicode"/>
                <a:cs typeface="Lucida Sans Unicode"/>
              </a:rPr>
              <a:t>c</a:t>
            </a:r>
            <a:r>
              <a:rPr sz="6000" spc="0" baseline="4820" dirty="0" smtClean="0">
                <a:latin typeface="Lucida Sans Unicode"/>
                <a:cs typeface="Lucida Sans Unicode"/>
              </a:rPr>
              <a:t>e</a:t>
            </a:r>
            <a:r>
              <a:rPr sz="6000" spc="-49" baseline="4820" dirty="0" smtClean="0">
                <a:latin typeface="Lucida Sans Unicode"/>
                <a:cs typeface="Lucida Sans Unicode"/>
              </a:rPr>
              <a:t> </a:t>
            </a:r>
            <a:r>
              <a:rPr sz="6000" spc="0" baseline="4820" dirty="0" smtClean="0">
                <a:latin typeface="Lucida Sans Unicode"/>
                <a:cs typeface="Lucida Sans Unicode"/>
              </a:rPr>
              <a:t>leading</a:t>
            </a:r>
            <a:r>
              <a:rPr lang="en-US" sz="6000" spc="-24" baseline="4820" dirty="0">
                <a:latin typeface="Lucida Sans Unicode"/>
                <a:cs typeface="Lucida Sans Unicode"/>
              </a:rPr>
              <a:t> </a:t>
            </a:r>
            <a:r>
              <a:rPr sz="6000" spc="0" baseline="4820" dirty="0" smtClean="0">
                <a:latin typeface="Lucida Sans Unicode"/>
                <a:cs typeface="Lucida Sans Unicode"/>
              </a:rPr>
              <a:t>classes.</a:t>
            </a:r>
            <a:endParaRPr sz="4000" dirty="0">
              <a:latin typeface="Lucida Sans Unicode"/>
              <a:cs typeface="Lucida Sans Unicode"/>
            </a:endParaRPr>
          </a:p>
        </p:txBody>
      </p:sp>
      <p:sp>
        <p:nvSpPr>
          <p:cNvPr id="7" name="object 5"/>
          <p:cNvSpPr txBox="1"/>
          <p:nvPr/>
        </p:nvSpPr>
        <p:spPr>
          <a:xfrm>
            <a:off x="525779" y="152400"/>
            <a:ext cx="7774417" cy="1213167"/>
          </a:xfrm>
          <a:prstGeom prst="rect">
            <a:avLst/>
          </a:prstGeom>
        </p:spPr>
        <p:txBody>
          <a:bodyPr wrap="square" lIns="0" tIns="0" rIns="0" bIns="0" rtlCol="0">
            <a:noAutofit/>
          </a:bodyPr>
          <a:lstStyle/>
          <a:p>
            <a:pPr marL="12700" marR="51434" algn="ctr">
              <a:spcBef>
                <a:spcPts val="160"/>
              </a:spcBef>
            </a:pPr>
            <a:r>
              <a:rPr lang="en-US" sz="5400" dirty="0" smtClean="0">
                <a:latin typeface="Lucida Sans Unicode"/>
                <a:cs typeface="Lucida Sans Unicode"/>
              </a:rPr>
              <a:t>Practical Activities</a:t>
            </a:r>
            <a:endParaRPr sz="2700" dirty="0">
              <a:latin typeface="Lucida Sans Unicode"/>
              <a:cs typeface="Lucida Sans Unicode"/>
            </a:endParaRPr>
          </a:p>
        </p:txBody>
      </p:sp>
    </p:spTree>
    <p:extLst>
      <p:ext uri="{BB962C8B-B14F-4D97-AF65-F5344CB8AC3E}">
        <p14:creationId xmlns:p14="http://schemas.microsoft.com/office/powerpoint/2010/main" val="403511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71400"/>
            <a:ext cx="7498080" cy="1143000"/>
          </a:xfrm>
        </p:spPr>
        <p:txBody>
          <a:bodyPr/>
          <a:lstStyle/>
          <a:p>
            <a:r>
              <a:rPr lang="en-GB" b="1" dirty="0"/>
              <a:t>Approach</a:t>
            </a:r>
            <a:endParaRPr lang="en-GB" dirty="0"/>
          </a:p>
        </p:txBody>
      </p:sp>
      <p:sp>
        <p:nvSpPr>
          <p:cNvPr id="3" name="Content Placeholder 2"/>
          <p:cNvSpPr>
            <a:spLocks noGrp="1"/>
          </p:cNvSpPr>
          <p:nvPr>
            <p:ph idx="1"/>
          </p:nvPr>
        </p:nvSpPr>
        <p:spPr>
          <a:xfrm>
            <a:off x="827584" y="908720"/>
            <a:ext cx="8106104" cy="5949280"/>
          </a:xfrm>
        </p:spPr>
        <p:txBody>
          <a:bodyPr>
            <a:normAutofit fontScale="92500" lnSpcReduction="10000"/>
          </a:bodyPr>
          <a:lstStyle/>
          <a:p>
            <a:r>
              <a:rPr lang="en-GB" dirty="0"/>
              <a:t>An approach is treating something in a certain way. Experiments must be approached the same way to repeat</a:t>
            </a:r>
            <a:r>
              <a:rPr lang="en-GB" dirty="0" smtClean="0"/>
              <a:t>. </a:t>
            </a:r>
          </a:p>
          <a:p>
            <a:r>
              <a:rPr lang="en-GB" dirty="0"/>
              <a:t>personal philosophy of teaching</a:t>
            </a:r>
            <a:r>
              <a:rPr lang="en-GB" dirty="0" smtClean="0"/>
              <a:t>.</a:t>
            </a:r>
          </a:p>
          <a:p>
            <a:r>
              <a:rPr lang="en-GB" dirty="0"/>
              <a:t>What is the nature of education? What is the role of the teacher, the student, the administration, the parents? To be an effective teacher, does one need to strive to be authoritarian, to be autocratic, or is the best way to engender a sense of trust and familiarity, to be a 'educating/leading friend' to your students</a:t>
            </a:r>
            <a:r>
              <a:rPr lang="en-GB" dirty="0" smtClean="0"/>
              <a:t>.</a:t>
            </a:r>
          </a:p>
          <a:p>
            <a:r>
              <a:rPr lang="en-GB" sz="3300" dirty="0" smtClean="0"/>
              <a:t>It</a:t>
            </a:r>
            <a:r>
              <a:rPr lang="en-GB" dirty="0" smtClean="0"/>
              <a:t> may </a:t>
            </a:r>
            <a:r>
              <a:rPr lang="en-GB" dirty="0"/>
              <a:t>vary </a:t>
            </a:r>
            <a:r>
              <a:rPr lang="en-GB" dirty="0" smtClean="0"/>
              <a:t>with experience and depends </a:t>
            </a:r>
            <a:r>
              <a:rPr lang="en-GB" dirty="0"/>
              <a:t>on the students you're teaching</a:t>
            </a:r>
            <a:r>
              <a:rPr lang="en-GB" dirty="0" smtClean="0"/>
              <a:t>. </a:t>
            </a:r>
          </a:p>
          <a:p>
            <a:endParaRPr lang="en-GB" dirty="0"/>
          </a:p>
        </p:txBody>
      </p:sp>
    </p:spTree>
    <p:extLst>
      <p:ext uri="{BB962C8B-B14F-4D97-AF65-F5344CB8AC3E}">
        <p14:creationId xmlns:p14="http://schemas.microsoft.com/office/powerpoint/2010/main" val="3843223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p:nvPr/>
        </p:nvSpPr>
        <p:spPr>
          <a:xfrm>
            <a:off x="990600" y="685800"/>
            <a:ext cx="8534400" cy="5867400"/>
          </a:xfrm>
          <a:prstGeom prst="rect">
            <a:avLst/>
          </a:prstGeom>
        </p:spPr>
        <p:txBody>
          <a:bodyPr wrap="square" lIns="0" tIns="0" rIns="0" bIns="0" rtlCol="0">
            <a:noAutofit/>
          </a:bodyPr>
          <a:lstStyle/>
          <a:p>
            <a:pPr marL="584200" marR="47548" indent="-571500">
              <a:buFont typeface="Arial" pitchFamily="34" charset="0"/>
              <a:buChar char="•"/>
            </a:pPr>
            <a:r>
              <a:rPr sz="3600" spc="4" baseline="7809" dirty="0" smtClean="0">
                <a:latin typeface="Lucida Sans Unicode"/>
                <a:cs typeface="Lucida Sans Unicode"/>
              </a:rPr>
              <a:t>F</a:t>
            </a:r>
            <a:r>
              <a:rPr sz="3600" spc="0" baseline="7809" dirty="0" smtClean="0">
                <a:latin typeface="Lucida Sans Unicode"/>
                <a:cs typeface="Lucida Sans Unicode"/>
              </a:rPr>
              <a:t>un</a:t>
            </a:r>
            <a:endParaRPr sz="3600" dirty="0">
              <a:latin typeface="Lucida Sans Unicode"/>
              <a:cs typeface="Lucida Sans Unicode"/>
            </a:endParaRPr>
          </a:p>
          <a:p>
            <a:pPr marL="584200" marR="47548" indent="-571500">
              <a:buFont typeface="Arial" pitchFamily="34" charset="0"/>
              <a:buChar char="•"/>
            </a:pPr>
            <a:r>
              <a:rPr sz="3600" spc="0" baseline="8677" dirty="0" smtClean="0">
                <a:latin typeface="Lucida Sans Unicode"/>
                <a:cs typeface="Lucida Sans Unicode"/>
              </a:rPr>
              <a:t>Cre</a:t>
            </a:r>
            <a:r>
              <a:rPr sz="3600" spc="4" baseline="8677" dirty="0" smtClean="0">
                <a:latin typeface="Lucida Sans Unicode"/>
                <a:cs typeface="Lucida Sans Unicode"/>
              </a:rPr>
              <a:t>a</a:t>
            </a:r>
            <a:r>
              <a:rPr sz="3600" spc="0" baseline="8677" dirty="0" smtClean="0">
                <a:latin typeface="Lucida Sans Unicode"/>
                <a:cs typeface="Lucida Sans Unicode"/>
              </a:rPr>
              <a:t>tivity</a:t>
            </a:r>
            <a:endParaRPr sz="3600" dirty="0">
              <a:latin typeface="Lucida Sans Unicode"/>
              <a:cs typeface="Lucida Sans Unicode"/>
            </a:endParaRPr>
          </a:p>
          <a:p>
            <a:pPr marL="584200" marR="47548" indent="-571500">
              <a:buFont typeface="Arial" pitchFamily="34" charset="0"/>
              <a:buChar char="•"/>
            </a:pPr>
            <a:r>
              <a:rPr sz="3600" spc="4" baseline="8677" dirty="0" smtClean="0">
                <a:latin typeface="Lucida Sans Unicode"/>
                <a:cs typeface="Lucida Sans Unicode"/>
              </a:rPr>
              <a:t>R</a:t>
            </a:r>
            <a:r>
              <a:rPr sz="3600" spc="0" baseline="8677" dirty="0" smtClean="0">
                <a:latin typeface="Lucida Sans Unicode"/>
                <a:cs typeface="Lucida Sans Unicode"/>
              </a:rPr>
              <a:t>et</a:t>
            </a:r>
            <a:r>
              <a:rPr sz="3600" spc="4" baseline="8677" dirty="0" smtClean="0">
                <a:latin typeface="Lucida Sans Unicode"/>
                <a:cs typeface="Lucida Sans Unicode"/>
              </a:rPr>
              <a:t>e</a:t>
            </a:r>
            <a:r>
              <a:rPr sz="3600" spc="0" baseline="8677" dirty="0" smtClean="0">
                <a:latin typeface="Lucida Sans Unicode"/>
                <a:cs typeface="Lucida Sans Unicode"/>
              </a:rPr>
              <a:t>ntion</a:t>
            </a:r>
            <a:endParaRPr sz="3600" dirty="0">
              <a:latin typeface="Lucida Sans Unicode"/>
              <a:cs typeface="Lucida Sans Unicode"/>
            </a:endParaRPr>
          </a:p>
          <a:p>
            <a:pPr marL="584200" marR="47548" indent="-571500">
              <a:buFont typeface="Arial" pitchFamily="34" charset="0"/>
              <a:buChar char="•"/>
            </a:pPr>
            <a:r>
              <a:rPr sz="3600" spc="4" baseline="8677" dirty="0" smtClean="0">
                <a:latin typeface="Lucida Sans Unicode"/>
                <a:cs typeface="Lucida Sans Unicode"/>
              </a:rPr>
              <a:t>Acc</a:t>
            </a:r>
            <a:r>
              <a:rPr sz="3600" spc="0" baseline="8677" dirty="0" smtClean="0">
                <a:latin typeface="Lucida Sans Unicode"/>
                <a:cs typeface="Lucida Sans Unicode"/>
              </a:rPr>
              <a:t>om</a:t>
            </a:r>
            <a:r>
              <a:rPr sz="3600" spc="4" baseline="8677" dirty="0" smtClean="0">
                <a:latin typeface="Lucida Sans Unicode"/>
                <a:cs typeface="Lucida Sans Unicode"/>
              </a:rPr>
              <a:t>p</a:t>
            </a:r>
            <a:r>
              <a:rPr sz="3600" spc="0" baseline="8677" dirty="0" smtClean="0">
                <a:latin typeface="Lucida Sans Unicode"/>
                <a:cs typeface="Lucida Sans Unicode"/>
              </a:rPr>
              <a:t>lishment</a:t>
            </a:r>
            <a:endParaRPr sz="3600" dirty="0">
              <a:latin typeface="Lucida Sans Unicode"/>
              <a:cs typeface="Lucida Sans Unicode"/>
            </a:endParaRPr>
          </a:p>
          <a:p>
            <a:pPr marL="584200" marR="47548" indent="-571500">
              <a:buFont typeface="Arial" pitchFamily="34" charset="0"/>
              <a:buChar char="•"/>
            </a:pPr>
            <a:r>
              <a:rPr sz="3600" spc="4" baseline="8677" dirty="0" smtClean="0">
                <a:latin typeface="Lucida Sans Unicode"/>
                <a:cs typeface="Lucida Sans Unicode"/>
              </a:rPr>
              <a:t>R</a:t>
            </a:r>
            <a:r>
              <a:rPr sz="3600" spc="0" baseline="8677" dirty="0" smtClean="0">
                <a:latin typeface="Lucida Sans Unicode"/>
                <a:cs typeface="Lucida Sans Unicode"/>
              </a:rPr>
              <a:t>e</a:t>
            </a:r>
            <a:r>
              <a:rPr sz="3600" spc="9" baseline="8677" dirty="0" smtClean="0">
                <a:latin typeface="Lucida Sans Unicode"/>
                <a:cs typeface="Lucida Sans Unicode"/>
              </a:rPr>
              <a:t>v</a:t>
            </a:r>
            <a:r>
              <a:rPr sz="3600" spc="0" baseline="8677" dirty="0" smtClean="0">
                <a:latin typeface="Lucida Sans Unicode"/>
                <a:cs typeface="Lucida Sans Unicode"/>
              </a:rPr>
              <a:t>iew</a:t>
            </a:r>
            <a:endParaRPr sz="3600" dirty="0">
              <a:latin typeface="Lucida Sans Unicode"/>
              <a:cs typeface="Lucida Sans Unicode"/>
            </a:endParaRPr>
          </a:p>
          <a:p>
            <a:pPr marL="584200" marR="47548" indent="-571500">
              <a:buFont typeface="Arial" pitchFamily="34" charset="0"/>
              <a:buChar char="•"/>
            </a:pPr>
            <a:r>
              <a:rPr sz="3600" spc="0" baseline="8677" dirty="0" smtClean="0">
                <a:latin typeface="Lucida Sans Unicode"/>
                <a:cs typeface="Lucida Sans Unicode"/>
              </a:rPr>
              <a:t>C</a:t>
            </a:r>
            <a:r>
              <a:rPr sz="3600" spc="4" baseline="8677" dirty="0" smtClean="0">
                <a:latin typeface="Lucida Sans Unicode"/>
                <a:cs typeface="Lucida Sans Unicode"/>
              </a:rPr>
              <a:t>o</a:t>
            </a:r>
            <a:r>
              <a:rPr sz="3600" spc="0" baseline="8677" dirty="0" smtClean="0">
                <a:latin typeface="Lucida Sans Unicode"/>
                <a:cs typeface="Lucida Sans Unicode"/>
              </a:rPr>
              <a:t>o</a:t>
            </a:r>
            <a:r>
              <a:rPr sz="3600" spc="4" baseline="8677" dirty="0" smtClean="0">
                <a:latin typeface="Lucida Sans Unicode"/>
                <a:cs typeface="Lucida Sans Unicode"/>
              </a:rPr>
              <a:t>p</a:t>
            </a:r>
            <a:r>
              <a:rPr sz="3600" spc="0" baseline="8677" dirty="0" smtClean="0">
                <a:latin typeface="Lucida Sans Unicode"/>
                <a:cs typeface="Lucida Sans Unicode"/>
              </a:rPr>
              <a:t>er</a:t>
            </a:r>
            <a:r>
              <a:rPr sz="3600" spc="4" baseline="8677" dirty="0" smtClean="0">
                <a:latin typeface="Lucida Sans Unicode"/>
                <a:cs typeface="Lucida Sans Unicode"/>
              </a:rPr>
              <a:t>a</a:t>
            </a:r>
            <a:r>
              <a:rPr sz="3600" spc="0" baseline="8677" dirty="0" smtClean="0">
                <a:latin typeface="Lucida Sans Unicode"/>
                <a:cs typeface="Lucida Sans Unicode"/>
              </a:rPr>
              <a:t>tion</a:t>
            </a:r>
            <a:endParaRPr sz="3600" dirty="0">
              <a:latin typeface="Lucida Sans Unicode"/>
              <a:cs typeface="Lucida Sans Unicode"/>
            </a:endParaRPr>
          </a:p>
          <a:p>
            <a:pPr marL="584200" marR="47548" indent="-571500">
              <a:buFont typeface="Arial" pitchFamily="34" charset="0"/>
              <a:buChar char="•"/>
            </a:pPr>
            <a:r>
              <a:rPr sz="3600" spc="0" baseline="8677" dirty="0" smtClean="0">
                <a:latin typeface="Lucida Sans Unicode"/>
                <a:cs typeface="Lucida Sans Unicode"/>
              </a:rPr>
              <a:t>L</a:t>
            </a:r>
            <a:r>
              <a:rPr sz="3600" spc="4" baseline="8677" dirty="0" smtClean="0">
                <a:latin typeface="Lucida Sans Unicode"/>
                <a:cs typeface="Lucida Sans Unicode"/>
              </a:rPr>
              <a:t>e</a:t>
            </a:r>
            <a:r>
              <a:rPr sz="3600" spc="0" baseline="8677" dirty="0" smtClean="0">
                <a:latin typeface="Lucida Sans Unicode"/>
                <a:cs typeface="Lucida Sans Unicode"/>
              </a:rPr>
              <a:t>arning</a:t>
            </a:r>
            <a:r>
              <a:rPr sz="3600" spc="-85" baseline="8677" dirty="0" smtClean="0">
                <a:latin typeface="Lucida Sans Unicode"/>
                <a:cs typeface="Lucida Sans Unicode"/>
              </a:rPr>
              <a:t> </a:t>
            </a:r>
            <a:r>
              <a:rPr sz="3600" spc="0" baseline="8677" dirty="0" smtClean="0">
                <a:latin typeface="Lucida Sans Unicode"/>
                <a:cs typeface="Lucida Sans Unicode"/>
              </a:rPr>
              <a:t>by</a:t>
            </a:r>
            <a:r>
              <a:rPr sz="3600" spc="-28" baseline="8677" dirty="0" smtClean="0">
                <a:latin typeface="Lucida Sans Unicode"/>
                <a:cs typeface="Lucida Sans Unicode"/>
              </a:rPr>
              <a:t> </a:t>
            </a:r>
            <a:r>
              <a:rPr sz="3600" spc="0" baseline="8677" dirty="0" smtClean="0">
                <a:latin typeface="Lucida Sans Unicode"/>
                <a:cs typeface="Lucida Sans Unicode"/>
              </a:rPr>
              <a:t>d</a:t>
            </a:r>
            <a:r>
              <a:rPr sz="3600" spc="4" baseline="8677" dirty="0" smtClean="0">
                <a:latin typeface="Lucida Sans Unicode"/>
                <a:cs typeface="Lucida Sans Unicode"/>
              </a:rPr>
              <a:t>o</a:t>
            </a:r>
            <a:r>
              <a:rPr sz="3600" spc="0" baseline="8677" dirty="0" smtClean="0">
                <a:latin typeface="Lucida Sans Unicode"/>
                <a:cs typeface="Lucida Sans Unicode"/>
              </a:rPr>
              <a:t>ing</a:t>
            </a:r>
            <a:endParaRPr sz="3600" dirty="0">
              <a:latin typeface="Lucida Sans Unicode"/>
              <a:cs typeface="Lucida Sans Unicode"/>
            </a:endParaRPr>
          </a:p>
          <a:p>
            <a:pPr marL="584200" indent="-571500">
              <a:buFont typeface="Arial" pitchFamily="34" charset="0"/>
              <a:buChar char="•"/>
            </a:pPr>
            <a:r>
              <a:rPr sz="3600" spc="0" baseline="5206" dirty="0" smtClean="0">
                <a:latin typeface="Lucida Sans Unicode"/>
                <a:cs typeface="Lucida Sans Unicode"/>
              </a:rPr>
              <a:t>Inv</a:t>
            </a:r>
            <a:r>
              <a:rPr sz="3600" spc="9" baseline="5206" dirty="0" smtClean="0">
                <a:latin typeface="Lucida Sans Unicode"/>
                <a:cs typeface="Lucida Sans Unicode"/>
              </a:rPr>
              <a:t>o</a:t>
            </a:r>
            <a:r>
              <a:rPr sz="3600" spc="0" baseline="5206" dirty="0" smtClean="0">
                <a:latin typeface="Lucida Sans Unicode"/>
                <a:cs typeface="Lucida Sans Unicode"/>
              </a:rPr>
              <a:t>lv</a:t>
            </a:r>
            <a:r>
              <a:rPr sz="3600" spc="4" baseline="5206" dirty="0" smtClean="0">
                <a:latin typeface="Lucida Sans Unicode"/>
                <a:cs typeface="Lucida Sans Unicode"/>
              </a:rPr>
              <a:t>e</a:t>
            </a:r>
            <a:r>
              <a:rPr sz="3600" spc="0" baseline="5206" dirty="0" smtClean="0">
                <a:latin typeface="Lucida Sans Unicode"/>
                <a:cs typeface="Lucida Sans Unicode"/>
              </a:rPr>
              <a:t>s</a:t>
            </a:r>
            <a:r>
              <a:rPr sz="3600" spc="-82" baseline="5206" dirty="0" smtClean="0">
                <a:latin typeface="Lucida Sans Unicode"/>
                <a:cs typeface="Lucida Sans Unicode"/>
              </a:rPr>
              <a:t> </a:t>
            </a:r>
            <a:r>
              <a:rPr sz="3600" spc="0" baseline="5206" dirty="0" smtClean="0">
                <a:latin typeface="Lucida Sans Unicode"/>
                <a:cs typeface="Lucida Sans Unicode"/>
              </a:rPr>
              <a:t>the</a:t>
            </a:r>
            <a:r>
              <a:rPr sz="3600" spc="-38" baseline="5206" dirty="0" smtClean="0">
                <a:latin typeface="Lucida Sans Unicode"/>
                <a:cs typeface="Lucida Sans Unicode"/>
              </a:rPr>
              <a:t> </a:t>
            </a:r>
            <a:r>
              <a:rPr sz="3600" spc="0" baseline="5206" dirty="0" smtClean="0">
                <a:latin typeface="Lucida Sans Unicode"/>
                <a:cs typeface="Lucida Sans Unicode"/>
              </a:rPr>
              <a:t>stu</a:t>
            </a:r>
            <a:r>
              <a:rPr sz="3600" spc="4" baseline="5206" dirty="0" smtClean="0">
                <a:latin typeface="Lucida Sans Unicode"/>
                <a:cs typeface="Lucida Sans Unicode"/>
              </a:rPr>
              <a:t>d</a:t>
            </a:r>
            <a:r>
              <a:rPr sz="3600" spc="0" baseline="5206" dirty="0" smtClean="0">
                <a:latin typeface="Lucida Sans Unicode"/>
                <a:cs typeface="Lucida Sans Unicode"/>
              </a:rPr>
              <a:t>ents</a:t>
            </a:r>
            <a:r>
              <a:rPr lang="en-US" sz="3600" spc="0" baseline="5206" dirty="0" smtClean="0">
                <a:latin typeface="Lucida Sans Unicode"/>
                <a:cs typeface="Lucida Sans Unicode"/>
              </a:rPr>
              <a:t> </a:t>
            </a:r>
            <a:r>
              <a:rPr lang="en-GB" sz="3600" spc="0" baseline="5206" dirty="0" smtClean="0">
                <a:latin typeface="Lucida Sans Unicode"/>
                <a:cs typeface="Lucida Sans Unicode"/>
              </a:rPr>
              <a:t>in</a:t>
            </a:r>
            <a:r>
              <a:rPr lang="en-GB" sz="3600" spc="-7" baseline="5206" dirty="0" smtClean="0">
                <a:latin typeface="Lucida Sans Unicode"/>
                <a:cs typeface="Lucida Sans Unicode"/>
              </a:rPr>
              <a:t> </a:t>
            </a:r>
            <a:r>
              <a:rPr lang="en-GB" sz="3600" spc="0" baseline="5206" dirty="0" smtClean="0">
                <a:latin typeface="Lucida Sans Unicode"/>
                <a:cs typeface="Lucida Sans Unicode"/>
              </a:rPr>
              <a:t>t</a:t>
            </a:r>
            <a:r>
              <a:rPr lang="en-GB" sz="3600" spc="4" baseline="5206" dirty="0" smtClean="0">
                <a:latin typeface="Lucida Sans Unicode"/>
                <a:cs typeface="Lucida Sans Unicode"/>
              </a:rPr>
              <a:t>o</a:t>
            </a:r>
            <a:r>
              <a:rPr lang="en-GB" sz="3600" spc="0" baseline="5206" dirty="0" smtClean="0">
                <a:latin typeface="Lucida Sans Unicode"/>
                <a:cs typeface="Lucida Sans Unicode"/>
              </a:rPr>
              <a:t>tal</a:t>
            </a:r>
            <a:r>
              <a:rPr lang="en-GB" sz="3600" spc="-54" baseline="5206" dirty="0" smtClean="0">
                <a:latin typeface="Lucida Sans Unicode"/>
                <a:cs typeface="Lucida Sans Unicode"/>
              </a:rPr>
              <a:t> </a:t>
            </a:r>
            <a:r>
              <a:rPr lang="en-GB" sz="3600" spc="0" baseline="5206" dirty="0" smtClean="0">
                <a:latin typeface="Lucida Sans Unicode"/>
                <a:cs typeface="Lucida Sans Unicode"/>
              </a:rPr>
              <a:t>lea</a:t>
            </a:r>
            <a:r>
              <a:rPr lang="en-GB" sz="3600" spc="4" baseline="5206" dirty="0" smtClean="0">
                <a:latin typeface="Lucida Sans Unicode"/>
                <a:cs typeface="Lucida Sans Unicode"/>
              </a:rPr>
              <a:t>r</a:t>
            </a:r>
            <a:r>
              <a:rPr lang="en-GB" sz="3600" spc="0" baseline="5206" dirty="0" smtClean="0">
                <a:latin typeface="Lucida Sans Unicode"/>
                <a:cs typeface="Lucida Sans Unicode"/>
              </a:rPr>
              <a:t>ning</a:t>
            </a:r>
            <a:r>
              <a:rPr lang="en-GB" sz="3600" spc="-99" baseline="5206" dirty="0" smtClean="0">
                <a:latin typeface="Lucida Sans Unicode"/>
                <a:cs typeface="Lucida Sans Unicode"/>
              </a:rPr>
              <a:t> </a:t>
            </a:r>
            <a:r>
              <a:rPr lang="en-GB" sz="3600" spc="0" baseline="5206" dirty="0" smtClean="0">
                <a:latin typeface="Lucida Sans Unicode"/>
                <a:cs typeface="Lucida Sans Unicode"/>
              </a:rPr>
              <a:t>pr</a:t>
            </a:r>
            <a:r>
              <a:rPr lang="en-GB" sz="3600" spc="9" baseline="5206" dirty="0" smtClean="0">
                <a:latin typeface="Lucida Sans Unicode"/>
                <a:cs typeface="Lucida Sans Unicode"/>
              </a:rPr>
              <a:t>o</a:t>
            </a:r>
            <a:r>
              <a:rPr lang="en-GB" sz="3600" spc="4" baseline="5206" dirty="0" smtClean="0">
                <a:latin typeface="Lucida Sans Unicode"/>
                <a:cs typeface="Lucida Sans Unicode"/>
              </a:rPr>
              <a:t>c</a:t>
            </a:r>
            <a:r>
              <a:rPr lang="en-GB" sz="3600" spc="0" baseline="5206" dirty="0" smtClean="0">
                <a:latin typeface="Lucida Sans Unicode"/>
                <a:cs typeface="Lucida Sans Unicode"/>
              </a:rPr>
              <a:t>ess in</a:t>
            </a:r>
            <a:r>
              <a:rPr lang="en-GB" sz="3600" spc="-7" baseline="5206" dirty="0" smtClean="0">
                <a:latin typeface="Lucida Sans Unicode"/>
                <a:cs typeface="Lucida Sans Unicode"/>
              </a:rPr>
              <a:t> </a:t>
            </a:r>
            <a:r>
              <a:rPr lang="en-GB" sz="3600" spc="0" baseline="5206" dirty="0" smtClean="0">
                <a:latin typeface="Lucida Sans Unicode"/>
                <a:cs typeface="Lucida Sans Unicode"/>
              </a:rPr>
              <a:t>t</a:t>
            </a:r>
            <a:r>
              <a:rPr lang="en-GB" sz="3600" spc="4" baseline="5206" dirty="0" smtClean="0">
                <a:latin typeface="Lucida Sans Unicode"/>
                <a:cs typeface="Lucida Sans Unicode"/>
              </a:rPr>
              <a:t>o</a:t>
            </a:r>
            <a:r>
              <a:rPr lang="en-GB" sz="3600" spc="0" baseline="5206" dirty="0" smtClean="0">
                <a:latin typeface="Lucida Sans Unicode"/>
                <a:cs typeface="Lucida Sans Unicode"/>
              </a:rPr>
              <a:t>tal</a:t>
            </a:r>
            <a:r>
              <a:rPr lang="en-GB" sz="3600" spc="-54" baseline="5206" dirty="0" smtClean="0">
                <a:latin typeface="Lucida Sans Unicode"/>
                <a:cs typeface="Lucida Sans Unicode"/>
              </a:rPr>
              <a:t> </a:t>
            </a:r>
            <a:r>
              <a:rPr lang="en-GB" sz="3600" spc="0" baseline="5206" dirty="0" smtClean="0">
                <a:latin typeface="Lucida Sans Unicode"/>
                <a:cs typeface="Lucida Sans Unicode"/>
              </a:rPr>
              <a:t>lea</a:t>
            </a:r>
            <a:r>
              <a:rPr lang="en-GB" sz="3600" spc="4" baseline="5206" dirty="0" smtClean="0">
                <a:latin typeface="Lucida Sans Unicode"/>
                <a:cs typeface="Lucida Sans Unicode"/>
              </a:rPr>
              <a:t>r</a:t>
            </a:r>
            <a:r>
              <a:rPr lang="en-GB" sz="3600" spc="0" baseline="5206" dirty="0" smtClean="0">
                <a:latin typeface="Lucida Sans Unicode"/>
                <a:cs typeface="Lucida Sans Unicode"/>
              </a:rPr>
              <a:t>ning</a:t>
            </a:r>
            <a:r>
              <a:rPr lang="en-GB" sz="3600" spc="-99" baseline="5206" dirty="0" smtClean="0">
                <a:latin typeface="Lucida Sans Unicode"/>
                <a:cs typeface="Lucida Sans Unicode"/>
              </a:rPr>
              <a:t> </a:t>
            </a:r>
            <a:r>
              <a:rPr lang="en-GB" sz="3600" spc="0" baseline="5206" dirty="0" smtClean="0">
                <a:latin typeface="Lucida Sans Unicode"/>
                <a:cs typeface="Lucida Sans Unicode"/>
              </a:rPr>
              <a:t>pr</a:t>
            </a:r>
            <a:r>
              <a:rPr lang="en-GB" sz="3600" spc="9" baseline="5206" dirty="0" smtClean="0">
                <a:latin typeface="Lucida Sans Unicode"/>
                <a:cs typeface="Lucida Sans Unicode"/>
              </a:rPr>
              <a:t>o</a:t>
            </a:r>
            <a:r>
              <a:rPr lang="en-GB" sz="3600" spc="4" baseline="5206" dirty="0" smtClean="0">
                <a:latin typeface="Lucida Sans Unicode"/>
                <a:cs typeface="Lucida Sans Unicode"/>
              </a:rPr>
              <a:t>c</a:t>
            </a:r>
            <a:r>
              <a:rPr lang="en-GB" sz="3600" spc="0" baseline="5206" dirty="0" smtClean="0">
                <a:latin typeface="Lucida Sans Unicode"/>
                <a:cs typeface="Lucida Sans Unicode"/>
              </a:rPr>
              <a:t>ess</a:t>
            </a:r>
          </a:p>
          <a:p>
            <a:pPr marL="584200" indent="-571500">
              <a:buFont typeface="Arial" pitchFamily="34" charset="0"/>
              <a:buChar char="•"/>
            </a:pPr>
            <a:r>
              <a:rPr lang="en-GB" sz="2400" dirty="0" smtClean="0">
                <a:latin typeface="Lucida Sans Unicode"/>
                <a:cs typeface="Lucida Sans Unicode"/>
              </a:rPr>
              <a:t>Encourages higher level thinking</a:t>
            </a:r>
          </a:p>
          <a:p>
            <a:pPr marL="584200" indent="-571500">
              <a:buFont typeface="Arial" pitchFamily="34" charset="0"/>
              <a:buChar char="•"/>
            </a:pPr>
            <a:r>
              <a:rPr lang="en-GB" sz="2400" dirty="0" smtClean="0">
                <a:latin typeface="Lucida Sans Unicode"/>
                <a:cs typeface="Lucida Sans Unicode"/>
              </a:rPr>
              <a:t>Engages the learner</a:t>
            </a:r>
          </a:p>
          <a:p>
            <a:pPr marL="584200" indent="-571500">
              <a:buFont typeface="Arial" pitchFamily="34" charset="0"/>
              <a:buChar char="•"/>
            </a:pPr>
            <a:r>
              <a:rPr lang="en-GB" sz="2400" dirty="0" smtClean="0">
                <a:latin typeface="Lucida Sans Unicode"/>
                <a:cs typeface="Lucida Sans Unicode"/>
              </a:rPr>
              <a:t>Reaches multiple learning styles at once</a:t>
            </a:r>
          </a:p>
          <a:p>
            <a:pPr marL="584200" indent="-571500">
              <a:buFont typeface="Arial" pitchFamily="34" charset="0"/>
              <a:buChar char="•"/>
            </a:pPr>
            <a:r>
              <a:rPr lang="en-GB" sz="2400" dirty="0" smtClean="0">
                <a:latin typeface="Lucida Sans Unicode"/>
                <a:cs typeface="Lucida Sans Unicode"/>
              </a:rPr>
              <a:t>Differentiates</a:t>
            </a:r>
          </a:p>
          <a:p>
            <a:pPr marL="584200" indent="-571500">
              <a:lnSpc>
                <a:spcPts val="2555"/>
              </a:lnSpc>
              <a:buFont typeface="Arial" pitchFamily="34" charset="0"/>
              <a:buChar char="•"/>
            </a:pPr>
            <a:endParaRPr lang="en-GB" sz="2800" dirty="0" smtClean="0">
              <a:latin typeface="Lucida Sans Unicode"/>
              <a:cs typeface="Lucida Sans Unicode"/>
            </a:endParaRPr>
          </a:p>
          <a:p>
            <a:pPr marL="584200" indent="-571500">
              <a:lnSpc>
                <a:spcPts val="2555"/>
              </a:lnSpc>
              <a:buFont typeface="Arial" pitchFamily="34" charset="0"/>
              <a:buChar char="•"/>
            </a:pPr>
            <a:endParaRPr lang="en-GB" sz="4000" dirty="0" smtClean="0">
              <a:latin typeface="Lucida Sans Unicode"/>
              <a:cs typeface="Lucida Sans Unicode"/>
            </a:endParaRPr>
          </a:p>
          <a:p>
            <a:pPr marL="12700">
              <a:lnSpc>
                <a:spcPts val="2555"/>
              </a:lnSpc>
            </a:pPr>
            <a:endParaRPr sz="2500" dirty="0">
              <a:latin typeface="Lucida Sans Unicode"/>
              <a:cs typeface="Lucida Sans Unicode"/>
            </a:endParaRPr>
          </a:p>
        </p:txBody>
      </p:sp>
      <p:sp>
        <p:nvSpPr>
          <p:cNvPr id="9" name="TextBox 8"/>
          <p:cNvSpPr txBox="1"/>
          <p:nvPr/>
        </p:nvSpPr>
        <p:spPr>
          <a:xfrm>
            <a:off x="645668" y="-76200"/>
            <a:ext cx="7447263" cy="830997"/>
          </a:xfrm>
          <a:prstGeom prst="rect">
            <a:avLst/>
          </a:prstGeom>
          <a:noFill/>
        </p:spPr>
        <p:txBody>
          <a:bodyPr wrap="square" rtlCol="0">
            <a:spAutoFit/>
          </a:bodyPr>
          <a:lstStyle/>
          <a:p>
            <a:pPr algn="ctr"/>
            <a:r>
              <a:rPr lang="en-US" sz="4800" b="1" dirty="0" smtClean="0"/>
              <a:t>Why Practical activities</a:t>
            </a:r>
            <a:endParaRPr lang="en-GB" b="1" dirty="0"/>
          </a:p>
        </p:txBody>
      </p:sp>
    </p:spTree>
    <p:extLst>
      <p:ext uri="{BB962C8B-B14F-4D97-AF65-F5344CB8AC3E}">
        <p14:creationId xmlns:p14="http://schemas.microsoft.com/office/powerpoint/2010/main" val="2799899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04800" y="3962400"/>
            <a:ext cx="3471672" cy="2599944"/>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4191000" y="1752600"/>
            <a:ext cx="4165092" cy="2362200"/>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0" y="1905000"/>
            <a:ext cx="4305300" cy="2286000"/>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573023" y="568451"/>
            <a:ext cx="7338059" cy="460248"/>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3962400" y="4343400"/>
            <a:ext cx="4267200" cy="2263140"/>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txBox="1"/>
          <p:nvPr/>
        </p:nvSpPr>
        <p:spPr>
          <a:xfrm>
            <a:off x="645668" y="1564007"/>
            <a:ext cx="2638850" cy="368300"/>
          </a:xfrm>
          <a:prstGeom prst="rect">
            <a:avLst/>
          </a:prstGeom>
        </p:spPr>
        <p:txBody>
          <a:bodyPr wrap="square" lIns="0" tIns="0" rIns="0" bIns="0" rtlCol="0">
            <a:noAutofit/>
          </a:bodyPr>
          <a:lstStyle/>
          <a:p>
            <a:pPr marL="12700">
              <a:lnSpc>
                <a:spcPts val="2900"/>
              </a:lnSpc>
              <a:spcBef>
                <a:spcPts val="145"/>
              </a:spcBef>
              <a:tabLst>
                <a:tab pos="266700" algn="l"/>
              </a:tabLst>
            </a:pPr>
            <a:r>
              <a:rPr sz="2700" spc="19" baseline="9757" dirty="0" smtClean="0">
                <a:solidFill>
                  <a:srgbClr val="2CA1BE"/>
                </a:solidFill>
                <a:latin typeface="Wingdings 3"/>
                <a:cs typeface="Wingdings 3"/>
              </a:rPr>
              <a:t></a:t>
            </a:r>
            <a:r>
              <a:rPr sz="2700" spc="19" baseline="9662" dirty="0" smtClean="0">
                <a:solidFill>
                  <a:srgbClr val="2CA1BE"/>
                </a:solidFill>
                <a:latin typeface="Times New Roman"/>
                <a:cs typeface="Times New Roman"/>
              </a:rPr>
              <a:t>	</a:t>
            </a:r>
            <a:r>
              <a:rPr sz="4050" spc="0" baseline="4820" dirty="0" smtClean="0">
                <a:latin typeface="Lucida Sans Unicode"/>
                <a:cs typeface="Lucida Sans Unicode"/>
              </a:rPr>
              <a:t>Co</a:t>
            </a:r>
            <a:r>
              <a:rPr sz="4050" spc="9" baseline="4820" dirty="0" smtClean="0">
                <a:latin typeface="Lucida Sans Unicode"/>
                <a:cs typeface="Lucida Sans Unicode"/>
              </a:rPr>
              <a:t>n</a:t>
            </a:r>
            <a:r>
              <a:rPr sz="4050" spc="0" baseline="4820" dirty="0" smtClean="0">
                <a:latin typeface="Lucida Sans Unicode"/>
                <a:cs typeface="Lucida Sans Unicode"/>
              </a:rPr>
              <a:t>tact</a:t>
            </a:r>
            <a:r>
              <a:rPr sz="4050" spc="-51" baseline="4820" dirty="0" smtClean="0">
                <a:latin typeface="Lucida Sans Unicode"/>
                <a:cs typeface="Lucida Sans Unicode"/>
              </a:rPr>
              <a:t> </a:t>
            </a:r>
            <a:r>
              <a:rPr sz="4050" spc="0" baseline="4820" dirty="0" smtClean="0">
                <a:latin typeface="Lucida Sans Unicode"/>
                <a:cs typeface="Lucida Sans Unicode"/>
              </a:rPr>
              <a:t>Force</a:t>
            </a:r>
            <a:endParaRPr sz="2700">
              <a:latin typeface="Lucida Sans Unicode"/>
              <a:cs typeface="Lucida Sans Unicode"/>
            </a:endParaRPr>
          </a:p>
        </p:txBody>
      </p:sp>
    </p:spTree>
    <p:extLst>
      <p:ext uri="{BB962C8B-B14F-4D97-AF65-F5344CB8AC3E}">
        <p14:creationId xmlns:p14="http://schemas.microsoft.com/office/powerpoint/2010/main" val="1590207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152400" y="3962400"/>
            <a:ext cx="2667000" cy="1997964"/>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3048000" y="3962400"/>
            <a:ext cx="2575560" cy="1905000"/>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573023" y="562355"/>
            <a:ext cx="4869180" cy="463296"/>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0" y="1524000"/>
            <a:ext cx="2019300" cy="2267712"/>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2057400" y="1828800"/>
            <a:ext cx="3200400" cy="1612391"/>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5486400" y="1600200"/>
            <a:ext cx="2542031" cy="1938527"/>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p:nvPr/>
        </p:nvSpPr>
        <p:spPr>
          <a:xfrm>
            <a:off x="6096000" y="3962400"/>
            <a:ext cx="2467355" cy="1848612"/>
          </a:xfrm>
          <a:prstGeom prst="rect">
            <a:avLst/>
          </a:prstGeom>
          <a:blipFill>
            <a:blip r:embed="rId10"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560766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3657599"/>
            <a:ext cx="4648200" cy="3200399"/>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0" y="0"/>
            <a:ext cx="4367784" cy="3581400"/>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4325111" y="0"/>
            <a:ext cx="4818888" cy="3581400"/>
          </a:xfrm>
          <a:prstGeom prst="rect">
            <a:avLst/>
          </a:prstGeom>
          <a:blipFill>
            <a:blip r:embed="rId6"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558900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228600" y="3581400"/>
            <a:ext cx="3924300" cy="23622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0" y="0"/>
            <a:ext cx="3352800" cy="2414016"/>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4343400" y="304800"/>
            <a:ext cx="3674363" cy="2438400"/>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4572000" y="3352800"/>
            <a:ext cx="4191000" cy="2374391"/>
          </a:xfrm>
          <a:prstGeom prst="rect">
            <a:avLst/>
          </a:prstGeom>
          <a:blipFill>
            <a:blip r:embed="rId7"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722910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3962399"/>
            <a:ext cx="3810000" cy="28956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3352800" y="1295400"/>
            <a:ext cx="3200400" cy="2514600"/>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6553200" y="1371600"/>
            <a:ext cx="2590800" cy="2286000"/>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0" y="1371600"/>
            <a:ext cx="3429000" cy="2590800"/>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4572000" y="4419600"/>
            <a:ext cx="3229355" cy="1409700"/>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569976" y="335279"/>
            <a:ext cx="1917192" cy="391668"/>
          </a:xfrm>
          <a:prstGeom prst="rect">
            <a:avLst/>
          </a:prstGeom>
          <a:blipFill>
            <a:blip r:embed="rId9"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701063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4724400"/>
            <a:ext cx="3733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943600" y="1676400"/>
            <a:ext cx="3200400" cy="2456688"/>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2514600" y="1371600"/>
            <a:ext cx="3560064" cy="2667000"/>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6934200" y="4158995"/>
            <a:ext cx="1905000" cy="2699003"/>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573023" y="562355"/>
            <a:ext cx="4334256" cy="46329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0" y="1371600"/>
            <a:ext cx="2417064" cy="2743200"/>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p:nvPr/>
        </p:nvSpPr>
        <p:spPr>
          <a:xfrm>
            <a:off x="3810000" y="4495800"/>
            <a:ext cx="2590800" cy="1761744"/>
          </a:xfrm>
          <a:prstGeom prst="rect">
            <a:avLst/>
          </a:prstGeom>
          <a:blipFill>
            <a:blip r:embed="rId10"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990473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2667000" y="3429000"/>
            <a:ext cx="1828800" cy="2688336"/>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50163" y="568451"/>
            <a:ext cx="1557528" cy="460248"/>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6477000" y="4571999"/>
            <a:ext cx="2666999" cy="2285997"/>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4648200" y="3505200"/>
            <a:ext cx="1828800" cy="2450591"/>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629400" y="3429000"/>
            <a:ext cx="1717548" cy="1143000"/>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0" y="1371600"/>
            <a:ext cx="2286000" cy="1798320"/>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p:nvPr/>
        </p:nvSpPr>
        <p:spPr>
          <a:xfrm>
            <a:off x="2362200" y="1295400"/>
            <a:ext cx="2645664" cy="1981200"/>
          </a:xfrm>
          <a:prstGeom prst="rect">
            <a:avLst/>
          </a:prstGeom>
          <a:blipFill>
            <a:blip r:embed="rId10" cstate="print"/>
            <a:stretch>
              <a:fillRect/>
            </a:stretch>
          </a:blipFill>
        </p:spPr>
        <p:txBody>
          <a:bodyPr wrap="square" lIns="0" tIns="0" rIns="0" bIns="0" rtlCol="0">
            <a:noAutofit/>
          </a:bodyPr>
          <a:lstStyle/>
          <a:p>
            <a:endParaRPr/>
          </a:p>
        </p:txBody>
      </p:sp>
      <p:sp>
        <p:nvSpPr>
          <p:cNvPr id="11" name="object 11"/>
          <p:cNvSpPr/>
          <p:nvPr/>
        </p:nvSpPr>
        <p:spPr>
          <a:xfrm>
            <a:off x="0" y="3505200"/>
            <a:ext cx="2569464" cy="2057400"/>
          </a:xfrm>
          <a:prstGeom prst="rect">
            <a:avLst/>
          </a:prstGeom>
          <a:blipFill>
            <a:blip r:embed="rId11" cstate="print"/>
            <a:stretch>
              <a:fillRect/>
            </a:stretch>
          </a:blipFill>
        </p:spPr>
        <p:txBody>
          <a:bodyPr wrap="square" lIns="0" tIns="0" rIns="0" bIns="0" rtlCol="0">
            <a:noAutofit/>
          </a:bodyPr>
          <a:lstStyle/>
          <a:p>
            <a:endParaRPr/>
          </a:p>
        </p:txBody>
      </p:sp>
      <p:sp>
        <p:nvSpPr>
          <p:cNvPr id="12" name="object 12"/>
          <p:cNvSpPr/>
          <p:nvPr/>
        </p:nvSpPr>
        <p:spPr>
          <a:xfrm>
            <a:off x="5105400" y="1295400"/>
            <a:ext cx="2740152" cy="2057400"/>
          </a:xfrm>
          <a:prstGeom prst="rect">
            <a:avLst/>
          </a:prstGeom>
          <a:blipFill>
            <a:blip r:embed="rId1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584134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550163" y="568451"/>
            <a:ext cx="3189732" cy="548639"/>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228599" y="1524000"/>
            <a:ext cx="3810001" cy="3429000"/>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4224528" y="1524000"/>
            <a:ext cx="4538472" cy="3429000"/>
          </a:xfrm>
          <a:prstGeom prst="rect">
            <a:avLst/>
          </a:prstGeom>
          <a:blipFill>
            <a:blip r:embed="rId6"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43851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1219198"/>
            <a:ext cx="8839200" cy="56388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73023" y="562355"/>
            <a:ext cx="7133844" cy="463296"/>
          </a:xfrm>
          <a:prstGeom prst="rect">
            <a:avLst/>
          </a:prstGeom>
          <a:blipFill>
            <a:blip r:embed="rId5"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68517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008112"/>
          </a:xfrm>
        </p:spPr>
        <p:txBody>
          <a:bodyPr/>
          <a:lstStyle/>
          <a:p>
            <a:r>
              <a:rPr lang="en-GB" dirty="0"/>
              <a:t> </a:t>
            </a:r>
            <a:r>
              <a:rPr lang="en-GB" b="1" dirty="0"/>
              <a:t>Strategy</a:t>
            </a:r>
            <a:endParaRPr lang="en-GB" dirty="0"/>
          </a:p>
        </p:txBody>
      </p:sp>
      <p:sp>
        <p:nvSpPr>
          <p:cNvPr id="3" name="Content Placeholder 2"/>
          <p:cNvSpPr>
            <a:spLocks noGrp="1"/>
          </p:cNvSpPr>
          <p:nvPr>
            <p:ph idx="1"/>
          </p:nvPr>
        </p:nvSpPr>
        <p:spPr>
          <a:xfrm>
            <a:off x="565720" y="980728"/>
            <a:ext cx="8686800" cy="5688632"/>
          </a:xfrm>
        </p:spPr>
        <p:txBody>
          <a:bodyPr>
            <a:normAutofit lnSpcReduction="10000"/>
          </a:bodyPr>
          <a:lstStyle/>
          <a:p>
            <a:r>
              <a:rPr lang="en-GB" dirty="0"/>
              <a:t>A plan of action designed to achieve an overall aim.</a:t>
            </a:r>
          </a:p>
          <a:p>
            <a:r>
              <a:rPr lang="en-GB" dirty="0"/>
              <a:t>Strategy means a method. Such as when playing a football game, "That was a great strategy! It always works!" or when playing a video "Ok, our strategy is to go around the enemy".</a:t>
            </a:r>
            <a:br>
              <a:rPr lang="en-GB" dirty="0"/>
            </a:br>
            <a:r>
              <a:rPr lang="en-GB" dirty="0"/>
              <a:t>Your example, "</a:t>
            </a:r>
            <a:r>
              <a:rPr lang="en-GB" dirty="0" err="1"/>
              <a:t>Whats</a:t>
            </a:r>
            <a:r>
              <a:rPr lang="en-GB" dirty="0"/>
              <a:t> your strategy for setting goals?", is ok to say but some people might not know what you mean. Strategy is almost like the word 'tactic'. Example :</a:t>
            </a:r>
            <a:br>
              <a:rPr lang="en-GB" dirty="0"/>
            </a:br>
            <a:r>
              <a:rPr lang="en-GB" dirty="0"/>
              <a:t>A) What tactics do you use?</a:t>
            </a:r>
          </a:p>
          <a:p>
            <a:r>
              <a:rPr lang="en-GB" dirty="0"/>
              <a:t>B) My teams tactics are going around</a:t>
            </a:r>
            <a:r>
              <a:rPr lang="en-GB" dirty="0" smtClean="0"/>
              <a:t>.</a:t>
            </a:r>
            <a:endParaRPr lang="en-GB" dirty="0"/>
          </a:p>
        </p:txBody>
      </p:sp>
    </p:spTree>
    <p:extLst>
      <p:ext uri="{BB962C8B-B14F-4D97-AF65-F5344CB8AC3E}">
        <p14:creationId xmlns:p14="http://schemas.microsoft.com/office/powerpoint/2010/main" val="539120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573023" y="562355"/>
            <a:ext cx="7328916" cy="463296"/>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457200" y="1600200"/>
            <a:ext cx="2142744" cy="2142744"/>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2819400" y="1600200"/>
            <a:ext cx="2857500" cy="2133600"/>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5791200" y="1600200"/>
            <a:ext cx="2353055" cy="2171700"/>
          </a:xfrm>
          <a:prstGeom prst="rect">
            <a:avLst/>
          </a:prstGeom>
          <a:blipFill>
            <a:blip r:embed="rId7"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296819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48995" y="1371600"/>
            <a:ext cx="7866888" cy="4419600"/>
          </a:xfrm>
          <a:prstGeom prst="rect">
            <a:avLst/>
          </a:prstGeom>
          <a:blipFill>
            <a:blip r:embed="rId4"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644308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762000" y="1447800"/>
            <a:ext cx="2420112" cy="1886712"/>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73023" y="592836"/>
            <a:ext cx="1712976" cy="53035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3505200" y="1447800"/>
            <a:ext cx="2514600" cy="1819655"/>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2819400" y="4038600"/>
            <a:ext cx="2763012" cy="1658112"/>
          </a:xfrm>
          <a:prstGeom prst="rect">
            <a:avLst/>
          </a:prstGeom>
          <a:blipFill>
            <a:blip r:embed="rId7"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658936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1152144" y="1828800"/>
            <a:ext cx="7211568" cy="40386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73023" y="562355"/>
            <a:ext cx="3444240" cy="554736"/>
          </a:xfrm>
          <a:prstGeom prst="rect">
            <a:avLst/>
          </a:prstGeom>
          <a:blipFill>
            <a:blip r:embed="rId5"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035585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1828800" y="1322832"/>
            <a:ext cx="5943600" cy="5247132"/>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25780" y="568451"/>
            <a:ext cx="3998976" cy="548639"/>
          </a:xfrm>
          <a:prstGeom prst="rect">
            <a:avLst/>
          </a:prstGeom>
          <a:blipFill>
            <a:blip r:embed="rId5"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965742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2133600" y="1136903"/>
            <a:ext cx="4953000" cy="52959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25780" y="568451"/>
            <a:ext cx="5138928" cy="554736"/>
          </a:xfrm>
          <a:prstGeom prst="rect">
            <a:avLst/>
          </a:prstGeom>
          <a:blipFill>
            <a:blip r:embed="rId5"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8210312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1981200" y="1185672"/>
            <a:ext cx="5867400" cy="5215128"/>
          </a:xfrm>
          <a:prstGeom prst="rect">
            <a:avLst/>
          </a:prstGeom>
          <a:blipFill>
            <a:blip r:embed="rId4"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04349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1295400" y="381000"/>
            <a:ext cx="6705600" cy="5715000"/>
          </a:xfrm>
          <a:prstGeom prst="rect">
            <a:avLst/>
          </a:prstGeom>
          <a:blipFill>
            <a:blip r:embed="rId4"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403251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573023" y="562355"/>
            <a:ext cx="4873752" cy="463296"/>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1143000" y="1001268"/>
            <a:ext cx="6781800" cy="5425440"/>
          </a:xfrm>
          <a:prstGeom prst="rect">
            <a:avLst/>
          </a:prstGeom>
          <a:blipFill>
            <a:blip r:embed="rId5"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912144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9674"/>
            <a:ext cx="3398520" cy="106832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0" y="5784670"/>
            <a:ext cx="3370852" cy="1073326"/>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1752600"/>
            <a:ext cx="4581144" cy="328422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4191000" y="2514600"/>
            <a:ext cx="3791711" cy="1210056"/>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573023" y="562355"/>
            <a:ext cx="6961632" cy="554736"/>
          </a:xfrm>
          <a:prstGeom prst="rect">
            <a:avLst/>
          </a:prstGeom>
          <a:blipFill>
            <a:blip r:embed="rId6"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840378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t>
            </a:r>
            <a:endParaRPr lang="en-GB" dirty="0"/>
          </a:p>
        </p:txBody>
      </p:sp>
      <p:sp>
        <p:nvSpPr>
          <p:cNvPr id="3" name="Content Placeholder 2"/>
          <p:cNvSpPr>
            <a:spLocks noGrp="1"/>
          </p:cNvSpPr>
          <p:nvPr>
            <p:ph idx="1"/>
          </p:nvPr>
        </p:nvSpPr>
        <p:spPr/>
        <p:txBody>
          <a:bodyPr>
            <a:normAutofit/>
          </a:bodyPr>
          <a:lstStyle/>
          <a:p>
            <a:r>
              <a:rPr lang="en-US" sz="6000" dirty="0" smtClean="0"/>
              <a:t>Approach </a:t>
            </a:r>
          </a:p>
          <a:p>
            <a:r>
              <a:rPr lang="en-US" sz="6000" dirty="0" smtClean="0"/>
              <a:t>Strategy</a:t>
            </a:r>
          </a:p>
          <a:p>
            <a:r>
              <a:rPr lang="en-US" sz="6000" dirty="0" smtClean="0"/>
              <a:t>Method</a:t>
            </a:r>
          </a:p>
          <a:p>
            <a:r>
              <a:rPr lang="en-US" sz="6000" dirty="0" smtClean="0"/>
              <a:t>Techniques </a:t>
            </a:r>
            <a:endParaRPr lang="en-GB" sz="6000" dirty="0"/>
          </a:p>
        </p:txBody>
      </p:sp>
    </p:spTree>
    <p:extLst>
      <p:ext uri="{BB962C8B-B14F-4D97-AF65-F5344CB8AC3E}">
        <p14:creationId xmlns:p14="http://schemas.microsoft.com/office/powerpoint/2010/main" val="12797556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003399"/>
          </a:solidFill>
        </p:spPr>
        <p:txBody>
          <a:bodyPr wrap="square" lIns="0" tIns="0" rIns="0" bIns="0" rtlCol="0">
            <a:noAutofit/>
          </a:bodyPr>
          <a:lstStyle/>
          <a:p>
            <a:endParaRPr/>
          </a:p>
        </p:txBody>
      </p:sp>
      <p:sp>
        <p:nvSpPr>
          <p:cNvPr id="3" name="object 3"/>
          <p:cNvSpPr/>
          <p:nvPr/>
        </p:nvSpPr>
        <p:spPr>
          <a:xfrm>
            <a:off x="6982459" y="4988560"/>
            <a:ext cx="334010" cy="598932"/>
          </a:xfrm>
          <a:custGeom>
            <a:avLst/>
            <a:gdLst/>
            <a:ahLst/>
            <a:cxnLst/>
            <a:rect l="l" t="t" r="r" b="b"/>
            <a:pathLst>
              <a:path w="334010" h="598932">
                <a:moveTo>
                  <a:pt x="0" y="0"/>
                </a:moveTo>
                <a:lnTo>
                  <a:pt x="0" y="20757"/>
                </a:lnTo>
                <a:lnTo>
                  <a:pt x="57150" y="46990"/>
                </a:lnTo>
                <a:lnTo>
                  <a:pt x="107950" y="72390"/>
                </a:lnTo>
                <a:lnTo>
                  <a:pt x="152400" y="97790"/>
                </a:lnTo>
                <a:lnTo>
                  <a:pt x="177800" y="124460"/>
                </a:lnTo>
                <a:lnTo>
                  <a:pt x="195580" y="149860"/>
                </a:lnTo>
                <a:lnTo>
                  <a:pt x="203200" y="185420"/>
                </a:lnTo>
                <a:lnTo>
                  <a:pt x="195580" y="227330"/>
                </a:lnTo>
                <a:lnTo>
                  <a:pt x="177800" y="262890"/>
                </a:lnTo>
                <a:lnTo>
                  <a:pt x="143510" y="306070"/>
                </a:lnTo>
                <a:lnTo>
                  <a:pt x="92710" y="340360"/>
                </a:lnTo>
                <a:lnTo>
                  <a:pt x="31750" y="374650"/>
                </a:lnTo>
                <a:lnTo>
                  <a:pt x="0" y="388703"/>
                </a:lnTo>
                <a:lnTo>
                  <a:pt x="0" y="598932"/>
                </a:lnTo>
                <a:lnTo>
                  <a:pt x="48260" y="581660"/>
                </a:lnTo>
                <a:lnTo>
                  <a:pt x="143510" y="538480"/>
                </a:lnTo>
                <a:lnTo>
                  <a:pt x="203200" y="504190"/>
                </a:lnTo>
                <a:lnTo>
                  <a:pt x="246380" y="468630"/>
                </a:lnTo>
                <a:lnTo>
                  <a:pt x="281940" y="426720"/>
                </a:lnTo>
                <a:lnTo>
                  <a:pt x="307340" y="391160"/>
                </a:lnTo>
                <a:lnTo>
                  <a:pt x="334010" y="322580"/>
                </a:lnTo>
                <a:lnTo>
                  <a:pt x="323850" y="252730"/>
                </a:lnTo>
                <a:lnTo>
                  <a:pt x="289560" y="193040"/>
                </a:lnTo>
                <a:lnTo>
                  <a:pt x="256540" y="142240"/>
                </a:lnTo>
                <a:lnTo>
                  <a:pt x="203200" y="97790"/>
                </a:lnTo>
                <a:lnTo>
                  <a:pt x="161290" y="72390"/>
                </a:lnTo>
                <a:lnTo>
                  <a:pt x="31750" y="11430"/>
                </a:lnTo>
                <a:lnTo>
                  <a:pt x="0" y="0"/>
                </a:lnTo>
                <a:close/>
              </a:path>
            </a:pathLst>
          </a:custGeom>
          <a:solidFill>
            <a:srgbClr val="002D89"/>
          </a:solidFill>
        </p:spPr>
        <p:txBody>
          <a:bodyPr wrap="square" lIns="0" tIns="0" rIns="0" bIns="0" rtlCol="0">
            <a:noAutofit/>
          </a:bodyPr>
          <a:lstStyle/>
          <a:p>
            <a:endParaRPr/>
          </a:p>
        </p:txBody>
      </p:sp>
      <p:sp>
        <p:nvSpPr>
          <p:cNvPr id="4" name="object 4"/>
          <p:cNvSpPr/>
          <p:nvPr/>
        </p:nvSpPr>
        <p:spPr>
          <a:xfrm>
            <a:off x="6677659" y="4870450"/>
            <a:ext cx="335280" cy="803467"/>
          </a:xfrm>
          <a:custGeom>
            <a:avLst/>
            <a:gdLst/>
            <a:ahLst/>
            <a:cxnLst/>
            <a:rect l="l" t="t" r="r" b="b"/>
            <a:pathLst>
              <a:path w="335280" h="803467">
                <a:moveTo>
                  <a:pt x="0" y="0"/>
                </a:moveTo>
                <a:lnTo>
                  <a:pt x="0" y="26533"/>
                </a:lnTo>
                <a:lnTo>
                  <a:pt x="199390" y="95250"/>
                </a:lnTo>
                <a:lnTo>
                  <a:pt x="284480" y="129539"/>
                </a:lnTo>
                <a:lnTo>
                  <a:pt x="335280" y="152858"/>
                </a:lnTo>
                <a:lnTo>
                  <a:pt x="335280" y="129082"/>
                </a:lnTo>
                <a:lnTo>
                  <a:pt x="241300" y="95250"/>
                </a:lnTo>
                <a:lnTo>
                  <a:pt x="129540" y="52069"/>
                </a:lnTo>
                <a:lnTo>
                  <a:pt x="0" y="0"/>
                </a:lnTo>
                <a:close/>
              </a:path>
              <a:path w="335280" h="803467">
                <a:moveTo>
                  <a:pt x="335280" y="493322"/>
                </a:moveTo>
                <a:lnTo>
                  <a:pt x="259080" y="527050"/>
                </a:lnTo>
                <a:lnTo>
                  <a:pt x="173990" y="561340"/>
                </a:lnTo>
                <a:lnTo>
                  <a:pt x="78740" y="596900"/>
                </a:lnTo>
                <a:lnTo>
                  <a:pt x="0" y="620787"/>
                </a:lnTo>
                <a:lnTo>
                  <a:pt x="0" y="803467"/>
                </a:lnTo>
                <a:lnTo>
                  <a:pt x="86360" y="777240"/>
                </a:lnTo>
                <a:lnTo>
                  <a:pt x="232410" y="742950"/>
                </a:lnTo>
                <a:lnTo>
                  <a:pt x="335280" y="706133"/>
                </a:lnTo>
                <a:lnTo>
                  <a:pt x="335280" y="493322"/>
                </a:lnTo>
                <a:close/>
              </a:path>
            </a:pathLst>
          </a:custGeom>
          <a:solidFill>
            <a:srgbClr val="002D89"/>
          </a:solidFill>
        </p:spPr>
        <p:txBody>
          <a:bodyPr wrap="square" lIns="0" tIns="0" rIns="0" bIns="0" rtlCol="0">
            <a:noAutofit/>
          </a:bodyPr>
          <a:lstStyle/>
          <a:p>
            <a:endParaRPr/>
          </a:p>
        </p:txBody>
      </p:sp>
      <p:sp>
        <p:nvSpPr>
          <p:cNvPr id="5" name="object 5"/>
          <p:cNvSpPr/>
          <p:nvPr/>
        </p:nvSpPr>
        <p:spPr>
          <a:xfrm>
            <a:off x="6372859" y="4779787"/>
            <a:ext cx="335280" cy="968359"/>
          </a:xfrm>
          <a:custGeom>
            <a:avLst/>
            <a:gdLst/>
            <a:ahLst/>
            <a:cxnLst/>
            <a:rect l="l" t="t" r="r" b="b"/>
            <a:pathLst>
              <a:path w="335280" h="968359">
                <a:moveTo>
                  <a:pt x="0" y="0"/>
                </a:moveTo>
                <a:lnTo>
                  <a:pt x="0" y="21914"/>
                </a:lnTo>
                <a:lnTo>
                  <a:pt x="149860" y="65262"/>
                </a:lnTo>
                <a:lnTo>
                  <a:pt x="279399" y="108442"/>
                </a:lnTo>
                <a:lnTo>
                  <a:pt x="335280" y="127700"/>
                </a:lnTo>
                <a:lnTo>
                  <a:pt x="335280" y="102914"/>
                </a:lnTo>
                <a:lnTo>
                  <a:pt x="304799" y="90662"/>
                </a:lnTo>
                <a:lnTo>
                  <a:pt x="160019" y="46212"/>
                </a:lnTo>
                <a:lnTo>
                  <a:pt x="0" y="0"/>
                </a:lnTo>
                <a:close/>
              </a:path>
              <a:path w="335280" h="968359">
                <a:moveTo>
                  <a:pt x="335280" y="702203"/>
                </a:moveTo>
                <a:lnTo>
                  <a:pt x="270510" y="721852"/>
                </a:lnTo>
                <a:lnTo>
                  <a:pt x="21589" y="790432"/>
                </a:lnTo>
                <a:lnTo>
                  <a:pt x="0" y="795780"/>
                </a:lnTo>
                <a:lnTo>
                  <a:pt x="0" y="968359"/>
                </a:lnTo>
                <a:lnTo>
                  <a:pt x="21589" y="963152"/>
                </a:lnTo>
                <a:lnTo>
                  <a:pt x="219710" y="919972"/>
                </a:lnTo>
                <a:lnTo>
                  <a:pt x="335280" y="884873"/>
                </a:lnTo>
                <a:lnTo>
                  <a:pt x="335280" y="702203"/>
                </a:lnTo>
                <a:close/>
              </a:path>
            </a:pathLst>
          </a:custGeom>
          <a:solidFill>
            <a:srgbClr val="002D8A"/>
          </a:solidFill>
        </p:spPr>
        <p:txBody>
          <a:bodyPr wrap="square" lIns="0" tIns="0" rIns="0" bIns="0" rtlCol="0">
            <a:noAutofit/>
          </a:bodyPr>
          <a:lstStyle/>
          <a:p>
            <a:endParaRPr/>
          </a:p>
        </p:txBody>
      </p:sp>
      <p:sp>
        <p:nvSpPr>
          <p:cNvPr id="6" name="object 6"/>
          <p:cNvSpPr/>
          <p:nvPr/>
        </p:nvSpPr>
        <p:spPr>
          <a:xfrm>
            <a:off x="6068059" y="4696183"/>
            <a:ext cx="334010" cy="1127204"/>
          </a:xfrm>
          <a:custGeom>
            <a:avLst/>
            <a:gdLst/>
            <a:ahLst/>
            <a:cxnLst/>
            <a:rect l="l" t="t" r="r" b="b"/>
            <a:pathLst>
              <a:path w="334010" h="1127204">
                <a:moveTo>
                  <a:pt x="0" y="0"/>
                </a:moveTo>
                <a:lnTo>
                  <a:pt x="0" y="16209"/>
                </a:lnTo>
                <a:lnTo>
                  <a:pt x="137160" y="53616"/>
                </a:lnTo>
                <a:lnTo>
                  <a:pt x="300989" y="104416"/>
                </a:lnTo>
                <a:lnTo>
                  <a:pt x="334010" y="113968"/>
                </a:lnTo>
                <a:lnTo>
                  <a:pt x="334010" y="92039"/>
                </a:lnTo>
                <a:lnTo>
                  <a:pt x="170179" y="44726"/>
                </a:lnTo>
                <a:lnTo>
                  <a:pt x="0" y="0"/>
                </a:lnTo>
                <a:close/>
              </a:path>
              <a:path w="334010" h="1127204">
                <a:moveTo>
                  <a:pt x="334010" y="871937"/>
                </a:moveTo>
                <a:lnTo>
                  <a:pt x="326389" y="874036"/>
                </a:lnTo>
                <a:lnTo>
                  <a:pt x="187960" y="908326"/>
                </a:lnTo>
                <a:lnTo>
                  <a:pt x="0" y="952530"/>
                </a:lnTo>
                <a:lnTo>
                  <a:pt x="0" y="1127204"/>
                </a:lnTo>
                <a:lnTo>
                  <a:pt x="110489" y="1098826"/>
                </a:lnTo>
                <a:lnTo>
                  <a:pt x="326389" y="1046756"/>
                </a:lnTo>
                <a:lnTo>
                  <a:pt x="334010" y="1045096"/>
                </a:lnTo>
                <a:lnTo>
                  <a:pt x="334010" y="871937"/>
                </a:lnTo>
                <a:close/>
              </a:path>
            </a:pathLst>
          </a:custGeom>
          <a:solidFill>
            <a:srgbClr val="002D8B"/>
          </a:solidFill>
        </p:spPr>
        <p:txBody>
          <a:bodyPr wrap="square" lIns="0" tIns="0" rIns="0" bIns="0" rtlCol="0">
            <a:noAutofit/>
          </a:bodyPr>
          <a:lstStyle/>
          <a:p>
            <a:endParaRPr/>
          </a:p>
        </p:txBody>
      </p:sp>
      <p:sp>
        <p:nvSpPr>
          <p:cNvPr id="7" name="object 7"/>
          <p:cNvSpPr/>
          <p:nvPr/>
        </p:nvSpPr>
        <p:spPr>
          <a:xfrm>
            <a:off x="5761990" y="4598393"/>
            <a:ext cx="335280" cy="1301175"/>
          </a:xfrm>
          <a:custGeom>
            <a:avLst/>
            <a:gdLst/>
            <a:ahLst/>
            <a:cxnLst/>
            <a:rect l="l" t="t" r="r" b="b"/>
            <a:pathLst>
              <a:path w="335280" h="1301175">
                <a:moveTo>
                  <a:pt x="0" y="0"/>
                </a:moveTo>
                <a:lnTo>
                  <a:pt x="0" y="20587"/>
                </a:lnTo>
                <a:lnTo>
                  <a:pt x="3810" y="21866"/>
                </a:lnTo>
                <a:lnTo>
                  <a:pt x="219710" y="90446"/>
                </a:lnTo>
                <a:lnTo>
                  <a:pt x="335280" y="121965"/>
                </a:lnTo>
                <a:lnTo>
                  <a:pt x="335280" y="105466"/>
                </a:lnTo>
                <a:lnTo>
                  <a:pt x="278130" y="90446"/>
                </a:lnTo>
                <a:lnTo>
                  <a:pt x="106680" y="37106"/>
                </a:lnTo>
                <a:lnTo>
                  <a:pt x="0" y="0"/>
                </a:lnTo>
                <a:close/>
              </a:path>
              <a:path w="335280" h="1301175">
                <a:moveTo>
                  <a:pt x="335280" y="1043449"/>
                </a:moveTo>
                <a:lnTo>
                  <a:pt x="0" y="1122299"/>
                </a:lnTo>
                <a:lnTo>
                  <a:pt x="0" y="1301175"/>
                </a:lnTo>
                <a:lnTo>
                  <a:pt x="184150" y="1256306"/>
                </a:lnTo>
                <a:lnTo>
                  <a:pt x="335280" y="1217491"/>
                </a:lnTo>
                <a:lnTo>
                  <a:pt x="335280" y="1043449"/>
                </a:lnTo>
                <a:close/>
              </a:path>
            </a:pathLst>
          </a:custGeom>
          <a:solidFill>
            <a:srgbClr val="002E8C"/>
          </a:solidFill>
        </p:spPr>
        <p:txBody>
          <a:bodyPr wrap="square" lIns="0" tIns="0" rIns="0" bIns="0" rtlCol="0">
            <a:noAutofit/>
          </a:bodyPr>
          <a:lstStyle/>
          <a:p>
            <a:endParaRPr/>
          </a:p>
        </p:txBody>
      </p:sp>
      <p:sp>
        <p:nvSpPr>
          <p:cNvPr id="8" name="object 8"/>
          <p:cNvSpPr/>
          <p:nvPr/>
        </p:nvSpPr>
        <p:spPr>
          <a:xfrm>
            <a:off x="5457190" y="4454223"/>
            <a:ext cx="335280" cy="1533391"/>
          </a:xfrm>
          <a:custGeom>
            <a:avLst/>
            <a:gdLst/>
            <a:ahLst/>
            <a:cxnLst/>
            <a:rect l="l" t="t" r="r" b="b"/>
            <a:pathLst>
              <a:path w="335280" h="1533391">
                <a:moveTo>
                  <a:pt x="0" y="0"/>
                </a:moveTo>
                <a:lnTo>
                  <a:pt x="0" y="52498"/>
                </a:lnTo>
                <a:lnTo>
                  <a:pt x="41910" y="72056"/>
                </a:lnTo>
                <a:lnTo>
                  <a:pt x="127000" y="105076"/>
                </a:lnTo>
                <a:lnTo>
                  <a:pt x="308610" y="166036"/>
                </a:lnTo>
                <a:lnTo>
                  <a:pt x="335280" y="174508"/>
                </a:lnTo>
                <a:lnTo>
                  <a:pt x="335280" y="154772"/>
                </a:lnTo>
                <a:lnTo>
                  <a:pt x="265430" y="130476"/>
                </a:lnTo>
                <a:lnTo>
                  <a:pt x="152400" y="79676"/>
                </a:lnTo>
                <a:lnTo>
                  <a:pt x="49530" y="27606"/>
                </a:lnTo>
                <a:lnTo>
                  <a:pt x="0" y="0"/>
                </a:lnTo>
                <a:close/>
              </a:path>
              <a:path w="335280" h="1533391">
                <a:moveTo>
                  <a:pt x="335280" y="1259301"/>
                </a:moveTo>
                <a:lnTo>
                  <a:pt x="177800" y="1296336"/>
                </a:lnTo>
                <a:lnTo>
                  <a:pt x="0" y="1342385"/>
                </a:lnTo>
                <a:lnTo>
                  <a:pt x="0" y="1533391"/>
                </a:lnTo>
                <a:lnTo>
                  <a:pt x="238760" y="1461436"/>
                </a:lnTo>
                <a:lnTo>
                  <a:pt x="335280" y="1437919"/>
                </a:lnTo>
                <a:lnTo>
                  <a:pt x="335280" y="1259301"/>
                </a:lnTo>
                <a:close/>
              </a:path>
            </a:pathLst>
          </a:custGeom>
          <a:solidFill>
            <a:srgbClr val="002E8D"/>
          </a:solidFill>
        </p:spPr>
        <p:txBody>
          <a:bodyPr wrap="square" lIns="0" tIns="0" rIns="0" bIns="0" rtlCol="0">
            <a:noAutofit/>
          </a:bodyPr>
          <a:lstStyle/>
          <a:p>
            <a:endParaRPr/>
          </a:p>
        </p:txBody>
      </p:sp>
      <p:sp>
        <p:nvSpPr>
          <p:cNvPr id="9" name="object 9"/>
          <p:cNvSpPr/>
          <p:nvPr/>
        </p:nvSpPr>
        <p:spPr>
          <a:xfrm>
            <a:off x="5152390" y="4197350"/>
            <a:ext cx="335280" cy="1882122"/>
          </a:xfrm>
          <a:custGeom>
            <a:avLst/>
            <a:gdLst/>
            <a:ahLst/>
            <a:cxnLst/>
            <a:rect l="l" t="t" r="r" b="b"/>
            <a:pathLst>
              <a:path w="335280" h="1882122">
                <a:moveTo>
                  <a:pt x="105410" y="0"/>
                </a:moveTo>
                <a:lnTo>
                  <a:pt x="80010" y="43180"/>
                </a:lnTo>
                <a:lnTo>
                  <a:pt x="60960" y="77469"/>
                </a:lnTo>
                <a:lnTo>
                  <a:pt x="60960" y="120650"/>
                </a:lnTo>
                <a:lnTo>
                  <a:pt x="80010" y="154939"/>
                </a:lnTo>
                <a:lnTo>
                  <a:pt x="113030" y="190500"/>
                </a:lnTo>
                <a:lnTo>
                  <a:pt x="156210" y="222250"/>
                </a:lnTo>
                <a:lnTo>
                  <a:pt x="208280" y="259080"/>
                </a:lnTo>
                <a:lnTo>
                  <a:pt x="270510" y="293369"/>
                </a:lnTo>
                <a:lnTo>
                  <a:pt x="335280" y="323596"/>
                </a:lnTo>
                <a:lnTo>
                  <a:pt x="335280" y="273861"/>
                </a:lnTo>
                <a:lnTo>
                  <a:pt x="276860" y="241300"/>
                </a:lnTo>
                <a:lnTo>
                  <a:pt x="215900" y="196850"/>
                </a:lnTo>
                <a:lnTo>
                  <a:pt x="173989" y="163830"/>
                </a:lnTo>
                <a:lnTo>
                  <a:pt x="138430" y="128269"/>
                </a:lnTo>
                <a:lnTo>
                  <a:pt x="113030" y="95250"/>
                </a:lnTo>
                <a:lnTo>
                  <a:pt x="105410" y="68580"/>
                </a:lnTo>
                <a:lnTo>
                  <a:pt x="95250" y="43180"/>
                </a:lnTo>
                <a:lnTo>
                  <a:pt x="105410" y="6350"/>
                </a:lnTo>
                <a:lnTo>
                  <a:pt x="105410" y="0"/>
                </a:lnTo>
                <a:close/>
              </a:path>
              <a:path w="335280" h="1882122">
                <a:moveTo>
                  <a:pt x="335280" y="1591364"/>
                </a:moveTo>
                <a:lnTo>
                  <a:pt x="0" y="1678199"/>
                </a:lnTo>
                <a:lnTo>
                  <a:pt x="0" y="1882122"/>
                </a:lnTo>
                <a:lnTo>
                  <a:pt x="335280" y="1781079"/>
                </a:lnTo>
                <a:lnTo>
                  <a:pt x="335280" y="1591364"/>
                </a:lnTo>
                <a:close/>
              </a:path>
            </a:pathLst>
          </a:custGeom>
          <a:solidFill>
            <a:srgbClr val="002E8E"/>
          </a:solidFill>
        </p:spPr>
        <p:txBody>
          <a:bodyPr wrap="square" lIns="0" tIns="0" rIns="0" bIns="0" rtlCol="0">
            <a:noAutofit/>
          </a:bodyPr>
          <a:lstStyle/>
          <a:p>
            <a:endParaRPr/>
          </a:p>
        </p:txBody>
      </p:sp>
      <p:sp>
        <p:nvSpPr>
          <p:cNvPr id="10" name="object 10"/>
          <p:cNvSpPr/>
          <p:nvPr/>
        </p:nvSpPr>
        <p:spPr>
          <a:xfrm>
            <a:off x="4847590" y="5867655"/>
            <a:ext cx="335280" cy="304570"/>
          </a:xfrm>
          <a:custGeom>
            <a:avLst/>
            <a:gdLst/>
            <a:ahLst/>
            <a:cxnLst/>
            <a:rect l="l" t="t" r="r" b="b"/>
            <a:pathLst>
              <a:path w="335280" h="304570">
                <a:moveTo>
                  <a:pt x="335280" y="0"/>
                </a:moveTo>
                <a:lnTo>
                  <a:pt x="81280" y="65784"/>
                </a:lnTo>
                <a:lnTo>
                  <a:pt x="0" y="90363"/>
                </a:lnTo>
                <a:lnTo>
                  <a:pt x="0" y="304570"/>
                </a:lnTo>
                <a:lnTo>
                  <a:pt x="13970" y="299464"/>
                </a:lnTo>
                <a:lnTo>
                  <a:pt x="335280" y="202631"/>
                </a:lnTo>
                <a:lnTo>
                  <a:pt x="335280" y="0"/>
                </a:lnTo>
                <a:close/>
              </a:path>
            </a:pathLst>
          </a:custGeom>
          <a:solidFill>
            <a:srgbClr val="002F8F"/>
          </a:solidFill>
        </p:spPr>
        <p:txBody>
          <a:bodyPr wrap="square" lIns="0" tIns="0" rIns="0" bIns="0" rtlCol="0">
            <a:noAutofit/>
          </a:bodyPr>
          <a:lstStyle/>
          <a:p>
            <a:endParaRPr/>
          </a:p>
        </p:txBody>
      </p:sp>
      <p:sp>
        <p:nvSpPr>
          <p:cNvPr id="11" name="object 11"/>
          <p:cNvSpPr/>
          <p:nvPr/>
        </p:nvSpPr>
        <p:spPr>
          <a:xfrm>
            <a:off x="4541520" y="5949186"/>
            <a:ext cx="335279" cy="335586"/>
          </a:xfrm>
          <a:custGeom>
            <a:avLst/>
            <a:gdLst/>
            <a:ahLst/>
            <a:cxnLst/>
            <a:rect l="l" t="t" r="r" b="b"/>
            <a:pathLst>
              <a:path w="335279" h="335586">
                <a:moveTo>
                  <a:pt x="335279" y="0"/>
                </a:moveTo>
                <a:lnTo>
                  <a:pt x="17779" y="96013"/>
                </a:lnTo>
                <a:lnTo>
                  <a:pt x="0" y="101899"/>
                </a:lnTo>
                <a:lnTo>
                  <a:pt x="0" y="335586"/>
                </a:lnTo>
                <a:lnTo>
                  <a:pt x="17779" y="328423"/>
                </a:lnTo>
                <a:lnTo>
                  <a:pt x="320039" y="217933"/>
                </a:lnTo>
                <a:lnTo>
                  <a:pt x="335279" y="213340"/>
                </a:lnTo>
                <a:lnTo>
                  <a:pt x="335279" y="0"/>
                </a:lnTo>
                <a:close/>
              </a:path>
            </a:pathLst>
          </a:custGeom>
          <a:solidFill>
            <a:srgbClr val="002F90"/>
          </a:solidFill>
        </p:spPr>
        <p:txBody>
          <a:bodyPr wrap="square" lIns="0" tIns="0" rIns="0" bIns="0" rtlCol="0">
            <a:noAutofit/>
          </a:bodyPr>
          <a:lstStyle/>
          <a:p>
            <a:endParaRPr/>
          </a:p>
        </p:txBody>
      </p:sp>
      <p:sp>
        <p:nvSpPr>
          <p:cNvPr id="12" name="object 12"/>
          <p:cNvSpPr/>
          <p:nvPr/>
        </p:nvSpPr>
        <p:spPr>
          <a:xfrm>
            <a:off x="4236720" y="6041359"/>
            <a:ext cx="335279" cy="366206"/>
          </a:xfrm>
          <a:custGeom>
            <a:avLst/>
            <a:gdLst/>
            <a:ahLst/>
            <a:cxnLst/>
            <a:rect l="l" t="t" r="r" b="b"/>
            <a:pathLst>
              <a:path w="335279" h="366206">
                <a:moveTo>
                  <a:pt x="335279" y="0"/>
                </a:moveTo>
                <a:lnTo>
                  <a:pt x="322579" y="3840"/>
                </a:lnTo>
                <a:lnTo>
                  <a:pt x="0" y="110625"/>
                </a:lnTo>
                <a:lnTo>
                  <a:pt x="0" y="366206"/>
                </a:lnTo>
                <a:lnTo>
                  <a:pt x="322579" y="236250"/>
                </a:lnTo>
                <a:lnTo>
                  <a:pt x="335279" y="231608"/>
                </a:lnTo>
                <a:lnTo>
                  <a:pt x="335279" y="0"/>
                </a:lnTo>
                <a:close/>
              </a:path>
            </a:pathLst>
          </a:custGeom>
          <a:solidFill>
            <a:srgbClr val="002F91"/>
          </a:solidFill>
        </p:spPr>
        <p:txBody>
          <a:bodyPr wrap="square" lIns="0" tIns="0" rIns="0" bIns="0" rtlCol="0">
            <a:noAutofit/>
          </a:bodyPr>
          <a:lstStyle/>
          <a:p>
            <a:endParaRPr/>
          </a:p>
        </p:txBody>
      </p:sp>
      <p:sp>
        <p:nvSpPr>
          <p:cNvPr id="13" name="object 13"/>
          <p:cNvSpPr/>
          <p:nvPr/>
        </p:nvSpPr>
        <p:spPr>
          <a:xfrm>
            <a:off x="3931920" y="6141895"/>
            <a:ext cx="335279" cy="389041"/>
          </a:xfrm>
          <a:custGeom>
            <a:avLst/>
            <a:gdLst/>
            <a:ahLst/>
            <a:cxnLst/>
            <a:rect l="l" t="t" r="r" b="b"/>
            <a:pathLst>
              <a:path w="335279" h="389041">
                <a:moveTo>
                  <a:pt x="335279" y="0"/>
                </a:moveTo>
                <a:lnTo>
                  <a:pt x="259079" y="25224"/>
                </a:lnTo>
                <a:lnTo>
                  <a:pt x="0" y="119357"/>
                </a:lnTo>
                <a:lnTo>
                  <a:pt x="0" y="389041"/>
                </a:lnTo>
                <a:lnTo>
                  <a:pt x="6350" y="385904"/>
                </a:lnTo>
                <a:lnTo>
                  <a:pt x="335279" y="253391"/>
                </a:lnTo>
                <a:lnTo>
                  <a:pt x="335279" y="0"/>
                </a:lnTo>
                <a:close/>
              </a:path>
            </a:pathLst>
          </a:custGeom>
          <a:solidFill>
            <a:srgbClr val="003092"/>
          </a:solidFill>
        </p:spPr>
        <p:txBody>
          <a:bodyPr wrap="square" lIns="0" tIns="0" rIns="0" bIns="0" rtlCol="0">
            <a:noAutofit/>
          </a:bodyPr>
          <a:lstStyle/>
          <a:p>
            <a:endParaRPr/>
          </a:p>
        </p:txBody>
      </p:sp>
      <p:sp>
        <p:nvSpPr>
          <p:cNvPr id="14" name="object 14"/>
          <p:cNvSpPr/>
          <p:nvPr/>
        </p:nvSpPr>
        <p:spPr>
          <a:xfrm>
            <a:off x="3627120" y="6250177"/>
            <a:ext cx="335279" cy="431322"/>
          </a:xfrm>
          <a:custGeom>
            <a:avLst/>
            <a:gdLst/>
            <a:ahLst/>
            <a:cxnLst/>
            <a:rect l="l" t="t" r="r" b="b"/>
            <a:pathLst>
              <a:path w="335279" h="431322">
                <a:moveTo>
                  <a:pt x="335279" y="0"/>
                </a:moveTo>
                <a:lnTo>
                  <a:pt x="182879" y="55372"/>
                </a:lnTo>
                <a:lnTo>
                  <a:pt x="0" y="136091"/>
                </a:lnTo>
                <a:lnTo>
                  <a:pt x="0" y="431322"/>
                </a:lnTo>
                <a:lnTo>
                  <a:pt x="311150" y="277622"/>
                </a:lnTo>
                <a:lnTo>
                  <a:pt x="335279" y="267900"/>
                </a:lnTo>
                <a:lnTo>
                  <a:pt x="335279" y="0"/>
                </a:lnTo>
                <a:close/>
              </a:path>
            </a:pathLst>
          </a:custGeom>
          <a:solidFill>
            <a:srgbClr val="003093"/>
          </a:solidFill>
        </p:spPr>
        <p:txBody>
          <a:bodyPr wrap="square" lIns="0" tIns="0" rIns="0" bIns="0" rtlCol="0">
            <a:noAutofit/>
          </a:bodyPr>
          <a:lstStyle/>
          <a:p>
            <a:endParaRPr/>
          </a:p>
        </p:txBody>
      </p:sp>
      <p:sp>
        <p:nvSpPr>
          <p:cNvPr id="15" name="object 15"/>
          <p:cNvSpPr/>
          <p:nvPr/>
        </p:nvSpPr>
        <p:spPr>
          <a:xfrm>
            <a:off x="3322320" y="6372816"/>
            <a:ext cx="335279" cy="466427"/>
          </a:xfrm>
          <a:custGeom>
            <a:avLst/>
            <a:gdLst/>
            <a:ahLst/>
            <a:cxnLst/>
            <a:rect l="l" t="t" r="r" b="b"/>
            <a:pathLst>
              <a:path w="335279" h="466427">
                <a:moveTo>
                  <a:pt x="335279" y="0"/>
                </a:moveTo>
                <a:lnTo>
                  <a:pt x="119379" y="95293"/>
                </a:lnTo>
                <a:lnTo>
                  <a:pt x="0" y="156262"/>
                </a:lnTo>
                <a:lnTo>
                  <a:pt x="0" y="466427"/>
                </a:lnTo>
                <a:lnTo>
                  <a:pt x="299719" y="311193"/>
                </a:lnTo>
                <a:lnTo>
                  <a:pt x="335279" y="293628"/>
                </a:lnTo>
                <a:lnTo>
                  <a:pt x="335279" y="0"/>
                </a:lnTo>
                <a:close/>
              </a:path>
            </a:pathLst>
          </a:custGeom>
          <a:solidFill>
            <a:srgbClr val="003094"/>
          </a:solidFill>
        </p:spPr>
        <p:txBody>
          <a:bodyPr wrap="square" lIns="0" tIns="0" rIns="0" bIns="0" rtlCol="0">
            <a:noAutofit/>
          </a:bodyPr>
          <a:lstStyle/>
          <a:p>
            <a:endParaRPr/>
          </a:p>
        </p:txBody>
      </p:sp>
      <p:sp>
        <p:nvSpPr>
          <p:cNvPr id="16" name="object 16"/>
          <p:cNvSpPr/>
          <p:nvPr/>
        </p:nvSpPr>
        <p:spPr>
          <a:xfrm>
            <a:off x="3016250" y="6514161"/>
            <a:ext cx="335279" cy="334948"/>
          </a:xfrm>
          <a:custGeom>
            <a:avLst/>
            <a:gdLst/>
            <a:ahLst/>
            <a:cxnLst/>
            <a:rect l="l" t="t" r="r" b="b"/>
            <a:pathLst>
              <a:path w="335279" h="334948">
                <a:moveTo>
                  <a:pt x="335279" y="0"/>
                </a:moveTo>
                <a:lnTo>
                  <a:pt x="69850" y="135558"/>
                </a:lnTo>
                <a:lnTo>
                  <a:pt x="0" y="176175"/>
                </a:lnTo>
                <a:lnTo>
                  <a:pt x="0" y="334948"/>
                </a:lnTo>
                <a:lnTo>
                  <a:pt x="287020" y="334948"/>
                </a:lnTo>
                <a:lnTo>
                  <a:pt x="335279" y="309953"/>
                </a:lnTo>
                <a:lnTo>
                  <a:pt x="335279" y="0"/>
                </a:lnTo>
                <a:close/>
              </a:path>
            </a:pathLst>
          </a:custGeom>
          <a:solidFill>
            <a:srgbClr val="003195"/>
          </a:solidFill>
        </p:spPr>
        <p:txBody>
          <a:bodyPr wrap="square" lIns="0" tIns="0" rIns="0" bIns="0" rtlCol="0">
            <a:noAutofit/>
          </a:bodyPr>
          <a:lstStyle/>
          <a:p>
            <a:endParaRPr/>
          </a:p>
        </p:txBody>
      </p:sp>
      <p:sp>
        <p:nvSpPr>
          <p:cNvPr id="17" name="object 17"/>
          <p:cNvSpPr/>
          <p:nvPr/>
        </p:nvSpPr>
        <p:spPr>
          <a:xfrm>
            <a:off x="2743200" y="6672613"/>
            <a:ext cx="303530" cy="176497"/>
          </a:xfrm>
          <a:custGeom>
            <a:avLst/>
            <a:gdLst/>
            <a:ahLst/>
            <a:cxnLst/>
            <a:rect l="l" t="t" r="r" b="b"/>
            <a:pathLst>
              <a:path w="303530" h="176497">
                <a:moveTo>
                  <a:pt x="303530" y="0"/>
                </a:moveTo>
                <a:lnTo>
                  <a:pt x="0" y="176497"/>
                </a:lnTo>
                <a:lnTo>
                  <a:pt x="303530" y="176497"/>
                </a:lnTo>
                <a:lnTo>
                  <a:pt x="303530" y="0"/>
                </a:lnTo>
                <a:close/>
              </a:path>
            </a:pathLst>
          </a:custGeom>
          <a:solidFill>
            <a:srgbClr val="003196"/>
          </a:solidFill>
        </p:spPr>
        <p:txBody>
          <a:bodyPr wrap="square" lIns="0" tIns="0" rIns="0" bIns="0" rtlCol="0">
            <a:noAutofit/>
          </a:bodyPr>
          <a:lstStyle/>
          <a:p>
            <a:endParaRPr/>
          </a:p>
        </p:txBody>
      </p:sp>
      <p:sp>
        <p:nvSpPr>
          <p:cNvPr id="18" name="object 18"/>
          <p:cNvSpPr/>
          <p:nvPr/>
        </p:nvSpPr>
        <p:spPr>
          <a:xfrm>
            <a:off x="8509000" y="5300344"/>
            <a:ext cx="94615" cy="94615"/>
          </a:xfrm>
          <a:custGeom>
            <a:avLst/>
            <a:gdLst/>
            <a:ahLst/>
            <a:cxnLst/>
            <a:rect l="l" t="t" r="r" b="b"/>
            <a:pathLst>
              <a:path w="94615" h="94615">
                <a:moveTo>
                  <a:pt x="94615" y="0"/>
                </a:moveTo>
                <a:lnTo>
                  <a:pt x="0" y="94615"/>
                </a:lnTo>
                <a:lnTo>
                  <a:pt x="12700" y="88265"/>
                </a:lnTo>
                <a:lnTo>
                  <a:pt x="54609" y="53975"/>
                </a:lnTo>
                <a:lnTo>
                  <a:pt x="90170" y="10795"/>
                </a:lnTo>
                <a:lnTo>
                  <a:pt x="94615" y="0"/>
                </a:lnTo>
                <a:close/>
              </a:path>
            </a:pathLst>
          </a:custGeom>
          <a:solidFill>
            <a:srgbClr val="002D89"/>
          </a:solidFill>
        </p:spPr>
        <p:txBody>
          <a:bodyPr wrap="square" lIns="0" tIns="0" rIns="0" bIns="0" rtlCol="0">
            <a:noAutofit/>
          </a:bodyPr>
          <a:lstStyle/>
          <a:p>
            <a:endParaRPr/>
          </a:p>
        </p:txBody>
      </p:sp>
      <p:sp>
        <p:nvSpPr>
          <p:cNvPr id="19" name="object 19"/>
          <p:cNvSpPr/>
          <p:nvPr/>
        </p:nvSpPr>
        <p:spPr>
          <a:xfrm>
            <a:off x="8168640" y="5118988"/>
            <a:ext cx="448309" cy="408051"/>
          </a:xfrm>
          <a:custGeom>
            <a:avLst/>
            <a:gdLst/>
            <a:ahLst/>
            <a:cxnLst/>
            <a:rect l="l" t="t" r="r" b="b"/>
            <a:pathLst>
              <a:path w="448309" h="408050">
                <a:moveTo>
                  <a:pt x="397890" y="0"/>
                </a:moveTo>
                <a:lnTo>
                  <a:pt x="220484" y="177406"/>
                </a:lnTo>
                <a:lnTo>
                  <a:pt x="223519" y="192151"/>
                </a:lnTo>
                <a:lnTo>
                  <a:pt x="214629" y="226441"/>
                </a:lnTo>
                <a:lnTo>
                  <a:pt x="189229" y="269621"/>
                </a:lnTo>
                <a:lnTo>
                  <a:pt x="163829" y="303911"/>
                </a:lnTo>
                <a:lnTo>
                  <a:pt x="120650" y="338201"/>
                </a:lnTo>
                <a:lnTo>
                  <a:pt x="0" y="408051"/>
                </a:lnTo>
                <a:lnTo>
                  <a:pt x="111759" y="372491"/>
                </a:lnTo>
                <a:lnTo>
                  <a:pt x="207009" y="338201"/>
                </a:lnTo>
                <a:lnTo>
                  <a:pt x="284479" y="303911"/>
                </a:lnTo>
                <a:lnTo>
                  <a:pt x="353059" y="269621"/>
                </a:lnTo>
                <a:lnTo>
                  <a:pt x="394969" y="235331"/>
                </a:lnTo>
                <a:lnTo>
                  <a:pt x="430529" y="192151"/>
                </a:lnTo>
                <a:lnTo>
                  <a:pt x="448309" y="148971"/>
                </a:lnTo>
                <a:lnTo>
                  <a:pt x="448309" y="96900"/>
                </a:lnTo>
                <a:lnTo>
                  <a:pt x="430529" y="53721"/>
                </a:lnTo>
                <a:lnTo>
                  <a:pt x="412750" y="19431"/>
                </a:lnTo>
                <a:lnTo>
                  <a:pt x="397890" y="0"/>
                </a:lnTo>
                <a:close/>
              </a:path>
            </a:pathLst>
          </a:custGeom>
          <a:solidFill>
            <a:srgbClr val="002D89"/>
          </a:solidFill>
        </p:spPr>
        <p:txBody>
          <a:bodyPr wrap="square" lIns="0" tIns="0" rIns="0" bIns="0" rtlCol="0">
            <a:noAutofit/>
          </a:bodyPr>
          <a:lstStyle/>
          <a:p>
            <a:endParaRPr/>
          </a:p>
        </p:txBody>
      </p:sp>
      <p:sp>
        <p:nvSpPr>
          <p:cNvPr id="20" name="object 20"/>
          <p:cNvSpPr/>
          <p:nvPr/>
        </p:nvSpPr>
        <p:spPr>
          <a:xfrm>
            <a:off x="8168640" y="5023905"/>
            <a:ext cx="406696" cy="503134"/>
          </a:xfrm>
          <a:custGeom>
            <a:avLst/>
            <a:gdLst/>
            <a:ahLst/>
            <a:cxnLst/>
            <a:rect l="l" t="t" r="r" b="b"/>
            <a:pathLst>
              <a:path w="406696" h="503134">
                <a:moveTo>
                  <a:pt x="271994" y="0"/>
                </a:moveTo>
                <a:lnTo>
                  <a:pt x="139065" y="132929"/>
                </a:lnTo>
                <a:lnTo>
                  <a:pt x="163829" y="157694"/>
                </a:lnTo>
                <a:lnTo>
                  <a:pt x="198119" y="199604"/>
                </a:lnTo>
                <a:lnTo>
                  <a:pt x="214629" y="244054"/>
                </a:lnTo>
                <a:lnTo>
                  <a:pt x="223519" y="287234"/>
                </a:lnTo>
                <a:lnTo>
                  <a:pt x="222630" y="290663"/>
                </a:lnTo>
                <a:lnTo>
                  <a:pt x="406696" y="106598"/>
                </a:lnTo>
                <a:lnTo>
                  <a:pt x="379729" y="71334"/>
                </a:lnTo>
                <a:lnTo>
                  <a:pt x="335279" y="37044"/>
                </a:lnTo>
                <a:lnTo>
                  <a:pt x="271994" y="0"/>
                </a:lnTo>
                <a:close/>
              </a:path>
              <a:path w="406696" h="503134">
                <a:moveTo>
                  <a:pt x="24129" y="489164"/>
                </a:moveTo>
                <a:lnTo>
                  <a:pt x="0" y="503134"/>
                </a:lnTo>
                <a:lnTo>
                  <a:pt x="14901" y="498393"/>
                </a:lnTo>
                <a:lnTo>
                  <a:pt x="24129" y="489164"/>
                </a:lnTo>
                <a:close/>
              </a:path>
            </a:pathLst>
          </a:custGeom>
          <a:solidFill>
            <a:srgbClr val="002D8A"/>
          </a:solidFill>
        </p:spPr>
        <p:txBody>
          <a:bodyPr wrap="square" lIns="0" tIns="0" rIns="0" bIns="0" rtlCol="0">
            <a:noAutofit/>
          </a:bodyPr>
          <a:lstStyle/>
          <a:p>
            <a:endParaRPr/>
          </a:p>
        </p:txBody>
      </p:sp>
      <p:sp>
        <p:nvSpPr>
          <p:cNvPr id="21" name="object 21"/>
          <p:cNvSpPr/>
          <p:nvPr/>
        </p:nvSpPr>
        <p:spPr>
          <a:xfrm>
            <a:off x="8178747" y="4951189"/>
            <a:ext cx="276307" cy="217075"/>
          </a:xfrm>
          <a:custGeom>
            <a:avLst/>
            <a:gdLst/>
            <a:ahLst/>
            <a:cxnLst/>
            <a:rect l="l" t="t" r="r" b="b"/>
            <a:pathLst>
              <a:path w="276307" h="217075">
                <a:moveTo>
                  <a:pt x="116163" y="0"/>
                </a:moveTo>
                <a:lnTo>
                  <a:pt x="0" y="116163"/>
                </a:lnTo>
                <a:lnTo>
                  <a:pt x="50852" y="144050"/>
                </a:lnTo>
                <a:lnTo>
                  <a:pt x="110542" y="187230"/>
                </a:lnTo>
                <a:lnTo>
                  <a:pt x="140387" y="217075"/>
                </a:lnTo>
                <a:lnTo>
                  <a:pt x="276307" y="81156"/>
                </a:lnTo>
                <a:lnTo>
                  <a:pt x="221032" y="48800"/>
                </a:lnTo>
                <a:lnTo>
                  <a:pt x="116163" y="0"/>
                </a:lnTo>
                <a:close/>
              </a:path>
            </a:pathLst>
          </a:custGeom>
          <a:solidFill>
            <a:srgbClr val="002D8B"/>
          </a:solidFill>
        </p:spPr>
        <p:txBody>
          <a:bodyPr wrap="square" lIns="0" tIns="0" rIns="0" bIns="0" rtlCol="0">
            <a:noAutofit/>
          </a:bodyPr>
          <a:lstStyle/>
          <a:p>
            <a:endParaRPr/>
          </a:p>
        </p:txBody>
      </p:sp>
      <p:sp>
        <p:nvSpPr>
          <p:cNvPr id="22" name="object 22"/>
          <p:cNvSpPr/>
          <p:nvPr/>
        </p:nvSpPr>
        <p:spPr>
          <a:xfrm>
            <a:off x="8021122" y="4893980"/>
            <a:ext cx="288522" cy="181019"/>
          </a:xfrm>
          <a:custGeom>
            <a:avLst/>
            <a:gdLst/>
            <a:ahLst/>
            <a:cxnLst/>
            <a:rect l="l" t="t" r="r" b="b"/>
            <a:pathLst>
              <a:path w="288522" h="181019">
                <a:moveTo>
                  <a:pt x="112557" y="0"/>
                </a:moveTo>
                <a:lnTo>
                  <a:pt x="0" y="112557"/>
                </a:lnTo>
                <a:lnTo>
                  <a:pt x="26867" y="122519"/>
                </a:lnTo>
                <a:lnTo>
                  <a:pt x="129737" y="158079"/>
                </a:lnTo>
                <a:lnTo>
                  <a:pt x="171568" y="181019"/>
                </a:lnTo>
                <a:lnTo>
                  <a:pt x="288522" y="64065"/>
                </a:lnTo>
                <a:lnTo>
                  <a:pt x="250387" y="46319"/>
                </a:lnTo>
                <a:lnTo>
                  <a:pt x="112557" y="0"/>
                </a:lnTo>
                <a:close/>
              </a:path>
            </a:pathLst>
          </a:custGeom>
          <a:solidFill>
            <a:srgbClr val="002E8C"/>
          </a:solidFill>
        </p:spPr>
        <p:txBody>
          <a:bodyPr wrap="square" lIns="0" tIns="0" rIns="0" bIns="0" rtlCol="0">
            <a:noAutofit/>
          </a:bodyPr>
          <a:lstStyle/>
          <a:p>
            <a:endParaRPr/>
          </a:p>
        </p:txBody>
      </p:sp>
      <p:sp>
        <p:nvSpPr>
          <p:cNvPr id="23" name="object 23"/>
          <p:cNvSpPr/>
          <p:nvPr/>
        </p:nvSpPr>
        <p:spPr>
          <a:xfrm>
            <a:off x="7859507" y="4847169"/>
            <a:ext cx="289381" cy="164864"/>
          </a:xfrm>
          <a:custGeom>
            <a:avLst/>
            <a:gdLst/>
            <a:ahLst/>
            <a:cxnLst/>
            <a:rect l="l" t="t" r="r" b="b"/>
            <a:pathLst>
              <a:path w="289381" h="164864">
                <a:moveTo>
                  <a:pt x="101273" y="0"/>
                </a:moveTo>
                <a:lnTo>
                  <a:pt x="0" y="101273"/>
                </a:lnTo>
                <a:lnTo>
                  <a:pt x="75452" y="127420"/>
                </a:lnTo>
                <a:lnTo>
                  <a:pt x="176438" y="164864"/>
                </a:lnTo>
                <a:lnTo>
                  <a:pt x="289381" y="51921"/>
                </a:lnTo>
                <a:lnTo>
                  <a:pt x="257062" y="41060"/>
                </a:lnTo>
                <a:lnTo>
                  <a:pt x="101273" y="0"/>
                </a:lnTo>
                <a:close/>
              </a:path>
            </a:pathLst>
          </a:custGeom>
          <a:solidFill>
            <a:srgbClr val="002E8D"/>
          </a:solidFill>
        </p:spPr>
        <p:txBody>
          <a:bodyPr wrap="square" lIns="0" tIns="0" rIns="0" bIns="0" rtlCol="0">
            <a:noAutofit/>
          </a:bodyPr>
          <a:lstStyle/>
          <a:p>
            <a:endParaRPr/>
          </a:p>
        </p:txBody>
      </p:sp>
      <p:sp>
        <p:nvSpPr>
          <p:cNvPr id="24" name="object 24"/>
          <p:cNvSpPr/>
          <p:nvPr/>
        </p:nvSpPr>
        <p:spPr>
          <a:xfrm>
            <a:off x="7685499" y="4798101"/>
            <a:ext cx="292367" cy="155897"/>
          </a:xfrm>
          <a:custGeom>
            <a:avLst/>
            <a:gdLst/>
            <a:ahLst/>
            <a:cxnLst/>
            <a:rect l="l" t="t" r="r" b="b"/>
            <a:pathLst>
              <a:path w="292367" h="155897">
                <a:moveTo>
                  <a:pt x="104638" y="0"/>
                </a:moveTo>
                <a:lnTo>
                  <a:pt x="0" y="104638"/>
                </a:lnTo>
                <a:lnTo>
                  <a:pt x="121190" y="132038"/>
                </a:lnTo>
                <a:lnTo>
                  <a:pt x="190041" y="155897"/>
                </a:lnTo>
                <a:lnTo>
                  <a:pt x="292367" y="53571"/>
                </a:lnTo>
                <a:lnTo>
                  <a:pt x="267240" y="46948"/>
                </a:lnTo>
                <a:lnTo>
                  <a:pt x="104638" y="0"/>
                </a:lnTo>
                <a:close/>
              </a:path>
            </a:pathLst>
          </a:custGeom>
          <a:solidFill>
            <a:srgbClr val="002E8E"/>
          </a:solidFill>
        </p:spPr>
        <p:txBody>
          <a:bodyPr wrap="square" lIns="0" tIns="0" rIns="0" bIns="0" rtlCol="0">
            <a:noAutofit/>
          </a:bodyPr>
          <a:lstStyle/>
          <a:p>
            <a:endParaRPr/>
          </a:p>
        </p:txBody>
      </p:sp>
      <p:sp>
        <p:nvSpPr>
          <p:cNvPr id="25" name="object 25"/>
          <p:cNvSpPr/>
          <p:nvPr/>
        </p:nvSpPr>
        <p:spPr>
          <a:xfrm>
            <a:off x="7510642" y="4755304"/>
            <a:ext cx="297234" cy="151651"/>
          </a:xfrm>
          <a:custGeom>
            <a:avLst/>
            <a:gdLst/>
            <a:ahLst/>
            <a:cxnLst/>
            <a:rect l="l" t="t" r="r" b="b"/>
            <a:pathLst>
              <a:path w="297234" h="151651">
                <a:moveTo>
                  <a:pt x="103853" y="0"/>
                </a:moveTo>
                <a:lnTo>
                  <a:pt x="0" y="103853"/>
                </a:lnTo>
                <a:lnTo>
                  <a:pt x="149997" y="141815"/>
                </a:lnTo>
                <a:lnTo>
                  <a:pt x="193501" y="151651"/>
                </a:lnTo>
                <a:lnTo>
                  <a:pt x="297234" y="47918"/>
                </a:lnTo>
                <a:lnTo>
                  <a:pt x="261757" y="37675"/>
                </a:lnTo>
                <a:lnTo>
                  <a:pt x="103853" y="0"/>
                </a:lnTo>
                <a:close/>
              </a:path>
            </a:pathLst>
          </a:custGeom>
          <a:solidFill>
            <a:srgbClr val="002F8F"/>
          </a:solidFill>
        </p:spPr>
        <p:txBody>
          <a:bodyPr wrap="square" lIns="0" tIns="0" rIns="0" bIns="0" rtlCol="0">
            <a:noAutofit/>
          </a:bodyPr>
          <a:lstStyle/>
          <a:p>
            <a:endParaRPr/>
          </a:p>
        </p:txBody>
      </p:sp>
      <p:sp>
        <p:nvSpPr>
          <p:cNvPr id="26" name="object 26"/>
          <p:cNvSpPr/>
          <p:nvPr/>
        </p:nvSpPr>
        <p:spPr>
          <a:xfrm>
            <a:off x="7339753" y="4712980"/>
            <a:ext cx="292173" cy="150537"/>
          </a:xfrm>
          <a:custGeom>
            <a:avLst/>
            <a:gdLst/>
            <a:ahLst/>
            <a:cxnLst/>
            <a:rect l="l" t="t" r="r" b="b"/>
            <a:pathLst>
              <a:path w="292173" h="150537">
                <a:moveTo>
                  <a:pt x="97355" y="0"/>
                </a:moveTo>
                <a:lnTo>
                  <a:pt x="0" y="97355"/>
                </a:lnTo>
                <a:lnTo>
                  <a:pt x="115146" y="132069"/>
                </a:lnTo>
                <a:lnTo>
                  <a:pt x="188118" y="150537"/>
                </a:lnTo>
                <a:lnTo>
                  <a:pt x="292173" y="46482"/>
                </a:lnTo>
                <a:lnTo>
                  <a:pt x="97355" y="0"/>
                </a:lnTo>
                <a:close/>
              </a:path>
            </a:pathLst>
          </a:custGeom>
          <a:solidFill>
            <a:srgbClr val="002F90"/>
          </a:solidFill>
        </p:spPr>
        <p:txBody>
          <a:bodyPr wrap="square" lIns="0" tIns="0" rIns="0" bIns="0" rtlCol="0">
            <a:noAutofit/>
          </a:bodyPr>
          <a:lstStyle/>
          <a:p>
            <a:endParaRPr/>
          </a:p>
        </p:txBody>
      </p:sp>
      <p:sp>
        <p:nvSpPr>
          <p:cNvPr id="27" name="object 27"/>
          <p:cNvSpPr/>
          <p:nvPr/>
        </p:nvSpPr>
        <p:spPr>
          <a:xfrm>
            <a:off x="7181191" y="4662960"/>
            <a:ext cx="274374" cy="152671"/>
          </a:xfrm>
          <a:custGeom>
            <a:avLst/>
            <a:gdLst/>
            <a:ahLst/>
            <a:cxnLst/>
            <a:rect l="l" t="t" r="r" b="b"/>
            <a:pathLst>
              <a:path w="274374" h="152671">
                <a:moveTo>
                  <a:pt x="87498" y="0"/>
                </a:moveTo>
                <a:lnTo>
                  <a:pt x="0" y="87498"/>
                </a:lnTo>
                <a:lnTo>
                  <a:pt x="100988" y="130019"/>
                </a:lnTo>
                <a:lnTo>
                  <a:pt x="176126" y="152671"/>
                </a:lnTo>
                <a:lnTo>
                  <a:pt x="274374" y="54424"/>
                </a:lnTo>
                <a:lnTo>
                  <a:pt x="229258" y="43659"/>
                </a:lnTo>
                <a:lnTo>
                  <a:pt x="87498" y="0"/>
                </a:lnTo>
                <a:close/>
              </a:path>
            </a:pathLst>
          </a:custGeom>
          <a:solidFill>
            <a:srgbClr val="002F91"/>
          </a:solidFill>
        </p:spPr>
        <p:txBody>
          <a:bodyPr wrap="square" lIns="0" tIns="0" rIns="0" bIns="0" rtlCol="0">
            <a:noAutofit/>
          </a:bodyPr>
          <a:lstStyle/>
          <a:p>
            <a:endParaRPr/>
          </a:p>
        </p:txBody>
      </p:sp>
      <p:sp>
        <p:nvSpPr>
          <p:cNvPr id="28" name="object 28"/>
          <p:cNvSpPr/>
          <p:nvPr/>
        </p:nvSpPr>
        <p:spPr>
          <a:xfrm>
            <a:off x="7023970" y="4611226"/>
            <a:ext cx="261225" cy="145629"/>
          </a:xfrm>
          <a:custGeom>
            <a:avLst/>
            <a:gdLst/>
            <a:ahLst/>
            <a:cxnLst/>
            <a:rect l="l" t="t" r="r" b="b"/>
            <a:pathLst>
              <a:path w="261225" h="145629">
                <a:moveTo>
                  <a:pt x="76743" y="0"/>
                </a:moveTo>
                <a:lnTo>
                  <a:pt x="0" y="76743"/>
                </a:lnTo>
                <a:lnTo>
                  <a:pt x="113429" y="120793"/>
                </a:lnTo>
                <a:lnTo>
                  <a:pt x="172414" y="145629"/>
                </a:lnTo>
                <a:lnTo>
                  <a:pt x="261225" y="56817"/>
                </a:lnTo>
                <a:lnTo>
                  <a:pt x="76743" y="0"/>
                </a:lnTo>
                <a:close/>
              </a:path>
            </a:pathLst>
          </a:custGeom>
          <a:solidFill>
            <a:srgbClr val="003092"/>
          </a:solidFill>
        </p:spPr>
        <p:txBody>
          <a:bodyPr wrap="square" lIns="0" tIns="0" rIns="0" bIns="0" rtlCol="0">
            <a:noAutofit/>
          </a:bodyPr>
          <a:lstStyle/>
          <a:p>
            <a:endParaRPr/>
          </a:p>
        </p:txBody>
      </p:sp>
      <p:sp>
        <p:nvSpPr>
          <p:cNvPr id="29" name="object 29"/>
          <p:cNvSpPr/>
          <p:nvPr/>
        </p:nvSpPr>
        <p:spPr>
          <a:xfrm>
            <a:off x="6883714" y="4555305"/>
            <a:ext cx="234476" cy="139058"/>
          </a:xfrm>
          <a:custGeom>
            <a:avLst/>
            <a:gdLst/>
            <a:ahLst/>
            <a:cxnLst/>
            <a:rect l="l" t="t" r="r" b="b"/>
            <a:pathLst>
              <a:path w="234476" h="139058">
                <a:moveTo>
                  <a:pt x="54480" y="0"/>
                </a:moveTo>
                <a:lnTo>
                  <a:pt x="0" y="54480"/>
                </a:lnTo>
                <a:lnTo>
                  <a:pt x="18735" y="66224"/>
                </a:lnTo>
                <a:lnTo>
                  <a:pt x="122875" y="125914"/>
                </a:lnTo>
                <a:lnTo>
                  <a:pt x="156721" y="139058"/>
                </a:lnTo>
                <a:lnTo>
                  <a:pt x="234476" y="61303"/>
                </a:lnTo>
                <a:lnTo>
                  <a:pt x="192725" y="48444"/>
                </a:lnTo>
                <a:lnTo>
                  <a:pt x="54480" y="0"/>
                </a:lnTo>
                <a:close/>
              </a:path>
            </a:pathLst>
          </a:custGeom>
          <a:solidFill>
            <a:srgbClr val="003093"/>
          </a:solidFill>
        </p:spPr>
        <p:txBody>
          <a:bodyPr wrap="square" lIns="0" tIns="0" rIns="0" bIns="0" rtlCol="0">
            <a:noAutofit/>
          </a:bodyPr>
          <a:lstStyle/>
          <a:p>
            <a:endParaRPr/>
          </a:p>
        </p:txBody>
      </p:sp>
      <p:sp>
        <p:nvSpPr>
          <p:cNvPr id="30" name="object 30"/>
          <p:cNvSpPr/>
          <p:nvPr/>
        </p:nvSpPr>
        <p:spPr>
          <a:xfrm>
            <a:off x="6757769" y="4476200"/>
            <a:ext cx="196412" cy="141904"/>
          </a:xfrm>
          <a:custGeom>
            <a:avLst/>
            <a:gdLst/>
            <a:ahLst/>
            <a:cxnLst/>
            <a:rect l="l" t="t" r="r" b="b"/>
            <a:pathLst>
              <a:path w="196412" h="141904">
                <a:moveTo>
                  <a:pt x="41089" y="0"/>
                </a:moveTo>
                <a:lnTo>
                  <a:pt x="0" y="41089"/>
                </a:lnTo>
                <a:lnTo>
                  <a:pt x="59590" y="91989"/>
                </a:lnTo>
                <a:lnTo>
                  <a:pt x="139215" y="141904"/>
                </a:lnTo>
                <a:lnTo>
                  <a:pt x="196412" y="84707"/>
                </a:lnTo>
                <a:lnTo>
                  <a:pt x="170080" y="75479"/>
                </a:lnTo>
                <a:lnTo>
                  <a:pt x="49430" y="5629"/>
                </a:lnTo>
                <a:lnTo>
                  <a:pt x="41089" y="0"/>
                </a:lnTo>
                <a:close/>
              </a:path>
            </a:pathLst>
          </a:custGeom>
          <a:solidFill>
            <a:srgbClr val="003094"/>
          </a:solidFill>
        </p:spPr>
        <p:txBody>
          <a:bodyPr wrap="square" lIns="0" tIns="0" rIns="0" bIns="0" rtlCol="0">
            <a:noAutofit/>
          </a:bodyPr>
          <a:lstStyle/>
          <a:p>
            <a:endParaRPr/>
          </a:p>
        </p:txBody>
      </p:sp>
      <p:sp>
        <p:nvSpPr>
          <p:cNvPr id="31" name="object 31"/>
          <p:cNvSpPr/>
          <p:nvPr/>
        </p:nvSpPr>
        <p:spPr>
          <a:xfrm>
            <a:off x="6657220" y="4381500"/>
            <a:ext cx="154001" cy="145151"/>
          </a:xfrm>
          <a:custGeom>
            <a:avLst/>
            <a:gdLst/>
            <a:ahLst/>
            <a:cxnLst/>
            <a:rect l="l" t="t" r="r" b="b"/>
            <a:pathLst>
              <a:path w="154001" h="145151">
                <a:moveTo>
                  <a:pt x="16629" y="0"/>
                </a:moveTo>
                <a:lnTo>
                  <a:pt x="0" y="16629"/>
                </a:lnTo>
                <a:lnTo>
                  <a:pt x="14089" y="38100"/>
                </a:lnTo>
                <a:lnTo>
                  <a:pt x="48379" y="83819"/>
                </a:lnTo>
                <a:lnTo>
                  <a:pt x="99179" y="134619"/>
                </a:lnTo>
                <a:lnTo>
                  <a:pt x="111508" y="145151"/>
                </a:lnTo>
                <a:lnTo>
                  <a:pt x="154001" y="102658"/>
                </a:lnTo>
                <a:lnTo>
                  <a:pt x="149979" y="100330"/>
                </a:lnTo>
                <a:lnTo>
                  <a:pt x="48379" y="31750"/>
                </a:lnTo>
                <a:lnTo>
                  <a:pt x="16629" y="0"/>
                </a:lnTo>
                <a:close/>
              </a:path>
            </a:pathLst>
          </a:custGeom>
          <a:solidFill>
            <a:srgbClr val="003195"/>
          </a:solidFill>
        </p:spPr>
        <p:txBody>
          <a:bodyPr wrap="square" lIns="0" tIns="0" rIns="0" bIns="0" rtlCol="0">
            <a:noAutofit/>
          </a:bodyPr>
          <a:lstStyle/>
          <a:p>
            <a:endParaRPr/>
          </a:p>
        </p:txBody>
      </p:sp>
      <p:sp>
        <p:nvSpPr>
          <p:cNvPr id="32" name="object 32"/>
          <p:cNvSpPr/>
          <p:nvPr/>
        </p:nvSpPr>
        <p:spPr>
          <a:xfrm>
            <a:off x="6619240" y="4240530"/>
            <a:ext cx="65404" cy="170635"/>
          </a:xfrm>
          <a:custGeom>
            <a:avLst/>
            <a:gdLst/>
            <a:ahLst/>
            <a:cxnLst/>
            <a:rect l="l" t="t" r="r" b="b"/>
            <a:pathLst>
              <a:path w="65404" h="170635">
                <a:moveTo>
                  <a:pt x="0" y="0"/>
                </a:moveTo>
                <a:lnTo>
                  <a:pt x="0" y="59690"/>
                </a:lnTo>
                <a:lnTo>
                  <a:pt x="7619" y="95250"/>
                </a:lnTo>
                <a:lnTo>
                  <a:pt x="25400" y="138430"/>
                </a:lnTo>
                <a:lnTo>
                  <a:pt x="46534" y="170635"/>
                </a:lnTo>
                <a:lnTo>
                  <a:pt x="65404" y="151765"/>
                </a:lnTo>
                <a:lnTo>
                  <a:pt x="52069" y="138430"/>
                </a:lnTo>
                <a:lnTo>
                  <a:pt x="25400" y="95250"/>
                </a:lnTo>
                <a:lnTo>
                  <a:pt x="7619" y="52070"/>
                </a:lnTo>
                <a:lnTo>
                  <a:pt x="0" y="0"/>
                </a:lnTo>
                <a:close/>
              </a:path>
            </a:pathLst>
          </a:custGeom>
          <a:solidFill>
            <a:srgbClr val="003196"/>
          </a:solidFill>
        </p:spPr>
        <p:txBody>
          <a:bodyPr wrap="square" lIns="0" tIns="0" rIns="0" bIns="0" rtlCol="0">
            <a:noAutofit/>
          </a:bodyPr>
          <a:lstStyle/>
          <a:p>
            <a:endParaRPr/>
          </a:p>
        </p:txBody>
      </p:sp>
      <p:sp>
        <p:nvSpPr>
          <p:cNvPr id="33" name="object 33"/>
          <p:cNvSpPr/>
          <p:nvPr/>
        </p:nvSpPr>
        <p:spPr>
          <a:xfrm>
            <a:off x="8993761" y="5312410"/>
            <a:ext cx="129918" cy="55880"/>
          </a:xfrm>
          <a:custGeom>
            <a:avLst/>
            <a:gdLst/>
            <a:ahLst/>
            <a:cxnLst/>
            <a:rect l="l" t="t" r="r" b="b"/>
            <a:pathLst>
              <a:path w="129918" h="55879">
                <a:moveTo>
                  <a:pt x="129918" y="0"/>
                </a:moveTo>
                <a:lnTo>
                  <a:pt x="79118" y="25399"/>
                </a:lnTo>
                <a:lnTo>
                  <a:pt x="0" y="55879"/>
                </a:lnTo>
                <a:lnTo>
                  <a:pt x="129918" y="55879"/>
                </a:lnTo>
                <a:lnTo>
                  <a:pt x="129918" y="0"/>
                </a:lnTo>
                <a:close/>
              </a:path>
            </a:pathLst>
          </a:custGeom>
          <a:solidFill>
            <a:srgbClr val="00287B"/>
          </a:solidFill>
        </p:spPr>
        <p:txBody>
          <a:bodyPr wrap="square" lIns="0" tIns="0" rIns="0" bIns="0" rtlCol="0">
            <a:noAutofit/>
          </a:bodyPr>
          <a:lstStyle/>
          <a:p>
            <a:endParaRPr/>
          </a:p>
        </p:txBody>
      </p:sp>
      <p:sp>
        <p:nvSpPr>
          <p:cNvPr id="34" name="object 34"/>
          <p:cNvSpPr/>
          <p:nvPr/>
        </p:nvSpPr>
        <p:spPr>
          <a:xfrm>
            <a:off x="8837214" y="5363210"/>
            <a:ext cx="286465" cy="58420"/>
          </a:xfrm>
          <a:custGeom>
            <a:avLst/>
            <a:gdLst/>
            <a:ahLst/>
            <a:cxnLst/>
            <a:rect l="l" t="t" r="r" b="b"/>
            <a:pathLst>
              <a:path w="286465" h="58420">
                <a:moveTo>
                  <a:pt x="286465" y="0"/>
                </a:moveTo>
                <a:lnTo>
                  <a:pt x="169733" y="0"/>
                </a:lnTo>
                <a:lnTo>
                  <a:pt x="80725" y="34289"/>
                </a:lnTo>
                <a:lnTo>
                  <a:pt x="0" y="58419"/>
                </a:lnTo>
                <a:lnTo>
                  <a:pt x="286465" y="58419"/>
                </a:lnTo>
                <a:lnTo>
                  <a:pt x="286465" y="0"/>
                </a:lnTo>
                <a:close/>
              </a:path>
            </a:pathLst>
          </a:custGeom>
          <a:solidFill>
            <a:srgbClr val="00287B"/>
          </a:solidFill>
        </p:spPr>
        <p:txBody>
          <a:bodyPr wrap="square" lIns="0" tIns="0" rIns="0" bIns="0" rtlCol="0">
            <a:noAutofit/>
          </a:bodyPr>
          <a:lstStyle/>
          <a:p>
            <a:endParaRPr/>
          </a:p>
        </p:txBody>
      </p:sp>
      <p:sp>
        <p:nvSpPr>
          <p:cNvPr id="35" name="object 35"/>
          <p:cNvSpPr/>
          <p:nvPr/>
        </p:nvSpPr>
        <p:spPr>
          <a:xfrm>
            <a:off x="8655755" y="5416550"/>
            <a:ext cx="467924" cy="58419"/>
          </a:xfrm>
          <a:custGeom>
            <a:avLst/>
            <a:gdLst/>
            <a:ahLst/>
            <a:cxnLst/>
            <a:rect l="l" t="t" r="r" b="b"/>
            <a:pathLst>
              <a:path w="467924" h="58420">
                <a:moveTo>
                  <a:pt x="467924" y="0"/>
                </a:moveTo>
                <a:lnTo>
                  <a:pt x="198453" y="0"/>
                </a:lnTo>
                <a:lnTo>
                  <a:pt x="28504" y="50800"/>
                </a:lnTo>
                <a:lnTo>
                  <a:pt x="0" y="58419"/>
                </a:lnTo>
                <a:lnTo>
                  <a:pt x="467924" y="58419"/>
                </a:lnTo>
                <a:lnTo>
                  <a:pt x="467924" y="0"/>
                </a:lnTo>
                <a:close/>
              </a:path>
            </a:pathLst>
          </a:custGeom>
          <a:solidFill>
            <a:srgbClr val="00287C"/>
          </a:solidFill>
        </p:spPr>
        <p:txBody>
          <a:bodyPr wrap="square" lIns="0" tIns="0" rIns="0" bIns="0" rtlCol="0">
            <a:noAutofit/>
          </a:bodyPr>
          <a:lstStyle/>
          <a:p>
            <a:endParaRPr/>
          </a:p>
        </p:txBody>
      </p:sp>
      <p:sp>
        <p:nvSpPr>
          <p:cNvPr id="36" name="object 36"/>
          <p:cNvSpPr/>
          <p:nvPr/>
        </p:nvSpPr>
        <p:spPr>
          <a:xfrm>
            <a:off x="8465782" y="5469889"/>
            <a:ext cx="657897" cy="58419"/>
          </a:xfrm>
          <a:custGeom>
            <a:avLst/>
            <a:gdLst/>
            <a:ahLst/>
            <a:cxnLst/>
            <a:rect l="l" t="t" r="r" b="b"/>
            <a:pathLst>
              <a:path w="657897" h="58420">
                <a:moveTo>
                  <a:pt x="657897" y="0"/>
                </a:moveTo>
                <a:lnTo>
                  <a:pt x="208975" y="0"/>
                </a:lnTo>
                <a:lnTo>
                  <a:pt x="90207" y="31750"/>
                </a:lnTo>
                <a:lnTo>
                  <a:pt x="0" y="58420"/>
                </a:lnTo>
                <a:lnTo>
                  <a:pt x="657897" y="58420"/>
                </a:lnTo>
                <a:lnTo>
                  <a:pt x="657897" y="0"/>
                </a:lnTo>
                <a:close/>
              </a:path>
            </a:pathLst>
          </a:custGeom>
          <a:solidFill>
            <a:srgbClr val="00297D"/>
          </a:solidFill>
        </p:spPr>
        <p:txBody>
          <a:bodyPr wrap="square" lIns="0" tIns="0" rIns="0" bIns="0" rtlCol="0">
            <a:noAutofit/>
          </a:bodyPr>
          <a:lstStyle/>
          <a:p>
            <a:endParaRPr/>
          </a:p>
        </p:txBody>
      </p:sp>
      <p:sp>
        <p:nvSpPr>
          <p:cNvPr id="37" name="object 37"/>
          <p:cNvSpPr/>
          <p:nvPr/>
        </p:nvSpPr>
        <p:spPr>
          <a:xfrm>
            <a:off x="8250035" y="5523230"/>
            <a:ext cx="873644" cy="58419"/>
          </a:xfrm>
          <a:custGeom>
            <a:avLst/>
            <a:gdLst/>
            <a:ahLst/>
            <a:cxnLst/>
            <a:rect l="l" t="t" r="r" b="b"/>
            <a:pathLst>
              <a:path w="873644" h="58420">
                <a:moveTo>
                  <a:pt x="873644" y="0"/>
                </a:moveTo>
                <a:lnTo>
                  <a:pt x="232929" y="0"/>
                </a:lnTo>
                <a:lnTo>
                  <a:pt x="159904" y="21590"/>
                </a:lnTo>
                <a:lnTo>
                  <a:pt x="4964" y="57150"/>
                </a:lnTo>
                <a:lnTo>
                  <a:pt x="0" y="58420"/>
                </a:lnTo>
                <a:lnTo>
                  <a:pt x="819274" y="58420"/>
                </a:lnTo>
                <a:lnTo>
                  <a:pt x="873644" y="46990"/>
                </a:lnTo>
                <a:lnTo>
                  <a:pt x="873644" y="0"/>
                </a:lnTo>
                <a:close/>
              </a:path>
            </a:pathLst>
          </a:custGeom>
          <a:solidFill>
            <a:srgbClr val="00297E"/>
          </a:solidFill>
        </p:spPr>
        <p:txBody>
          <a:bodyPr wrap="square" lIns="0" tIns="0" rIns="0" bIns="0" rtlCol="0">
            <a:noAutofit/>
          </a:bodyPr>
          <a:lstStyle/>
          <a:p>
            <a:endParaRPr/>
          </a:p>
        </p:txBody>
      </p:sp>
      <p:sp>
        <p:nvSpPr>
          <p:cNvPr id="38" name="object 38"/>
          <p:cNvSpPr/>
          <p:nvPr/>
        </p:nvSpPr>
        <p:spPr>
          <a:xfrm>
            <a:off x="8046489" y="5576569"/>
            <a:ext cx="1046985" cy="57150"/>
          </a:xfrm>
          <a:custGeom>
            <a:avLst/>
            <a:gdLst/>
            <a:ahLst/>
            <a:cxnLst/>
            <a:rect l="l" t="t" r="r" b="b"/>
            <a:pathLst>
              <a:path w="1046985" h="57150">
                <a:moveTo>
                  <a:pt x="1046985" y="0"/>
                </a:moveTo>
                <a:lnTo>
                  <a:pt x="225111" y="0"/>
                </a:lnTo>
                <a:lnTo>
                  <a:pt x="208510" y="3809"/>
                </a:lnTo>
                <a:lnTo>
                  <a:pt x="0" y="57149"/>
                </a:lnTo>
                <a:lnTo>
                  <a:pt x="775136" y="57149"/>
                </a:lnTo>
                <a:lnTo>
                  <a:pt x="1046985" y="0"/>
                </a:lnTo>
                <a:close/>
              </a:path>
            </a:pathLst>
          </a:custGeom>
          <a:solidFill>
            <a:srgbClr val="00297F"/>
          </a:solidFill>
        </p:spPr>
        <p:txBody>
          <a:bodyPr wrap="square" lIns="0" tIns="0" rIns="0" bIns="0" rtlCol="0">
            <a:noAutofit/>
          </a:bodyPr>
          <a:lstStyle/>
          <a:p>
            <a:endParaRPr/>
          </a:p>
        </p:txBody>
      </p:sp>
      <p:sp>
        <p:nvSpPr>
          <p:cNvPr id="39" name="object 39"/>
          <p:cNvSpPr/>
          <p:nvPr/>
        </p:nvSpPr>
        <p:spPr>
          <a:xfrm>
            <a:off x="7842194" y="5628639"/>
            <a:ext cx="1003595" cy="58419"/>
          </a:xfrm>
          <a:custGeom>
            <a:avLst/>
            <a:gdLst/>
            <a:ahLst/>
            <a:cxnLst/>
            <a:rect l="l" t="t" r="r" b="b"/>
            <a:pathLst>
              <a:path w="1003595" h="58420">
                <a:moveTo>
                  <a:pt x="1003595" y="0"/>
                </a:moveTo>
                <a:lnTo>
                  <a:pt x="224152" y="0"/>
                </a:lnTo>
                <a:lnTo>
                  <a:pt x="85145" y="35560"/>
                </a:lnTo>
                <a:lnTo>
                  <a:pt x="0" y="58420"/>
                </a:lnTo>
                <a:lnTo>
                  <a:pt x="734583" y="58420"/>
                </a:lnTo>
                <a:lnTo>
                  <a:pt x="834445" y="35560"/>
                </a:lnTo>
                <a:lnTo>
                  <a:pt x="1003595" y="0"/>
                </a:lnTo>
                <a:close/>
              </a:path>
            </a:pathLst>
          </a:custGeom>
          <a:solidFill>
            <a:srgbClr val="002A80"/>
          </a:solidFill>
        </p:spPr>
        <p:txBody>
          <a:bodyPr wrap="square" lIns="0" tIns="0" rIns="0" bIns="0" rtlCol="0">
            <a:noAutofit/>
          </a:bodyPr>
          <a:lstStyle/>
          <a:p>
            <a:endParaRPr/>
          </a:p>
        </p:txBody>
      </p:sp>
      <p:sp>
        <p:nvSpPr>
          <p:cNvPr id="40" name="object 40"/>
          <p:cNvSpPr/>
          <p:nvPr/>
        </p:nvSpPr>
        <p:spPr>
          <a:xfrm>
            <a:off x="7643522" y="5681980"/>
            <a:ext cx="955446" cy="58419"/>
          </a:xfrm>
          <a:custGeom>
            <a:avLst/>
            <a:gdLst/>
            <a:ahLst/>
            <a:cxnLst/>
            <a:rect l="l" t="t" r="r" b="b"/>
            <a:pathLst>
              <a:path w="955446" h="58420">
                <a:moveTo>
                  <a:pt x="955446" y="0"/>
                </a:moveTo>
                <a:lnTo>
                  <a:pt x="217593" y="0"/>
                </a:lnTo>
                <a:lnTo>
                  <a:pt x="0" y="58420"/>
                </a:lnTo>
                <a:lnTo>
                  <a:pt x="700243" y="58420"/>
                </a:lnTo>
                <a:lnTo>
                  <a:pt x="955446" y="0"/>
                </a:lnTo>
                <a:close/>
              </a:path>
            </a:pathLst>
          </a:custGeom>
          <a:solidFill>
            <a:srgbClr val="002A81"/>
          </a:solidFill>
        </p:spPr>
        <p:txBody>
          <a:bodyPr wrap="square" lIns="0" tIns="0" rIns="0" bIns="0" rtlCol="0">
            <a:noAutofit/>
          </a:bodyPr>
          <a:lstStyle/>
          <a:p>
            <a:endParaRPr/>
          </a:p>
        </p:txBody>
      </p:sp>
      <p:sp>
        <p:nvSpPr>
          <p:cNvPr id="41" name="object 41"/>
          <p:cNvSpPr/>
          <p:nvPr/>
        </p:nvSpPr>
        <p:spPr>
          <a:xfrm>
            <a:off x="7427813" y="5735319"/>
            <a:ext cx="938144" cy="58420"/>
          </a:xfrm>
          <a:custGeom>
            <a:avLst/>
            <a:gdLst/>
            <a:ahLst/>
            <a:cxnLst/>
            <a:rect l="l" t="t" r="r" b="b"/>
            <a:pathLst>
              <a:path w="938144" h="58420">
                <a:moveTo>
                  <a:pt x="938144" y="0"/>
                </a:moveTo>
                <a:lnTo>
                  <a:pt x="234630" y="0"/>
                </a:lnTo>
                <a:lnTo>
                  <a:pt x="173136" y="16509"/>
                </a:lnTo>
                <a:lnTo>
                  <a:pt x="0" y="58419"/>
                </a:lnTo>
                <a:lnTo>
                  <a:pt x="691090" y="58419"/>
                </a:lnTo>
                <a:lnTo>
                  <a:pt x="827186" y="25399"/>
                </a:lnTo>
                <a:lnTo>
                  <a:pt x="938144" y="0"/>
                </a:lnTo>
                <a:close/>
              </a:path>
            </a:pathLst>
          </a:custGeom>
          <a:solidFill>
            <a:srgbClr val="002A82"/>
          </a:solidFill>
        </p:spPr>
        <p:txBody>
          <a:bodyPr wrap="square" lIns="0" tIns="0" rIns="0" bIns="0" rtlCol="0">
            <a:noAutofit/>
          </a:bodyPr>
          <a:lstStyle/>
          <a:p>
            <a:endParaRPr/>
          </a:p>
        </p:txBody>
      </p:sp>
      <p:sp>
        <p:nvSpPr>
          <p:cNvPr id="42" name="object 42"/>
          <p:cNvSpPr/>
          <p:nvPr/>
        </p:nvSpPr>
        <p:spPr>
          <a:xfrm>
            <a:off x="7223360" y="5788660"/>
            <a:ext cx="916481" cy="57150"/>
          </a:xfrm>
          <a:custGeom>
            <a:avLst/>
            <a:gdLst/>
            <a:ahLst/>
            <a:cxnLst/>
            <a:rect l="l" t="t" r="r" b="b"/>
            <a:pathLst>
              <a:path w="916481" h="57150">
                <a:moveTo>
                  <a:pt x="916481" y="0"/>
                </a:moveTo>
                <a:lnTo>
                  <a:pt x="225438" y="0"/>
                </a:lnTo>
                <a:lnTo>
                  <a:pt x="57549" y="40639"/>
                </a:lnTo>
                <a:lnTo>
                  <a:pt x="0" y="57149"/>
                </a:lnTo>
                <a:lnTo>
                  <a:pt x="680930" y="57149"/>
                </a:lnTo>
                <a:lnTo>
                  <a:pt x="916481" y="0"/>
                </a:lnTo>
                <a:close/>
              </a:path>
            </a:pathLst>
          </a:custGeom>
          <a:solidFill>
            <a:srgbClr val="002B83"/>
          </a:solidFill>
        </p:spPr>
        <p:txBody>
          <a:bodyPr wrap="square" lIns="0" tIns="0" rIns="0" bIns="0" rtlCol="0">
            <a:noAutofit/>
          </a:bodyPr>
          <a:lstStyle/>
          <a:p>
            <a:endParaRPr/>
          </a:p>
        </p:txBody>
      </p:sp>
      <p:sp>
        <p:nvSpPr>
          <p:cNvPr id="43" name="object 43"/>
          <p:cNvSpPr/>
          <p:nvPr/>
        </p:nvSpPr>
        <p:spPr>
          <a:xfrm>
            <a:off x="7042073" y="5840730"/>
            <a:ext cx="883156" cy="58419"/>
          </a:xfrm>
          <a:custGeom>
            <a:avLst/>
            <a:gdLst/>
            <a:ahLst/>
            <a:cxnLst/>
            <a:rect l="l" t="t" r="r" b="b"/>
            <a:pathLst>
              <a:path w="883156" h="58420">
                <a:moveTo>
                  <a:pt x="883156" y="0"/>
                </a:moveTo>
                <a:lnTo>
                  <a:pt x="198995" y="0"/>
                </a:lnTo>
                <a:lnTo>
                  <a:pt x="83896" y="33020"/>
                </a:lnTo>
                <a:lnTo>
                  <a:pt x="0" y="58420"/>
                </a:lnTo>
                <a:lnTo>
                  <a:pt x="658889" y="58420"/>
                </a:lnTo>
                <a:lnTo>
                  <a:pt x="825576" y="13970"/>
                </a:lnTo>
                <a:lnTo>
                  <a:pt x="883156" y="0"/>
                </a:lnTo>
                <a:close/>
              </a:path>
            </a:pathLst>
          </a:custGeom>
          <a:solidFill>
            <a:srgbClr val="002B84"/>
          </a:solidFill>
        </p:spPr>
        <p:txBody>
          <a:bodyPr wrap="square" lIns="0" tIns="0" rIns="0" bIns="0" rtlCol="0">
            <a:noAutofit/>
          </a:bodyPr>
          <a:lstStyle/>
          <a:p>
            <a:endParaRPr/>
          </a:p>
        </p:txBody>
      </p:sp>
      <p:sp>
        <p:nvSpPr>
          <p:cNvPr id="44" name="object 44"/>
          <p:cNvSpPr/>
          <p:nvPr/>
        </p:nvSpPr>
        <p:spPr>
          <a:xfrm>
            <a:off x="6871420" y="5894069"/>
            <a:ext cx="848592" cy="58420"/>
          </a:xfrm>
          <a:custGeom>
            <a:avLst/>
            <a:gdLst/>
            <a:ahLst/>
            <a:cxnLst/>
            <a:rect l="l" t="t" r="r" b="b"/>
            <a:pathLst>
              <a:path w="848592" h="58420">
                <a:moveTo>
                  <a:pt x="848592" y="0"/>
                </a:moveTo>
                <a:lnTo>
                  <a:pt x="187432" y="0"/>
                </a:lnTo>
                <a:lnTo>
                  <a:pt x="116120" y="21589"/>
                </a:lnTo>
                <a:lnTo>
                  <a:pt x="0" y="58419"/>
                </a:lnTo>
                <a:lnTo>
                  <a:pt x="629852" y="58419"/>
                </a:lnTo>
                <a:lnTo>
                  <a:pt x="634280" y="57149"/>
                </a:lnTo>
                <a:lnTo>
                  <a:pt x="848592" y="0"/>
                </a:lnTo>
                <a:close/>
              </a:path>
            </a:pathLst>
          </a:custGeom>
          <a:solidFill>
            <a:srgbClr val="002B85"/>
          </a:solidFill>
        </p:spPr>
        <p:txBody>
          <a:bodyPr wrap="square" lIns="0" tIns="0" rIns="0" bIns="0" rtlCol="0">
            <a:noAutofit/>
          </a:bodyPr>
          <a:lstStyle/>
          <a:p>
            <a:endParaRPr/>
          </a:p>
        </p:txBody>
      </p:sp>
      <p:sp>
        <p:nvSpPr>
          <p:cNvPr id="45" name="object 45"/>
          <p:cNvSpPr/>
          <p:nvPr/>
        </p:nvSpPr>
        <p:spPr>
          <a:xfrm>
            <a:off x="6703245" y="5947410"/>
            <a:ext cx="816741" cy="58420"/>
          </a:xfrm>
          <a:custGeom>
            <a:avLst/>
            <a:gdLst/>
            <a:ahLst/>
            <a:cxnLst/>
            <a:rect l="l" t="t" r="r" b="b"/>
            <a:pathLst>
              <a:path w="816741" h="58420">
                <a:moveTo>
                  <a:pt x="816741" y="0"/>
                </a:moveTo>
                <a:lnTo>
                  <a:pt x="184190" y="0"/>
                </a:lnTo>
                <a:lnTo>
                  <a:pt x="0" y="58419"/>
                </a:lnTo>
                <a:lnTo>
                  <a:pt x="612056" y="58419"/>
                </a:lnTo>
                <a:lnTo>
                  <a:pt x="802453" y="3809"/>
                </a:lnTo>
                <a:lnTo>
                  <a:pt x="816741" y="0"/>
                </a:lnTo>
                <a:close/>
              </a:path>
            </a:pathLst>
          </a:custGeom>
          <a:solidFill>
            <a:srgbClr val="002C86"/>
          </a:solidFill>
        </p:spPr>
        <p:txBody>
          <a:bodyPr wrap="square" lIns="0" tIns="0" rIns="0" bIns="0" rtlCol="0">
            <a:noAutofit/>
          </a:bodyPr>
          <a:lstStyle/>
          <a:p>
            <a:endParaRPr/>
          </a:p>
        </p:txBody>
      </p:sp>
      <p:sp>
        <p:nvSpPr>
          <p:cNvPr id="46" name="object 46"/>
          <p:cNvSpPr/>
          <p:nvPr/>
        </p:nvSpPr>
        <p:spPr>
          <a:xfrm>
            <a:off x="6539076" y="6000750"/>
            <a:ext cx="793938" cy="57150"/>
          </a:xfrm>
          <a:custGeom>
            <a:avLst/>
            <a:gdLst/>
            <a:ahLst/>
            <a:cxnLst/>
            <a:rect l="l" t="t" r="r" b="b"/>
            <a:pathLst>
              <a:path w="793938" h="57150">
                <a:moveTo>
                  <a:pt x="793938" y="0"/>
                </a:moveTo>
                <a:lnTo>
                  <a:pt x="180186" y="0"/>
                </a:lnTo>
                <a:lnTo>
                  <a:pt x="0" y="57150"/>
                </a:lnTo>
                <a:lnTo>
                  <a:pt x="598831" y="57150"/>
                </a:lnTo>
                <a:lnTo>
                  <a:pt x="638963" y="44450"/>
                </a:lnTo>
                <a:lnTo>
                  <a:pt x="793938" y="0"/>
                </a:lnTo>
                <a:close/>
              </a:path>
            </a:pathLst>
          </a:custGeom>
          <a:solidFill>
            <a:srgbClr val="002C87"/>
          </a:solidFill>
        </p:spPr>
        <p:txBody>
          <a:bodyPr wrap="square" lIns="0" tIns="0" rIns="0" bIns="0" rtlCol="0">
            <a:noAutofit/>
          </a:bodyPr>
          <a:lstStyle/>
          <a:p>
            <a:endParaRPr/>
          </a:p>
        </p:txBody>
      </p:sp>
      <p:sp>
        <p:nvSpPr>
          <p:cNvPr id="47" name="object 47"/>
          <p:cNvSpPr/>
          <p:nvPr/>
        </p:nvSpPr>
        <p:spPr>
          <a:xfrm>
            <a:off x="6370902" y="6052819"/>
            <a:ext cx="783058" cy="58420"/>
          </a:xfrm>
          <a:custGeom>
            <a:avLst/>
            <a:gdLst/>
            <a:ahLst/>
            <a:cxnLst/>
            <a:rect l="l" t="t" r="r" b="b"/>
            <a:pathLst>
              <a:path w="783058" h="58420">
                <a:moveTo>
                  <a:pt x="783058" y="0"/>
                </a:moveTo>
                <a:lnTo>
                  <a:pt x="184190" y="0"/>
                </a:lnTo>
                <a:lnTo>
                  <a:pt x="0" y="58419"/>
                </a:lnTo>
                <a:lnTo>
                  <a:pt x="598451" y="58419"/>
                </a:lnTo>
                <a:lnTo>
                  <a:pt x="783058" y="0"/>
                </a:lnTo>
                <a:close/>
              </a:path>
            </a:pathLst>
          </a:custGeom>
          <a:solidFill>
            <a:srgbClr val="002C88"/>
          </a:solidFill>
        </p:spPr>
        <p:txBody>
          <a:bodyPr wrap="square" lIns="0" tIns="0" rIns="0" bIns="0" rtlCol="0">
            <a:noAutofit/>
          </a:bodyPr>
          <a:lstStyle/>
          <a:p>
            <a:endParaRPr/>
          </a:p>
        </p:txBody>
      </p:sp>
      <p:sp>
        <p:nvSpPr>
          <p:cNvPr id="48" name="object 48"/>
          <p:cNvSpPr/>
          <p:nvPr/>
        </p:nvSpPr>
        <p:spPr>
          <a:xfrm>
            <a:off x="6222119" y="6106160"/>
            <a:ext cx="763286" cy="58420"/>
          </a:xfrm>
          <a:custGeom>
            <a:avLst/>
            <a:gdLst/>
            <a:ahLst/>
            <a:cxnLst/>
            <a:rect l="l" t="t" r="r" b="b"/>
            <a:pathLst>
              <a:path w="763286" h="58420">
                <a:moveTo>
                  <a:pt x="763286" y="0"/>
                </a:moveTo>
                <a:lnTo>
                  <a:pt x="164799" y="0"/>
                </a:lnTo>
                <a:lnTo>
                  <a:pt x="136770" y="8889"/>
                </a:lnTo>
                <a:lnTo>
                  <a:pt x="0" y="58419"/>
                </a:lnTo>
                <a:lnTo>
                  <a:pt x="584792" y="58419"/>
                </a:lnTo>
                <a:lnTo>
                  <a:pt x="654930" y="34289"/>
                </a:lnTo>
                <a:lnTo>
                  <a:pt x="763286" y="0"/>
                </a:lnTo>
                <a:close/>
              </a:path>
            </a:pathLst>
          </a:custGeom>
          <a:solidFill>
            <a:srgbClr val="002D89"/>
          </a:solidFill>
        </p:spPr>
        <p:txBody>
          <a:bodyPr wrap="square" lIns="0" tIns="0" rIns="0" bIns="0" rtlCol="0">
            <a:noAutofit/>
          </a:bodyPr>
          <a:lstStyle/>
          <a:p>
            <a:endParaRPr/>
          </a:p>
        </p:txBody>
      </p:sp>
      <p:sp>
        <p:nvSpPr>
          <p:cNvPr id="49" name="object 49"/>
          <p:cNvSpPr/>
          <p:nvPr/>
        </p:nvSpPr>
        <p:spPr>
          <a:xfrm>
            <a:off x="6074828" y="6159500"/>
            <a:ext cx="746849" cy="58420"/>
          </a:xfrm>
          <a:custGeom>
            <a:avLst/>
            <a:gdLst/>
            <a:ahLst/>
            <a:cxnLst/>
            <a:rect l="l" t="t" r="r" b="b"/>
            <a:pathLst>
              <a:path w="746849" h="58420">
                <a:moveTo>
                  <a:pt x="746849" y="0"/>
                </a:moveTo>
                <a:lnTo>
                  <a:pt x="161318" y="0"/>
                </a:lnTo>
                <a:lnTo>
                  <a:pt x="0" y="58420"/>
                </a:lnTo>
                <a:lnTo>
                  <a:pt x="577042" y="58420"/>
                </a:lnTo>
                <a:lnTo>
                  <a:pt x="746849" y="0"/>
                </a:lnTo>
                <a:close/>
              </a:path>
            </a:pathLst>
          </a:custGeom>
          <a:solidFill>
            <a:srgbClr val="002D8A"/>
          </a:solidFill>
        </p:spPr>
        <p:txBody>
          <a:bodyPr wrap="square" lIns="0" tIns="0" rIns="0" bIns="0" rtlCol="0">
            <a:noAutofit/>
          </a:bodyPr>
          <a:lstStyle/>
          <a:p>
            <a:endParaRPr/>
          </a:p>
        </p:txBody>
      </p:sp>
      <p:sp>
        <p:nvSpPr>
          <p:cNvPr id="50" name="object 50"/>
          <p:cNvSpPr/>
          <p:nvPr/>
        </p:nvSpPr>
        <p:spPr>
          <a:xfrm>
            <a:off x="5932257" y="6212839"/>
            <a:ext cx="734378" cy="58419"/>
          </a:xfrm>
          <a:custGeom>
            <a:avLst/>
            <a:gdLst/>
            <a:ahLst/>
            <a:cxnLst/>
            <a:rect l="l" t="t" r="r" b="b"/>
            <a:pathLst>
              <a:path w="734378" h="58420">
                <a:moveTo>
                  <a:pt x="734378" y="0"/>
                </a:moveTo>
                <a:lnTo>
                  <a:pt x="156598" y="0"/>
                </a:lnTo>
                <a:lnTo>
                  <a:pt x="118022" y="13970"/>
                </a:lnTo>
                <a:lnTo>
                  <a:pt x="0" y="58420"/>
                </a:lnTo>
                <a:lnTo>
                  <a:pt x="574775" y="58420"/>
                </a:lnTo>
                <a:lnTo>
                  <a:pt x="667932" y="22860"/>
                </a:lnTo>
                <a:lnTo>
                  <a:pt x="734378" y="0"/>
                </a:lnTo>
                <a:close/>
              </a:path>
            </a:pathLst>
          </a:custGeom>
          <a:solidFill>
            <a:srgbClr val="002D8B"/>
          </a:solidFill>
        </p:spPr>
        <p:txBody>
          <a:bodyPr wrap="square" lIns="0" tIns="0" rIns="0" bIns="0" rtlCol="0">
            <a:noAutofit/>
          </a:bodyPr>
          <a:lstStyle/>
          <a:p>
            <a:endParaRPr/>
          </a:p>
        </p:txBody>
      </p:sp>
      <p:sp>
        <p:nvSpPr>
          <p:cNvPr id="51" name="object 51"/>
          <p:cNvSpPr/>
          <p:nvPr/>
        </p:nvSpPr>
        <p:spPr>
          <a:xfrm>
            <a:off x="5794002" y="6266180"/>
            <a:ext cx="726338" cy="57150"/>
          </a:xfrm>
          <a:custGeom>
            <a:avLst/>
            <a:gdLst/>
            <a:ahLst/>
            <a:cxnLst/>
            <a:rect l="l" t="t" r="r" b="b"/>
            <a:pathLst>
              <a:path w="726338" h="57150">
                <a:moveTo>
                  <a:pt x="726338" y="0"/>
                </a:moveTo>
                <a:lnTo>
                  <a:pt x="151743" y="0"/>
                </a:lnTo>
                <a:lnTo>
                  <a:pt x="0" y="57150"/>
                </a:lnTo>
                <a:lnTo>
                  <a:pt x="576621" y="57150"/>
                </a:lnTo>
                <a:lnTo>
                  <a:pt x="726338" y="0"/>
                </a:lnTo>
                <a:close/>
              </a:path>
            </a:pathLst>
          </a:custGeom>
          <a:solidFill>
            <a:srgbClr val="002E8C"/>
          </a:solidFill>
        </p:spPr>
        <p:txBody>
          <a:bodyPr wrap="square" lIns="0" tIns="0" rIns="0" bIns="0" rtlCol="0">
            <a:noAutofit/>
          </a:bodyPr>
          <a:lstStyle/>
          <a:p>
            <a:endParaRPr/>
          </a:p>
        </p:txBody>
      </p:sp>
      <p:sp>
        <p:nvSpPr>
          <p:cNvPr id="52" name="object 52"/>
          <p:cNvSpPr/>
          <p:nvPr/>
        </p:nvSpPr>
        <p:spPr>
          <a:xfrm>
            <a:off x="5658263" y="6318250"/>
            <a:ext cx="725668" cy="58420"/>
          </a:xfrm>
          <a:custGeom>
            <a:avLst/>
            <a:gdLst/>
            <a:ahLst/>
            <a:cxnLst/>
            <a:rect l="l" t="t" r="r" b="b"/>
            <a:pathLst>
              <a:path w="725668" h="58420">
                <a:moveTo>
                  <a:pt x="725668" y="0"/>
                </a:moveTo>
                <a:lnTo>
                  <a:pt x="149227" y="0"/>
                </a:lnTo>
                <a:lnTo>
                  <a:pt x="98646" y="19050"/>
                </a:lnTo>
                <a:lnTo>
                  <a:pt x="0" y="58420"/>
                </a:lnTo>
                <a:lnTo>
                  <a:pt x="572624" y="58420"/>
                </a:lnTo>
                <a:lnTo>
                  <a:pt x="725668" y="0"/>
                </a:lnTo>
                <a:close/>
              </a:path>
            </a:pathLst>
          </a:custGeom>
          <a:solidFill>
            <a:srgbClr val="002E8D"/>
          </a:solidFill>
        </p:spPr>
        <p:txBody>
          <a:bodyPr wrap="square" lIns="0" tIns="0" rIns="0" bIns="0" rtlCol="0">
            <a:noAutofit/>
          </a:bodyPr>
          <a:lstStyle/>
          <a:p>
            <a:endParaRPr/>
          </a:p>
        </p:txBody>
      </p:sp>
      <p:sp>
        <p:nvSpPr>
          <p:cNvPr id="53" name="object 53"/>
          <p:cNvSpPr/>
          <p:nvPr/>
        </p:nvSpPr>
        <p:spPr>
          <a:xfrm>
            <a:off x="5524614" y="6371589"/>
            <a:ext cx="719582" cy="58419"/>
          </a:xfrm>
          <a:custGeom>
            <a:avLst/>
            <a:gdLst/>
            <a:ahLst/>
            <a:cxnLst/>
            <a:rect l="l" t="t" r="r" b="b"/>
            <a:pathLst>
              <a:path w="719582" h="58420">
                <a:moveTo>
                  <a:pt x="719582" y="0"/>
                </a:moveTo>
                <a:lnTo>
                  <a:pt x="146378" y="0"/>
                </a:lnTo>
                <a:lnTo>
                  <a:pt x="0" y="58420"/>
                </a:lnTo>
                <a:lnTo>
                  <a:pt x="567638" y="58420"/>
                </a:lnTo>
                <a:lnTo>
                  <a:pt x="603135" y="44450"/>
                </a:lnTo>
                <a:lnTo>
                  <a:pt x="719582" y="0"/>
                </a:lnTo>
                <a:close/>
              </a:path>
            </a:pathLst>
          </a:custGeom>
          <a:solidFill>
            <a:srgbClr val="002E8E"/>
          </a:solidFill>
        </p:spPr>
        <p:txBody>
          <a:bodyPr wrap="square" lIns="0" tIns="0" rIns="0" bIns="0" rtlCol="0">
            <a:noAutofit/>
          </a:bodyPr>
          <a:lstStyle/>
          <a:p>
            <a:endParaRPr/>
          </a:p>
        </p:txBody>
      </p:sp>
      <p:sp>
        <p:nvSpPr>
          <p:cNvPr id="54" name="object 54"/>
          <p:cNvSpPr/>
          <p:nvPr/>
        </p:nvSpPr>
        <p:spPr>
          <a:xfrm>
            <a:off x="5400708" y="6424930"/>
            <a:ext cx="704452" cy="58420"/>
          </a:xfrm>
          <a:custGeom>
            <a:avLst/>
            <a:gdLst/>
            <a:ahLst/>
            <a:cxnLst/>
            <a:rect l="l" t="t" r="r" b="b"/>
            <a:pathLst>
              <a:path w="704452" h="58420">
                <a:moveTo>
                  <a:pt x="704452" y="0"/>
                </a:moveTo>
                <a:lnTo>
                  <a:pt x="136634" y="0"/>
                </a:lnTo>
                <a:lnTo>
                  <a:pt x="72991" y="25400"/>
                </a:lnTo>
                <a:lnTo>
                  <a:pt x="0" y="58420"/>
                </a:lnTo>
                <a:lnTo>
                  <a:pt x="556007" y="58420"/>
                </a:lnTo>
                <a:lnTo>
                  <a:pt x="704452" y="0"/>
                </a:lnTo>
                <a:close/>
              </a:path>
            </a:pathLst>
          </a:custGeom>
          <a:solidFill>
            <a:srgbClr val="002F8F"/>
          </a:solidFill>
        </p:spPr>
        <p:txBody>
          <a:bodyPr wrap="square" lIns="0" tIns="0" rIns="0" bIns="0" rtlCol="0">
            <a:noAutofit/>
          </a:bodyPr>
          <a:lstStyle/>
          <a:p>
            <a:endParaRPr/>
          </a:p>
        </p:txBody>
      </p:sp>
      <p:sp>
        <p:nvSpPr>
          <p:cNvPr id="55" name="object 55"/>
          <p:cNvSpPr/>
          <p:nvPr/>
        </p:nvSpPr>
        <p:spPr>
          <a:xfrm>
            <a:off x="5282798" y="6478269"/>
            <a:ext cx="686825" cy="58419"/>
          </a:xfrm>
          <a:custGeom>
            <a:avLst/>
            <a:gdLst/>
            <a:ahLst/>
            <a:cxnLst/>
            <a:rect l="l" t="t" r="r" b="b"/>
            <a:pathLst>
              <a:path w="686825" h="58420">
                <a:moveTo>
                  <a:pt x="686825" y="0"/>
                </a:moveTo>
                <a:lnTo>
                  <a:pt x="129138" y="0"/>
                </a:lnTo>
                <a:lnTo>
                  <a:pt x="0" y="58419"/>
                </a:lnTo>
                <a:lnTo>
                  <a:pt x="551123" y="58419"/>
                </a:lnTo>
                <a:lnTo>
                  <a:pt x="648101" y="15239"/>
                </a:lnTo>
                <a:lnTo>
                  <a:pt x="686825" y="0"/>
                </a:lnTo>
                <a:close/>
              </a:path>
            </a:pathLst>
          </a:custGeom>
          <a:solidFill>
            <a:srgbClr val="002F90"/>
          </a:solidFill>
        </p:spPr>
        <p:txBody>
          <a:bodyPr wrap="square" lIns="0" tIns="0" rIns="0" bIns="0" rtlCol="0">
            <a:noAutofit/>
          </a:bodyPr>
          <a:lstStyle/>
          <a:p>
            <a:endParaRPr/>
          </a:p>
        </p:txBody>
      </p:sp>
      <p:sp>
        <p:nvSpPr>
          <p:cNvPr id="56" name="object 56"/>
          <p:cNvSpPr/>
          <p:nvPr/>
        </p:nvSpPr>
        <p:spPr>
          <a:xfrm>
            <a:off x="5174202" y="6531610"/>
            <a:ext cx="671129" cy="57150"/>
          </a:xfrm>
          <a:custGeom>
            <a:avLst/>
            <a:gdLst/>
            <a:ahLst/>
            <a:cxnLst/>
            <a:rect l="l" t="t" r="r" b="b"/>
            <a:pathLst>
              <a:path w="671129" h="57150">
                <a:moveTo>
                  <a:pt x="671129" y="0"/>
                </a:moveTo>
                <a:lnTo>
                  <a:pt x="119826" y="0"/>
                </a:lnTo>
                <a:lnTo>
                  <a:pt x="32798" y="39370"/>
                </a:lnTo>
                <a:lnTo>
                  <a:pt x="0" y="57150"/>
                </a:lnTo>
                <a:lnTo>
                  <a:pt x="545249" y="57150"/>
                </a:lnTo>
                <a:lnTo>
                  <a:pt x="582708" y="39370"/>
                </a:lnTo>
                <a:lnTo>
                  <a:pt x="671129" y="0"/>
                </a:lnTo>
                <a:close/>
              </a:path>
            </a:pathLst>
          </a:custGeom>
          <a:solidFill>
            <a:srgbClr val="002F91"/>
          </a:solidFill>
        </p:spPr>
        <p:txBody>
          <a:bodyPr wrap="square" lIns="0" tIns="0" rIns="0" bIns="0" rtlCol="0">
            <a:noAutofit/>
          </a:bodyPr>
          <a:lstStyle/>
          <a:p>
            <a:endParaRPr/>
          </a:p>
        </p:txBody>
      </p:sp>
      <p:sp>
        <p:nvSpPr>
          <p:cNvPr id="57" name="object 57"/>
          <p:cNvSpPr/>
          <p:nvPr/>
        </p:nvSpPr>
        <p:spPr>
          <a:xfrm>
            <a:off x="5075807" y="6583679"/>
            <a:ext cx="654345" cy="58420"/>
          </a:xfrm>
          <a:custGeom>
            <a:avLst/>
            <a:gdLst/>
            <a:ahLst/>
            <a:cxnLst/>
            <a:rect l="l" t="t" r="r" b="b"/>
            <a:pathLst>
              <a:path w="654345" h="58420">
                <a:moveTo>
                  <a:pt x="654345" y="0"/>
                </a:moveTo>
                <a:lnTo>
                  <a:pt x="107765" y="0"/>
                </a:lnTo>
                <a:lnTo>
                  <a:pt x="0" y="58420"/>
                </a:lnTo>
                <a:lnTo>
                  <a:pt x="531266" y="58420"/>
                </a:lnTo>
                <a:lnTo>
                  <a:pt x="654345" y="0"/>
                </a:lnTo>
                <a:close/>
              </a:path>
            </a:pathLst>
          </a:custGeom>
          <a:solidFill>
            <a:srgbClr val="003092"/>
          </a:solidFill>
        </p:spPr>
        <p:txBody>
          <a:bodyPr wrap="square" lIns="0" tIns="0" rIns="0" bIns="0" rtlCol="0">
            <a:noAutofit/>
          </a:bodyPr>
          <a:lstStyle/>
          <a:p>
            <a:endParaRPr/>
          </a:p>
        </p:txBody>
      </p:sp>
      <p:sp>
        <p:nvSpPr>
          <p:cNvPr id="58" name="object 58"/>
          <p:cNvSpPr/>
          <p:nvPr/>
        </p:nvSpPr>
        <p:spPr>
          <a:xfrm>
            <a:off x="4977413" y="6637019"/>
            <a:ext cx="640363" cy="58419"/>
          </a:xfrm>
          <a:custGeom>
            <a:avLst/>
            <a:gdLst/>
            <a:ahLst/>
            <a:cxnLst/>
            <a:rect l="l" t="t" r="r" b="b"/>
            <a:pathLst>
              <a:path w="640363" h="58420">
                <a:moveTo>
                  <a:pt x="640363" y="0"/>
                </a:moveTo>
                <a:lnTo>
                  <a:pt x="107765" y="0"/>
                </a:lnTo>
                <a:lnTo>
                  <a:pt x="0" y="58419"/>
                </a:lnTo>
                <a:lnTo>
                  <a:pt x="517284" y="58419"/>
                </a:lnTo>
                <a:lnTo>
                  <a:pt x="640363" y="0"/>
                </a:lnTo>
                <a:close/>
              </a:path>
            </a:pathLst>
          </a:custGeom>
          <a:solidFill>
            <a:srgbClr val="003093"/>
          </a:solidFill>
        </p:spPr>
        <p:txBody>
          <a:bodyPr wrap="square" lIns="0" tIns="0" rIns="0" bIns="0" rtlCol="0">
            <a:noAutofit/>
          </a:bodyPr>
          <a:lstStyle/>
          <a:p>
            <a:endParaRPr/>
          </a:p>
        </p:txBody>
      </p:sp>
      <p:sp>
        <p:nvSpPr>
          <p:cNvPr id="59" name="object 59"/>
          <p:cNvSpPr/>
          <p:nvPr/>
        </p:nvSpPr>
        <p:spPr>
          <a:xfrm>
            <a:off x="4887383" y="6690360"/>
            <a:ext cx="618017" cy="58419"/>
          </a:xfrm>
          <a:custGeom>
            <a:avLst/>
            <a:gdLst/>
            <a:ahLst/>
            <a:cxnLst/>
            <a:rect l="l" t="t" r="r" b="b"/>
            <a:pathLst>
              <a:path w="618017" h="58420">
                <a:moveTo>
                  <a:pt x="618017" y="0"/>
                </a:moveTo>
                <a:lnTo>
                  <a:pt x="99401" y="0"/>
                </a:lnTo>
                <a:lnTo>
                  <a:pt x="78316" y="11430"/>
                </a:lnTo>
                <a:lnTo>
                  <a:pt x="0" y="58420"/>
                </a:lnTo>
                <a:lnTo>
                  <a:pt x="505955" y="58420"/>
                </a:lnTo>
                <a:lnTo>
                  <a:pt x="593936" y="11430"/>
                </a:lnTo>
                <a:lnTo>
                  <a:pt x="618017" y="0"/>
                </a:lnTo>
                <a:close/>
              </a:path>
            </a:pathLst>
          </a:custGeom>
          <a:solidFill>
            <a:srgbClr val="003094"/>
          </a:solidFill>
        </p:spPr>
        <p:txBody>
          <a:bodyPr wrap="square" lIns="0" tIns="0" rIns="0" bIns="0" rtlCol="0">
            <a:noAutofit/>
          </a:bodyPr>
          <a:lstStyle/>
          <a:p>
            <a:endParaRPr/>
          </a:p>
        </p:txBody>
      </p:sp>
      <p:sp>
        <p:nvSpPr>
          <p:cNvPr id="60" name="object 60"/>
          <p:cNvSpPr/>
          <p:nvPr/>
        </p:nvSpPr>
        <p:spPr>
          <a:xfrm>
            <a:off x="4800600" y="6743700"/>
            <a:ext cx="602250" cy="57150"/>
          </a:xfrm>
          <a:custGeom>
            <a:avLst/>
            <a:gdLst/>
            <a:ahLst/>
            <a:cxnLst/>
            <a:rect l="l" t="t" r="r" b="b"/>
            <a:pathLst>
              <a:path w="602250" h="57150">
                <a:moveTo>
                  <a:pt x="602250" y="0"/>
                </a:moveTo>
                <a:lnTo>
                  <a:pt x="95250" y="0"/>
                </a:lnTo>
                <a:lnTo>
                  <a:pt x="0" y="57150"/>
                </a:lnTo>
                <a:lnTo>
                  <a:pt x="510842" y="57150"/>
                </a:lnTo>
                <a:lnTo>
                  <a:pt x="568960" y="17780"/>
                </a:lnTo>
                <a:lnTo>
                  <a:pt x="602250" y="0"/>
                </a:lnTo>
                <a:close/>
              </a:path>
            </a:pathLst>
          </a:custGeom>
          <a:solidFill>
            <a:srgbClr val="003195"/>
          </a:solidFill>
        </p:spPr>
        <p:txBody>
          <a:bodyPr wrap="square" lIns="0" tIns="0" rIns="0" bIns="0" rtlCol="0">
            <a:noAutofit/>
          </a:bodyPr>
          <a:lstStyle/>
          <a:p>
            <a:endParaRPr/>
          </a:p>
        </p:txBody>
      </p:sp>
      <p:sp>
        <p:nvSpPr>
          <p:cNvPr id="61" name="object 61"/>
          <p:cNvSpPr/>
          <p:nvPr/>
        </p:nvSpPr>
        <p:spPr>
          <a:xfrm>
            <a:off x="4602479" y="6797040"/>
            <a:ext cx="714586" cy="52069"/>
          </a:xfrm>
          <a:custGeom>
            <a:avLst/>
            <a:gdLst/>
            <a:ahLst/>
            <a:cxnLst/>
            <a:rect l="l" t="t" r="r" b="b"/>
            <a:pathLst>
              <a:path w="714586" h="52070">
                <a:moveTo>
                  <a:pt x="714586" y="0"/>
                </a:moveTo>
                <a:lnTo>
                  <a:pt x="204470" y="0"/>
                </a:lnTo>
                <a:lnTo>
                  <a:pt x="147320" y="34289"/>
                </a:lnTo>
                <a:lnTo>
                  <a:pt x="0" y="52069"/>
                </a:lnTo>
                <a:lnTo>
                  <a:pt x="621030" y="52069"/>
                </a:lnTo>
                <a:lnTo>
                  <a:pt x="688340" y="17779"/>
                </a:lnTo>
                <a:lnTo>
                  <a:pt x="714586" y="0"/>
                </a:lnTo>
                <a:close/>
              </a:path>
            </a:pathLst>
          </a:custGeom>
          <a:solidFill>
            <a:srgbClr val="003196"/>
          </a:solidFill>
        </p:spPr>
        <p:txBody>
          <a:bodyPr wrap="square" lIns="0" tIns="0" rIns="0" bIns="0" rtlCol="0">
            <a:noAutofit/>
          </a:bodyPr>
          <a:lstStyle/>
          <a:p>
            <a:endParaRPr/>
          </a:p>
        </p:txBody>
      </p:sp>
      <p:sp>
        <p:nvSpPr>
          <p:cNvPr id="62" name="object 62"/>
          <p:cNvSpPr/>
          <p:nvPr/>
        </p:nvSpPr>
        <p:spPr>
          <a:xfrm>
            <a:off x="4362450" y="3540760"/>
            <a:ext cx="4772659" cy="3308350"/>
          </a:xfrm>
          <a:custGeom>
            <a:avLst/>
            <a:gdLst/>
            <a:ahLst/>
            <a:cxnLst/>
            <a:rect l="l" t="t" r="r" b="b"/>
            <a:pathLst>
              <a:path w="4772659" h="3308350">
                <a:moveTo>
                  <a:pt x="4772659" y="0"/>
                </a:moveTo>
                <a:lnTo>
                  <a:pt x="4616450" y="34289"/>
                </a:lnTo>
                <a:lnTo>
                  <a:pt x="4246880" y="104139"/>
                </a:lnTo>
                <a:lnTo>
                  <a:pt x="4048759" y="129539"/>
                </a:lnTo>
                <a:lnTo>
                  <a:pt x="3625850" y="189229"/>
                </a:lnTo>
                <a:lnTo>
                  <a:pt x="3420109" y="214629"/>
                </a:lnTo>
                <a:lnTo>
                  <a:pt x="3221990" y="250189"/>
                </a:lnTo>
                <a:lnTo>
                  <a:pt x="3023870" y="275589"/>
                </a:lnTo>
                <a:lnTo>
                  <a:pt x="2842259" y="320039"/>
                </a:lnTo>
                <a:lnTo>
                  <a:pt x="2678429" y="363219"/>
                </a:lnTo>
                <a:lnTo>
                  <a:pt x="2541270" y="414019"/>
                </a:lnTo>
                <a:lnTo>
                  <a:pt x="2420620" y="474979"/>
                </a:lnTo>
                <a:lnTo>
                  <a:pt x="2334259" y="535939"/>
                </a:lnTo>
                <a:lnTo>
                  <a:pt x="2308859" y="568959"/>
                </a:lnTo>
                <a:lnTo>
                  <a:pt x="2282190" y="613409"/>
                </a:lnTo>
                <a:lnTo>
                  <a:pt x="2264409" y="656589"/>
                </a:lnTo>
                <a:lnTo>
                  <a:pt x="2264409" y="698500"/>
                </a:lnTo>
                <a:lnTo>
                  <a:pt x="2274570" y="751839"/>
                </a:lnTo>
                <a:lnTo>
                  <a:pt x="2292350" y="793750"/>
                </a:lnTo>
                <a:lnTo>
                  <a:pt x="2316479" y="836929"/>
                </a:lnTo>
                <a:lnTo>
                  <a:pt x="2352040" y="872489"/>
                </a:lnTo>
                <a:lnTo>
                  <a:pt x="2446020" y="941069"/>
                </a:lnTo>
                <a:lnTo>
                  <a:pt x="2575559" y="1009650"/>
                </a:lnTo>
                <a:lnTo>
                  <a:pt x="2721609" y="1062989"/>
                </a:lnTo>
                <a:lnTo>
                  <a:pt x="3058159" y="1165859"/>
                </a:lnTo>
                <a:lnTo>
                  <a:pt x="3420109" y="1250950"/>
                </a:lnTo>
                <a:lnTo>
                  <a:pt x="3601720" y="1304289"/>
                </a:lnTo>
                <a:lnTo>
                  <a:pt x="3764279" y="1346200"/>
                </a:lnTo>
                <a:lnTo>
                  <a:pt x="3910329" y="1398270"/>
                </a:lnTo>
                <a:lnTo>
                  <a:pt x="4048759" y="1459229"/>
                </a:lnTo>
                <a:lnTo>
                  <a:pt x="4151629" y="1520189"/>
                </a:lnTo>
                <a:lnTo>
                  <a:pt x="4187190" y="1554479"/>
                </a:lnTo>
                <a:lnTo>
                  <a:pt x="4220209" y="1597659"/>
                </a:lnTo>
                <a:lnTo>
                  <a:pt x="4246880" y="1631950"/>
                </a:lnTo>
                <a:lnTo>
                  <a:pt x="4254500" y="1675129"/>
                </a:lnTo>
                <a:lnTo>
                  <a:pt x="4254500" y="1718309"/>
                </a:lnTo>
                <a:lnTo>
                  <a:pt x="4229100" y="1788159"/>
                </a:lnTo>
                <a:lnTo>
                  <a:pt x="4194809" y="1822450"/>
                </a:lnTo>
                <a:lnTo>
                  <a:pt x="4151629" y="1855470"/>
                </a:lnTo>
                <a:lnTo>
                  <a:pt x="4038600" y="1916429"/>
                </a:lnTo>
                <a:lnTo>
                  <a:pt x="3971290" y="1943100"/>
                </a:lnTo>
                <a:lnTo>
                  <a:pt x="3884929" y="1968500"/>
                </a:lnTo>
                <a:lnTo>
                  <a:pt x="3789679" y="1993900"/>
                </a:lnTo>
                <a:lnTo>
                  <a:pt x="3694429" y="2020570"/>
                </a:lnTo>
                <a:lnTo>
                  <a:pt x="3583940" y="2045970"/>
                </a:lnTo>
                <a:lnTo>
                  <a:pt x="2429509" y="2340610"/>
                </a:lnTo>
                <a:lnTo>
                  <a:pt x="2075179" y="2443479"/>
                </a:lnTo>
                <a:lnTo>
                  <a:pt x="1696720" y="2565400"/>
                </a:lnTo>
                <a:lnTo>
                  <a:pt x="1301750" y="2711450"/>
                </a:lnTo>
                <a:lnTo>
                  <a:pt x="878839" y="2884170"/>
                </a:lnTo>
                <a:lnTo>
                  <a:pt x="447039" y="3082290"/>
                </a:lnTo>
                <a:lnTo>
                  <a:pt x="0" y="3308350"/>
                </a:lnTo>
                <a:lnTo>
                  <a:pt x="241300" y="3308350"/>
                </a:lnTo>
                <a:lnTo>
                  <a:pt x="387350" y="3290569"/>
                </a:lnTo>
                <a:lnTo>
                  <a:pt x="612139" y="3161029"/>
                </a:lnTo>
                <a:lnTo>
                  <a:pt x="852170" y="3030220"/>
                </a:lnTo>
                <a:lnTo>
                  <a:pt x="1111250" y="2909570"/>
                </a:lnTo>
                <a:lnTo>
                  <a:pt x="1394460" y="2796540"/>
                </a:lnTo>
                <a:lnTo>
                  <a:pt x="1687829" y="2686050"/>
                </a:lnTo>
                <a:lnTo>
                  <a:pt x="1997710" y="2573020"/>
                </a:lnTo>
                <a:lnTo>
                  <a:pt x="2773679" y="2331720"/>
                </a:lnTo>
                <a:lnTo>
                  <a:pt x="2928620" y="2287270"/>
                </a:lnTo>
                <a:lnTo>
                  <a:pt x="3247390" y="2209800"/>
                </a:lnTo>
                <a:lnTo>
                  <a:pt x="3901440" y="2038350"/>
                </a:lnTo>
                <a:lnTo>
                  <a:pt x="4048759" y="2004059"/>
                </a:lnTo>
                <a:lnTo>
                  <a:pt x="4194809" y="1960879"/>
                </a:lnTo>
                <a:lnTo>
                  <a:pt x="4333240" y="1925320"/>
                </a:lnTo>
                <a:lnTo>
                  <a:pt x="4452620" y="1891029"/>
                </a:lnTo>
                <a:lnTo>
                  <a:pt x="4564380" y="1855470"/>
                </a:lnTo>
                <a:lnTo>
                  <a:pt x="4652009" y="1822450"/>
                </a:lnTo>
                <a:lnTo>
                  <a:pt x="4720590" y="1795779"/>
                </a:lnTo>
                <a:lnTo>
                  <a:pt x="4772659" y="1770379"/>
                </a:lnTo>
                <a:lnTo>
                  <a:pt x="4772659" y="1381759"/>
                </a:lnTo>
                <a:lnTo>
                  <a:pt x="4667250" y="1363979"/>
                </a:lnTo>
                <a:lnTo>
                  <a:pt x="4400550" y="1311909"/>
                </a:lnTo>
                <a:lnTo>
                  <a:pt x="4074159" y="1243329"/>
                </a:lnTo>
                <a:lnTo>
                  <a:pt x="3556000" y="1113789"/>
                </a:lnTo>
                <a:lnTo>
                  <a:pt x="3393440" y="1062989"/>
                </a:lnTo>
                <a:lnTo>
                  <a:pt x="3247390" y="1009650"/>
                </a:lnTo>
                <a:lnTo>
                  <a:pt x="3108959" y="957579"/>
                </a:lnTo>
                <a:lnTo>
                  <a:pt x="2988309" y="897889"/>
                </a:lnTo>
                <a:lnTo>
                  <a:pt x="2894329" y="847089"/>
                </a:lnTo>
                <a:lnTo>
                  <a:pt x="2824479" y="784859"/>
                </a:lnTo>
                <a:lnTo>
                  <a:pt x="2807970" y="751839"/>
                </a:lnTo>
                <a:lnTo>
                  <a:pt x="2790190" y="723900"/>
                </a:lnTo>
                <a:lnTo>
                  <a:pt x="2782570" y="690879"/>
                </a:lnTo>
                <a:lnTo>
                  <a:pt x="2790190" y="664209"/>
                </a:lnTo>
                <a:lnTo>
                  <a:pt x="2824479" y="604519"/>
                </a:lnTo>
                <a:lnTo>
                  <a:pt x="2876550" y="543559"/>
                </a:lnTo>
                <a:lnTo>
                  <a:pt x="2955290" y="500379"/>
                </a:lnTo>
                <a:lnTo>
                  <a:pt x="3049270" y="457200"/>
                </a:lnTo>
                <a:lnTo>
                  <a:pt x="3152140" y="422909"/>
                </a:lnTo>
                <a:lnTo>
                  <a:pt x="3272790" y="387350"/>
                </a:lnTo>
                <a:lnTo>
                  <a:pt x="3411220" y="363219"/>
                </a:lnTo>
                <a:lnTo>
                  <a:pt x="3548379" y="336550"/>
                </a:lnTo>
                <a:lnTo>
                  <a:pt x="3858259" y="284479"/>
                </a:lnTo>
                <a:lnTo>
                  <a:pt x="4169409" y="250189"/>
                </a:lnTo>
                <a:lnTo>
                  <a:pt x="4634230" y="172719"/>
                </a:lnTo>
                <a:lnTo>
                  <a:pt x="4772659" y="137159"/>
                </a:lnTo>
                <a:lnTo>
                  <a:pt x="4772659" y="0"/>
                </a:lnTo>
                <a:close/>
              </a:path>
            </a:pathLst>
          </a:custGeom>
          <a:solidFill>
            <a:srgbClr val="003399"/>
          </a:solidFill>
        </p:spPr>
        <p:txBody>
          <a:bodyPr wrap="square" lIns="0" tIns="0" rIns="0" bIns="0" rtlCol="0">
            <a:noAutofit/>
          </a:bodyPr>
          <a:lstStyle/>
          <a:p>
            <a:endParaRPr/>
          </a:p>
        </p:txBody>
      </p:sp>
      <p:sp>
        <p:nvSpPr>
          <p:cNvPr id="63" name="object 63"/>
          <p:cNvSpPr/>
          <p:nvPr/>
        </p:nvSpPr>
        <p:spPr>
          <a:xfrm>
            <a:off x="9087354" y="3812539"/>
            <a:ext cx="36325" cy="36325"/>
          </a:xfrm>
          <a:custGeom>
            <a:avLst/>
            <a:gdLst/>
            <a:ahLst/>
            <a:cxnLst/>
            <a:rect l="l" t="t" r="r" b="b"/>
            <a:pathLst>
              <a:path w="36325" h="36325">
                <a:moveTo>
                  <a:pt x="36325" y="0"/>
                </a:moveTo>
                <a:lnTo>
                  <a:pt x="0" y="36325"/>
                </a:lnTo>
                <a:lnTo>
                  <a:pt x="36325" y="30480"/>
                </a:lnTo>
                <a:lnTo>
                  <a:pt x="36325" y="0"/>
                </a:lnTo>
                <a:close/>
              </a:path>
            </a:pathLst>
          </a:custGeom>
          <a:solidFill>
            <a:srgbClr val="002C87"/>
          </a:solidFill>
        </p:spPr>
        <p:txBody>
          <a:bodyPr wrap="square" lIns="0" tIns="0" rIns="0" bIns="0" rtlCol="0">
            <a:noAutofit/>
          </a:bodyPr>
          <a:lstStyle/>
          <a:p>
            <a:endParaRPr/>
          </a:p>
        </p:txBody>
      </p:sp>
      <p:sp>
        <p:nvSpPr>
          <p:cNvPr id="64" name="object 64"/>
          <p:cNvSpPr/>
          <p:nvPr/>
        </p:nvSpPr>
        <p:spPr>
          <a:xfrm>
            <a:off x="8928519" y="3677919"/>
            <a:ext cx="195160" cy="187540"/>
          </a:xfrm>
          <a:custGeom>
            <a:avLst/>
            <a:gdLst/>
            <a:ahLst/>
            <a:cxnLst/>
            <a:rect l="l" t="t" r="r" b="b"/>
            <a:pathLst>
              <a:path w="195160" h="187540">
                <a:moveTo>
                  <a:pt x="195160" y="0"/>
                </a:moveTo>
                <a:lnTo>
                  <a:pt x="184873" y="2666"/>
                </a:lnTo>
                <a:lnTo>
                  <a:pt x="0" y="187540"/>
                </a:lnTo>
                <a:lnTo>
                  <a:pt x="84670" y="182879"/>
                </a:lnTo>
                <a:lnTo>
                  <a:pt x="173970" y="168509"/>
                </a:lnTo>
                <a:lnTo>
                  <a:pt x="195160" y="147319"/>
                </a:lnTo>
                <a:lnTo>
                  <a:pt x="195160" y="0"/>
                </a:lnTo>
                <a:close/>
              </a:path>
            </a:pathLst>
          </a:custGeom>
          <a:solidFill>
            <a:srgbClr val="002C88"/>
          </a:solidFill>
        </p:spPr>
        <p:txBody>
          <a:bodyPr wrap="square" lIns="0" tIns="0" rIns="0" bIns="0" rtlCol="0">
            <a:noAutofit/>
          </a:bodyPr>
          <a:lstStyle/>
          <a:p>
            <a:endParaRPr/>
          </a:p>
        </p:txBody>
      </p:sp>
      <p:sp>
        <p:nvSpPr>
          <p:cNvPr id="65" name="object 65"/>
          <p:cNvSpPr/>
          <p:nvPr/>
        </p:nvSpPr>
        <p:spPr>
          <a:xfrm>
            <a:off x="8765113" y="3677919"/>
            <a:ext cx="358566" cy="208706"/>
          </a:xfrm>
          <a:custGeom>
            <a:avLst/>
            <a:gdLst/>
            <a:ahLst/>
            <a:cxnLst/>
            <a:rect l="l" t="t" r="r" b="b"/>
            <a:pathLst>
              <a:path w="358566" h="208706">
                <a:moveTo>
                  <a:pt x="358566" y="0"/>
                </a:moveTo>
                <a:lnTo>
                  <a:pt x="221406" y="35559"/>
                </a:lnTo>
                <a:lnTo>
                  <a:pt x="163267" y="45438"/>
                </a:lnTo>
                <a:lnTo>
                  <a:pt x="0" y="208706"/>
                </a:lnTo>
                <a:lnTo>
                  <a:pt x="109646" y="190499"/>
                </a:lnTo>
                <a:lnTo>
                  <a:pt x="178013" y="186736"/>
                </a:lnTo>
                <a:lnTo>
                  <a:pt x="358566" y="6345"/>
                </a:lnTo>
                <a:lnTo>
                  <a:pt x="358566" y="0"/>
                </a:lnTo>
                <a:close/>
              </a:path>
            </a:pathLst>
          </a:custGeom>
          <a:solidFill>
            <a:srgbClr val="002D89"/>
          </a:solidFill>
        </p:spPr>
        <p:txBody>
          <a:bodyPr wrap="square" lIns="0" tIns="0" rIns="0" bIns="0" rtlCol="0">
            <a:noAutofit/>
          </a:bodyPr>
          <a:lstStyle/>
          <a:p>
            <a:endParaRPr/>
          </a:p>
        </p:txBody>
      </p:sp>
      <p:sp>
        <p:nvSpPr>
          <p:cNvPr id="66" name="object 66"/>
          <p:cNvSpPr/>
          <p:nvPr/>
        </p:nvSpPr>
        <p:spPr>
          <a:xfrm>
            <a:off x="8594552" y="3720499"/>
            <a:ext cx="350657" cy="194447"/>
          </a:xfrm>
          <a:custGeom>
            <a:avLst/>
            <a:gdLst/>
            <a:ahLst/>
            <a:cxnLst/>
            <a:rect l="l" t="t" r="r" b="b"/>
            <a:pathLst>
              <a:path w="350657" h="194447">
                <a:moveTo>
                  <a:pt x="350657" y="0"/>
                </a:moveTo>
                <a:lnTo>
                  <a:pt x="162471" y="31975"/>
                </a:lnTo>
                <a:lnTo>
                  <a:pt x="0" y="194447"/>
                </a:lnTo>
                <a:lnTo>
                  <a:pt x="187312" y="163345"/>
                </a:lnTo>
                <a:lnTo>
                  <a:pt x="350657" y="0"/>
                </a:lnTo>
                <a:close/>
              </a:path>
            </a:pathLst>
          </a:custGeom>
          <a:solidFill>
            <a:srgbClr val="002D8A"/>
          </a:solidFill>
        </p:spPr>
        <p:txBody>
          <a:bodyPr wrap="square" lIns="0" tIns="0" rIns="0" bIns="0" rtlCol="0">
            <a:noAutofit/>
          </a:bodyPr>
          <a:lstStyle/>
          <a:p>
            <a:endParaRPr/>
          </a:p>
        </p:txBody>
      </p:sp>
      <p:sp>
        <p:nvSpPr>
          <p:cNvPr id="67" name="object 67"/>
          <p:cNvSpPr/>
          <p:nvPr/>
        </p:nvSpPr>
        <p:spPr>
          <a:xfrm>
            <a:off x="8425515" y="3749615"/>
            <a:ext cx="348339" cy="193399"/>
          </a:xfrm>
          <a:custGeom>
            <a:avLst/>
            <a:gdLst/>
            <a:ahLst/>
            <a:cxnLst/>
            <a:rect l="l" t="t" r="r" b="b"/>
            <a:pathLst>
              <a:path w="348339" h="193399">
                <a:moveTo>
                  <a:pt x="348339" y="0"/>
                </a:moveTo>
                <a:lnTo>
                  <a:pt x="161683" y="31715"/>
                </a:lnTo>
                <a:lnTo>
                  <a:pt x="0" y="193399"/>
                </a:lnTo>
                <a:lnTo>
                  <a:pt x="185789" y="162550"/>
                </a:lnTo>
                <a:lnTo>
                  <a:pt x="348339" y="0"/>
                </a:lnTo>
                <a:close/>
              </a:path>
            </a:pathLst>
          </a:custGeom>
          <a:solidFill>
            <a:srgbClr val="002D8B"/>
          </a:solidFill>
        </p:spPr>
        <p:txBody>
          <a:bodyPr wrap="square" lIns="0" tIns="0" rIns="0" bIns="0" rtlCol="0">
            <a:noAutofit/>
          </a:bodyPr>
          <a:lstStyle/>
          <a:p>
            <a:endParaRPr/>
          </a:p>
        </p:txBody>
      </p:sp>
      <p:sp>
        <p:nvSpPr>
          <p:cNvPr id="68" name="object 68"/>
          <p:cNvSpPr/>
          <p:nvPr/>
        </p:nvSpPr>
        <p:spPr>
          <a:xfrm>
            <a:off x="8254954" y="3778471"/>
            <a:ext cx="349073" cy="192863"/>
          </a:xfrm>
          <a:custGeom>
            <a:avLst/>
            <a:gdLst/>
            <a:ahLst/>
            <a:cxnLst/>
            <a:rect l="l" t="t" r="r" b="b"/>
            <a:pathLst>
              <a:path w="349073" h="192863">
                <a:moveTo>
                  <a:pt x="349073" y="0"/>
                </a:moveTo>
                <a:lnTo>
                  <a:pt x="275635" y="12478"/>
                </a:lnTo>
                <a:lnTo>
                  <a:pt x="168904" y="23959"/>
                </a:lnTo>
                <a:lnTo>
                  <a:pt x="0" y="192863"/>
                </a:lnTo>
                <a:lnTo>
                  <a:pt x="187312" y="161761"/>
                </a:lnTo>
                <a:lnTo>
                  <a:pt x="349073" y="0"/>
                </a:lnTo>
                <a:close/>
              </a:path>
            </a:pathLst>
          </a:custGeom>
          <a:solidFill>
            <a:srgbClr val="002E8C"/>
          </a:solidFill>
        </p:spPr>
        <p:txBody>
          <a:bodyPr wrap="square" lIns="0" tIns="0" rIns="0" bIns="0" rtlCol="0">
            <a:noAutofit/>
          </a:bodyPr>
          <a:lstStyle/>
          <a:p>
            <a:endParaRPr/>
          </a:p>
        </p:txBody>
      </p:sp>
      <p:sp>
        <p:nvSpPr>
          <p:cNvPr id="69" name="object 69"/>
          <p:cNvSpPr/>
          <p:nvPr/>
        </p:nvSpPr>
        <p:spPr>
          <a:xfrm>
            <a:off x="8081132" y="3800747"/>
            <a:ext cx="358380" cy="202784"/>
          </a:xfrm>
          <a:custGeom>
            <a:avLst/>
            <a:gdLst/>
            <a:ahLst/>
            <a:cxnLst/>
            <a:rect l="l" t="t" r="r" b="b"/>
            <a:pathLst>
              <a:path w="358380" h="202784">
                <a:moveTo>
                  <a:pt x="358380" y="0"/>
                </a:moveTo>
                <a:lnTo>
                  <a:pt x="183845" y="18774"/>
                </a:lnTo>
                <a:lnTo>
                  <a:pt x="0" y="202784"/>
                </a:lnTo>
                <a:lnTo>
                  <a:pt x="112907" y="180702"/>
                </a:lnTo>
                <a:lnTo>
                  <a:pt x="190573" y="167806"/>
                </a:lnTo>
                <a:lnTo>
                  <a:pt x="358380" y="0"/>
                </a:lnTo>
                <a:close/>
              </a:path>
            </a:pathLst>
          </a:custGeom>
          <a:solidFill>
            <a:srgbClr val="002E8D"/>
          </a:solidFill>
        </p:spPr>
        <p:txBody>
          <a:bodyPr wrap="square" lIns="0" tIns="0" rIns="0" bIns="0" rtlCol="0">
            <a:noAutofit/>
          </a:bodyPr>
          <a:lstStyle/>
          <a:p>
            <a:endParaRPr/>
          </a:p>
        </p:txBody>
      </p:sp>
      <p:sp>
        <p:nvSpPr>
          <p:cNvPr id="70" name="object 70"/>
          <p:cNvSpPr/>
          <p:nvPr/>
        </p:nvSpPr>
        <p:spPr>
          <a:xfrm>
            <a:off x="7453093" y="3817892"/>
            <a:ext cx="827034" cy="714737"/>
          </a:xfrm>
          <a:custGeom>
            <a:avLst/>
            <a:gdLst/>
            <a:ahLst/>
            <a:cxnLst/>
            <a:rect l="l" t="t" r="r" b="b"/>
            <a:pathLst>
              <a:path w="827034" h="714737">
                <a:moveTo>
                  <a:pt x="827034" y="0"/>
                </a:moveTo>
                <a:lnTo>
                  <a:pt x="758726" y="7347"/>
                </a:lnTo>
                <a:lnTo>
                  <a:pt x="644392" y="27701"/>
                </a:lnTo>
                <a:lnTo>
                  <a:pt x="452033" y="220061"/>
                </a:lnTo>
                <a:lnTo>
                  <a:pt x="644642" y="182392"/>
                </a:lnTo>
                <a:lnTo>
                  <a:pt x="827034" y="0"/>
                </a:lnTo>
                <a:close/>
              </a:path>
              <a:path w="827034" h="714737">
                <a:moveTo>
                  <a:pt x="7985" y="664109"/>
                </a:moveTo>
                <a:lnTo>
                  <a:pt x="0" y="672094"/>
                </a:lnTo>
                <a:lnTo>
                  <a:pt x="1806" y="672827"/>
                </a:lnTo>
                <a:lnTo>
                  <a:pt x="95786" y="714737"/>
                </a:lnTo>
                <a:lnTo>
                  <a:pt x="27206" y="680447"/>
                </a:lnTo>
                <a:lnTo>
                  <a:pt x="7985" y="664109"/>
                </a:lnTo>
                <a:close/>
              </a:path>
            </a:pathLst>
          </a:custGeom>
          <a:solidFill>
            <a:srgbClr val="002E8E"/>
          </a:solidFill>
        </p:spPr>
        <p:txBody>
          <a:bodyPr wrap="square" lIns="0" tIns="0" rIns="0" bIns="0" rtlCol="0">
            <a:noAutofit/>
          </a:bodyPr>
          <a:lstStyle/>
          <a:p>
            <a:endParaRPr/>
          </a:p>
        </p:txBody>
      </p:sp>
      <p:sp>
        <p:nvSpPr>
          <p:cNvPr id="71" name="object 71"/>
          <p:cNvSpPr/>
          <p:nvPr/>
        </p:nvSpPr>
        <p:spPr>
          <a:xfrm>
            <a:off x="7353406" y="3842843"/>
            <a:ext cx="759529" cy="651010"/>
          </a:xfrm>
          <a:custGeom>
            <a:avLst/>
            <a:gdLst/>
            <a:ahLst/>
            <a:cxnLst/>
            <a:rect l="l" t="t" r="r" b="b"/>
            <a:pathLst>
              <a:path w="759529" h="651010">
                <a:moveTo>
                  <a:pt x="759529" y="0"/>
                </a:moveTo>
                <a:lnTo>
                  <a:pt x="571033" y="33556"/>
                </a:lnTo>
                <a:lnTo>
                  <a:pt x="355889" y="248699"/>
                </a:lnTo>
                <a:lnTo>
                  <a:pt x="496463" y="205916"/>
                </a:lnTo>
                <a:lnTo>
                  <a:pt x="567507" y="192022"/>
                </a:lnTo>
                <a:lnTo>
                  <a:pt x="759529" y="0"/>
                </a:lnTo>
                <a:close/>
              </a:path>
              <a:path w="759529" h="651010">
                <a:moveTo>
                  <a:pt x="34293" y="570296"/>
                </a:moveTo>
                <a:lnTo>
                  <a:pt x="0" y="604589"/>
                </a:lnTo>
                <a:lnTo>
                  <a:pt x="13863" y="612316"/>
                </a:lnTo>
                <a:lnTo>
                  <a:pt x="101493" y="647876"/>
                </a:lnTo>
                <a:lnTo>
                  <a:pt x="108519" y="651010"/>
                </a:lnTo>
                <a:lnTo>
                  <a:pt x="114536" y="644993"/>
                </a:lnTo>
                <a:lnTo>
                  <a:pt x="76093" y="612316"/>
                </a:lnTo>
                <a:lnTo>
                  <a:pt x="39263" y="576756"/>
                </a:lnTo>
                <a:lnTo>
                  <a:pt x="34293" y="570296"/>
                </a:lnTo>
                <a:close/>
              </a:path>
            </a:pathLst>
          </a:custGeom>
          <a:solidFill>
            <a:srgbClr val="002F8F"/>
          </a:solidFill>
        </p:spPr>
        <p:txBody>
          <a:bodyPr wrap="square" lIns="0" tIns="0" rIns="0" bIns="0" rtlCol="0">
            <a:noAutofit/>
          </a:bodyPr>
          <a:lstStyle/>
          <a:p>
            <a:endParaRPr/>
          </a:p>
        </p:txBody>
      </p:sp>
      <p:sp>
        <p:nvSpPr>
          <p:cNvPr id="72" name="object 72"/>
          <p:cNvSpPr/>
          <p:nvPr/>
        </p:nvSpPr>
        <p:spPr>
          <a:xfrm>
            <a:off x="7264744" y="3873374"/>
            <a:ext cx="676690" cy="579058"/>
          </a:xfrm>
          <a:custGeom>
            <a:avLst/>
            <a:gdLst/>
            <a:ahLst/>
            <a:cxnLst/>
            <a:rect l="l" t="t" r="r" b="b"/>
            <a:pathLst>
              <a:path w="676690" h="579058">
                <a:moveTo>
                  <a:pt x="676690" y="0"/>
                </a:moveTo>
                <a:lnTo>
                  <a:pt x="486649" y="33831"/>
                </a:lnTo>
                <a:lnTo>
                  <a:pt x="193057" y="327422"/>
                </a:lnTo>
                <a:lnTo>
                  <a:pt x="197775" y="323975"/>
                </a:lnTo>
                <a:lnTo>
                  <a:pt x="301915" y="270635"/>
                </a:lnTo>
                <a:lnTo>
                  <a:pt x="439075" y="219835"/>
                </a:lnTo>
                <a:lnTo>
                  <a:pt x="464633" y="212056"/>
                </a:lnTo>
                <a:lnTo>
                  <a:pt x="676690" y="0"/>
                </a:lnTo>
                <a:close/>
              </a:path>
              <a:path w="676690" h="579058">
                <a:moveTo>
                  <a:pt x="99985" y="420495"/>
                </a:moveTo>
                <a:lnTo>
                  <a:pt x="0" y="520480"/>
                </a:lnTo>
                <a:lnTo>
                  <a:pt x="25055" y="538605"/>
                </a:lnTo>
                <a:lnTo>
                  <a:pt x="97632" y="579058"/>
                </a:lnTo>
                <a:lnTo>
                  <a:pt x="129217" y="547473"/>
                </a:lnTo>
                <a:lnTo>
                  <a:pt x="127925" y="546225"/>
                </a:lnTo>
                <a:lnTo>
                  <a:pt x="102525" y="513205"/>
                </a:lnTo>
                <a:lnTo>
                  <a:pt x="94905" y="478915"/>
                </a:lnTo>
                <a:lnTo>
                  <a:pt x="94905" y="443355"/>
                </a:lnTo>
                <a:lnTo>
                  <a:pt x="99985" y="420495"/>
                </a:lnTo>
                <a:close/>
              </a:path>
            </a:pathLst>
          </a:custGeom>
          <a:solidFill>
            <a:srgbClr val="002F90"/>
          </a:solidFill>
        </p:spPr>
        <p:txBody>
          <a:bodyPr wrap="square" lIns="0" tIns="0" rIns="0" bIns="0" rtlCol="0">
            <a:noAutofit/>
          </a:bodyPr>
          <a:lstStyle/>
          <a:p>
            <a:endParaRPr/>
          </a:p>
        </p:txBody>
      </p:sp>
      <p:sp>
        <p:nvSpPr>
          <p:cNvPr id="73" name="object 73"/>
          <p:cNvSpPr/>
          <p:nvPr/>
        </p:nvSpPr>
        <p:spPr>
          <a:xfrm>
            <a:off x="7185331" y="3904333"/>
            <a:ext cx="582193" cy="494901"/>
          </a:xfrm>
          <a:custGeom>
            <a:avLst/>
            <a:gdLst/>
            <a:ahLst/>
            <a:cxnLst/>
            <a:rect l="l" t="t" r="r" b="b"/>
            <a:pathLst>
              <a:path w="582193" h="494901">
                <a:moveTo>
                  <a:pt x="582193" y="0"/>
                </a:moveTo>
                <a:lnTo>
                  <a:pt x="448637" y="23775"/>
                </a:lnTo>
                <a:lnTo>
                  <a:pt x="386236" y="40457"/>
                </a:lnTo>
                <a:lnTo>
                  <a:pt x="0" y="426693"/>
                </a:lnTo>
                <a:lnTo>
                  <a:pt x="2867" y="430175"/>
                </a:lnTo>
                <a:lnTo>
                  <a:pt x="44777" y="464465"/>
                </a:lnTo>
                <a:lnTo>
                  <a:pt x="86849" y="494901"/>
                </a:lnTo>
                <a:lnTo>
                  <a:pt x="175712" y="406117"/>
                </a:lnTo>
                <a:lnTo>
                  <a:pt x="181937" y="378105"/>
                </a:lnTo>
                <a:lnTo>
                  <a:pt x="207337" y="352705"/>
                </a:lnTo>
                <a:lnTo>
                  <a:pt x="244167" y="317145"/>
                </a:lnTo>
                <a:lnTo>
                  <a:pt x="277187" y="293015"/>
                </a:lnTo>
                <a:lnTo>
                  <a:pt x="301252" y="280690"/>
                </a:lnTo>
                <a:lnTo>
                  <a:pt x="582193" y="0"/>
                </a:lnTo>
                <a:close/>
              </a:path>
            </a:pathLst>
          </a:custGeom>
          <a:solidFill>
            <a:srgbClr val="002F91"/>
          </a:solidFill>
        </p:spPr>
        <p:txBody>
          <a:bodyPr wrap="square" lIns="0" tIns="0" rIns="0" bIns="0" rtlCol="0">
            <a:noAutofit/>
          </a:bodyPr>
          <a:lstStyle/>
          <a:p>
            <a:endParaRPr/>
          </a:p>
        </p:txBody>
      </p:sp>
      <p:sp>
        <p:nvSpPr>
          <p:cNvPr id="74" name="object 74"/>
          <p:cNvSpPr/>
          <p:nvPr/>
        </p:nvSpPr>
        <p:spPr>
          <a:xfrm>
            <a:off x="7143750" y="3939401"/>
            <a:ext cx="447983" cy="399060"/>
          </a:xfrm>
          <a:custGeom>
            <a:avLst/>
            <a:gdLst/>
            <a:ahLst/>
            <a:cxnLst/>
            <a:rect l="l" t="t" r="r" b="b"/>
            <a:pathLst>
              <a:path w="447983" h="399060">
                <a:moveTo>
                  <a:pt x="447983" y="0"/>
                </a:moveTo>
                <a:lnTo>
                  <a:pt x="361950" y="22998"/>
                </a:lnTo>
                <a:lnTo>
                  <a:pt x="260350" y="58558"/>
                </a:lnTo>
                <a:lnTo>
                  <a:pt x="209791" y="81177"/>
                </a:lnTo>
                <a:lnTo>
                  <a:pt x="0" y="290968"/>
                </a:lnTo>
                <a:lnTo>
                  <a:pt x="0" y="310018"/>
                </a:lnTo>
                <a:lnTo>
                  <a:pt x="8890" y="351928"/>
                </a:lnTo>
                <a:lnTo>
                  <a:pt x="44450" y="395108"/>
                </a:lnTo>
                <a:lnTo>
                  <a:pt x="49279" y="399060"/>
                </a:lnTo>
                <a:lnTo>
                  <a:pt x="447983" y="0"/>
                </a:lnTo>
                <a:close/>
              </a:path>
            </a:pathLst>
          </a:custGeom>
          <a:solidFill>
            <a:srgbClr val="003092"/>
          </a:solidFill>
        </p:spPr>
        <p:txBody>
          <a:bodyPr wrap="square" lIns="0" tIns="0" rIns="0" bIns="0" rtlCol="0">
            <a:noAutofit/>
          </a:bodyPr>
          <a:lstStyle/>
          <a:p>
            <a:endParaRPr/>
          </a:p>
        </p:txBody>
      </p:sp>
      <p:sp>
        <p:nvSpPr>
          <p:cNvPr id="75" name="object 75"/>
          <p:cNvSpPr/>
          <p:nvPr/>
        </p:nvSpPr>
        <p:spPr>
          <a:xfrm>
            <a:off x="7143750" y="4009268"/>
            <a:ext cx="235070" cy="235070"/>
          </a:xfrm>
          <a:custGeom>
            <a:avLst/>
            <a:gdLst/>
            <a:ahLst/>
            <a:cxnLst/>
            <a:rect l="l" t="t" r="r" b="b"/>
            <a:pathLst>
              <a:path w="235070" h="235070">
                <a:moveTo>
                  <a:pt x="235070" y="0"/>
                </a:moveTo>
                <a:lnTo>
                  <a:pt x="163829" y="31870"/>
                </a:lnTo>
                <a:lnTo>
                  <a:pt x="86359" y="75050"/>
                </a:lnTo>
                <a:lnTo>
                  <a:pt x="35559" y="134740"/>
                </a:lnTo>
                <a:lnTo>
                  <a:pt x="0" y="194430"/>
                </a:lnTo>
                <a:lnTo>
                  <a:pt x="0" y="235070"/>
                </a:lnTo>
                <a:lnTo>
                  <a:pt x="235070" y="0"/>
                </a:lnTo>
                <a:close/>
              </a:path>
            </a:pathLst>
          </a:custGeom>
          <a:solidFill>
            <a:srgbClr val="003093"/>
          </a:solidFill>
        </p:spPr>
        <p:txBody>
          <a:bodyPr wrap="square" lIns="0" tIns="0" rIns="0" bIns="0" rtlCol="0">
            <a:noAutofit/>
          </a:bodyPr>
          <a:lstStyle/>
          <a:p>
            <a:endParaRPr/>
          </a:p>
        </p:txBody>
      </p:sp>
      <p:sp>
        <p:nvSpPr>
          <p:cNvPr id="76" name="object 76"/>
          <p:cNvSpPr/>
          <p:nvPr/>
        </p:nvSpPr>
        <p:spPr>
          <a:xfrm>
            <a:off x="7805806" y="3224974"/>
            <a:ext cx="350958" cy="350958"/>
          </a:xfrm>
          <a:custGeom>
            <a:avLst/>
            <a:gdLst/>
            <a:ahLst/>
            <a:cxnLst/>
            <a:rect l="l" t="t" r="r" b="b"/>
            <a:pathLst>
              <a:path w="350958" h="350958">
                <a:moveTo>
                  <a:pt x="350958" y="0"/>
                </a:moveTo>
                <a:lnTo>
                  <a:pt x="0" y="350958"/>
                </a:lnTo>
                <a:lnTo>
                  <a:pt x="5963" y="348805"/>
                </a:lnTo>
                <a:lnTo>
                  <a:pt x="115183" y="285305"/>
                </a:lnTo>
                <a:lnTo>
                  <a:pt x="205353" y="231965"/>
                </a:lnTo>
                <a:lnTo>
                  <a:pt x="266313" y="159575"/>
                </a:lnTo>
                <a:lnTo>
                  <a:pt x="322193" y="85915"/>
                </a:lnTo>
                <a:lnTo>
                  <a:pt x="348863" y="13525"/>
                </a:lnTo>
                <a:lnTo>
                  <a:pt x="350958" y="0"/>
                </a:lnTo>
                <a:close/>
              </a:path>
            </a:pathLst>
          </a:custGeom>
          <a:solidFill>
            <a:srgbClr val="002B84"/>
          </a:solidFill>
        </p:spPr>
        <p:txBody>
          <a:bodyPr wrap="square" lIns="0" tIns="0" rIns="0" bIns="0" rtlCol="0">
            <a:noAutofit/>
          </a:bodyPr>
          <a:lstStyle/>
          <a:p>
            <a:endParaRPr/>
          </a:p>
        </p:txBody>
      </p:sp>
      <p:sp>
        <p:nvSpPr>
          <p:cNvPr id="77" name="object 77"/>
          <p:cNvSpPr/>
          <p:nvPr/>
        </p:nvSpPr>
        <p:spPr>
          <a:xfrm>
            <a:off x="7466985" y="3011271"/>
            <a:ext cx="701654" cy="681232"/>
          </a:xfrm>
          <a:custGeom>
            <a:avLst/>
            <a:gdLst/>
            <a:ahLst/>
            <a:cxnLst/>
            <a:rect l="l" t="t" r="r" b="b"/>
            <a:pathLst>
              <a:path w="701654" h="681232">
                <a:moveTo>
                  <a:pt x="681232" y="0"/>
                </a:moveTo>
                <a:lnTo>
                  <a:pt x="655606" y="25626"/>
                </a:lnTo>
                <a:lnTo>
                  <a:pt x="661014" y="48158"/>
                </a:lnTo>
                <a:lnTo>
                  <a:pt x="653394" y="110388"/>
                </a:lnTo>
                <a:lnTo>
                  <a:pt x="631804" y="173888"/>
                </a:lnTo>
                <a:lnTo>
                  <a:pt x="597514" y="227228"/>
                </a:lnTo>
                <a:lnTo>
                  <a:pt x="544174" y="283108"/>
                </a:lnTo>
                <a:lnTo>
                  <a:pt x="483214" y="328828"/>
                </a:lnTo>
                <a:lnTo>
                  <a:pt x="407014" y="373278"/>
                </a:lnTo>
                <a:lnTo>
                  <a:pt x="324464" y="410108"/>
                </a:lnTo>
                <a:lnTo>
                  <a:pt x="239347" y="441885"/>
                </a:lnTo>
                <a:lnTo>
                  <a:pt x="0" y="681232"/>
                </a:lnTo>
                <a:lnTo>
                  <a:pt x="70464" y="661568"/>
                </a:lnTo>
                <a:lnTo>
                  <a:pt x="344784" y="562508"/>
                </a:lnTo>
                <a:lnTo>
                  <a:pt x="387258" y="537813"/>
                </a:lnTo>
                <a:lnTo>
                  <a:pt x="681757" y="243315"/>
                </a:lnTo>
                <a:lnTo>
                  <a:pt x="701654" y="137058"/>
                </a:lnTo>
                <a:lnTo>
                  <a:pt x="694034" y="48158"/>
                </a:lnTo>
                <a:lnTo>
                  <a:pt x="681232" y="0"/>
                </a:lnTo>
                <a:close/>
              </a:path>
            </a:pathLst>
          </a:custGeom>
          <a:solidFill>
            <a:srgbClr val="002B85"/>
          </a:solidFill>
        </p:spPr>
        <p:txBody>
          <a:bodyPr wrap="square" lIns="0" tIns="0" rIns="0" bIns="0" rtlCol="0">
            <a:noAutofit/>
          </a:bodyPr>
          <a:lstStyle/>
          <a:p>
            <a:endParaRPr/>
          </a:p>
        </p:txBody>
      </p:sp>
      <p:sp>
        <p:nvSpPr>
          <p:cNvPr id="78" name="object 78"/>
          <p:cNvSpPr/>
          <p:nvPr/>
        </p:nvSpPr>
        <p:spPr>
          <a:xfrm>
            <a:off x="7168205" y="2858354"/>
            <a:ext cx="984547" cy="910680"/>
          </a:xfrm>
          <a:custGeom>
            <a:avLst/>
            <a:gdLst/>
            <a:ahLst/>
            <a:cxnLst/>
            <a:rect l="l" t="t" r="r" b="b"/>
            <a:pathLst>
              <a:path w="984547" h="910680">
                <a:moveTo>
                  <a:pt x="910680" y="0"/>
                </a:moveTo>
                <a:lnTo>
                  <a:pt x="896802" y="13877"/>
                </a:lnTo>
                <a:lnTo>
                  <a:pt x="924234" y="62645"/>
                </a:lnTo>
                <a:lnTo>
                  <a:pt x="944554" y="137575"/>
                </a:lnTo>
                <a:lnTo>
                  <a:pt x="958565" y="195954"/>
                </a:lnTo>
                <a:lnTo>
                  <a:pt x="984547" y="169973"/>
                </a:lnTo>
                <a:lnTo>
                  <a:pt x="966144" y="100745"/>
                </a:lnTo>
                <a:lnTo>
                  <a:pt x="930584" y="29625"/>
                </a:lnTo>
                <a:lnTo>
                  <a:pt x="910680" y="0"/>
                </a:lnTo>
                <a:close/>
              </a:path>
              <a:path w="984547" h="910680">
                <a:moveTo>
                  <a:pt x="572579" y="581940"/>
                </a:moveTo>
                <a:lnTo>
                  <a:pt x="527994" y="598585"/>
                </a:lnTo>
                <a:lnTo>
                  <a:pt x="309554" y="669705"/>
                </a:lnTo>
                <a:lnTo>
                  <a:pt x="220991" y="689688"/>
                </a:lnTo>
                <a:lnTo>
                  <a:pt x="0" y="910680"/>
                </a:lnTo>
                <a:lnTo>
                  <a:pt x="21264" y="905925"/>
                </a:lnTo>
                <a:lnTo>
                  <a:pt x="205414" y="860205"/>
                </a:lnTo>
                <a:lnTo>
                  <a:pt x="328727" y="825792"/>
                </a:lnTo>
                <a:lnTo>
                  <a:pt x="572579" y="581940"/>
                </a:lnTo>
                <a:close/>
              </a:path>
            </a:pathLst>
          </a:custGeom>
          <a:solidFill>
            <a:srgbClr val="002C86"/>
          </a:solidFill>
        </p:spPr>
        <p:txBody>
          <a:bodyPr wrap="square" lIns="0" tIns="0" rIns="0" bIns="0" rtlCol="0">
            <a:noAutofit/>
          </a:bodyPr>
          <a:lstStyle/>
          <a:p>
            <a:endParaRPr/>
          </a:p>
        </p:txBody>
      </p:sp>
      <p:sp>
        <p:nvSpPr>
          <p:cNvPr id="79" name="object 79"/>
          <p:cNvSpPr/>
          <p:nvPr/>
        </p:nvSpPr>
        <p:spPr>
          <a:xfrm>
            <a:off x="6888547" y="2735030"/>
            <a:ext cx="1199014" cy="1090141"/>
          </a:xfrm>
          <a:custGeom>
            <a:avLst/>
            <a:gdLst/>
            <a:ahLst/>
            <a:cxnLst/>
            <a:rect l="l" t="t" r="r" b="b"/>
            <a:pathLst>
              <a:path w="1199014" h="1090141">
                <a:moveTo>
                  <a:pt x="1090141" y="0"/>
                </a:moveTo>
                <a:lnTo>
                  <a:pt x="1076581" y="13560"/>
                </a:lnTo>
                <a:lnTo>
                  <a:pt x="1122612" y="61509"/>
                </a:lnTo>
                <a:lnTo>
                  <a:pt x="1169602" y="125009"/>
                </a:lnTo>
                <a:lnTo>
                  <a:pt x="1184232" y="151018"/>
                </a:lnTo>
                <a:lnTo>
                  <a:pt x="1199014" y="136237"/>
                </a:lnTo>
                <a:lnTo>
                  <a:pt x="1155632" y="71669"/>
                </a:lnTo>
                <a:lnTo>
                  <a:pt x="1090141" y="0"/>
                </a:lnTo>
                <a:close/>
              </a:path>
              <a:path w="1199014" h="1090141">
                <a:moveTo>
                  <a:pt x="528529" y="806721"/>
                </a:moveTo>
                <a:lnTo>
                  <a:pt x="341562" y="848909"/>
                </a:lnTo>
                <a:lnTo>
                  <a:pt x="215389" y="874751"/>
                </a:lnTo>
                <a:lnTo>
                  <a:pt x="0" y="1090141"/>
                </a:lnTo>
                <a:lnTo>
                  <a:pt x="96452" y="1074969"/>
                </a:lnTo>
                <a:lnTo>
                  <a:pt x="300922" y="1029249"/>
                </a:lnTo>
                <a:lnTo>
                  <a:pt x="307680" y="1027571"/>
                </a:lnTo>
                <a:lnTo>
                  <a:pt x="528529" y="806721"/>
                </a:lnTo>
                <a:close/>
              </a:path>
            </a:pathLst>
          </a:custGeom>
          <a:solidFill>
            <a:srgbClr val="002C87"/>
          </a:solidFill>
        </p:spPr>
        <p:txBody>
          <a:bodyPr wrap="square" lIns="0" tIns="0" rIns="0" bIns="0" rtlCol="0">
            <a:noAutofit/>
          </a:bodyPr>
          <a:lstStyle/>
          <a:p>
            <a:endParaRPr/>
          </a:p>
        </p:txBody>
      </p:sp>
      <p:sp>
        <p:nvSpPr>
          <p:cNvPr id="80" name="object 80"/>
          <p:cNvSpPr/>
          <p:nvPr/>
        </p:nvSpPr>
        <p:spPr>
          <a:xfrm>
            <a:off x="6620318" y="2632849"/>
            <a:ext cx="1369286" cy="1238301"/>
          </a:xfrm>
          <a:custGeom>
            <a:avLst/>
            <a:gdLst/>
            <a:ahLst/>
            <a:cxnLst/>
            <a:rect l="l" t="t" r="r" b="b"/>
            <a:pathLst>
              <a:path w="1369286" h="1238301">
                <a:moveTo>
                  <a:pt x="1238301" y="0"/>
                </a:moveTo>
                <a:lnTo>
                  <a:pt x="1229038" y="9262"/>
                </a:lnTo>
                <a:lnTo>
                  <a:pt x="1260031" y="37960"/>
                </a:lnTo>
                <a:lnTo>
                  <a:pt x="1329881" y="100190"/>
                </a:lnTo>
                <a:lnTo>
                  <a:pt x="1356007" y="127404"/>
                </a:lnTo>
                <a:lnTo>
                  <a:pt x="1369286" y="114125"/>
                </a:lnTo>
                <a:lnTo>
                  <a:pt x="1356551" y="100190"/>
                </a:lnTo>
                <a:lnTo>
                  <a:pt x="1274001" y="29070"/>
                </a:lnTo>
                <a:lnTo>
                  <a:pt x="1238301" y="0"/>
                </a:lnTo>
                <a:close/>
              </a:path>
              <a:path w="1369286" h="1238301">
                <a:moveTo>
                  <a:pt x="512367" y="971044"/>
                </a:moveTo>
                <a:lnTo>
                  <a:pt x="204122" y="1034178"/>
                </a:lnTo>
                <a:lnTo>
                  <a:pt x="0" y="1238301"/>
                </a:lnTo>
                <a:lnTo>
                  <a:pt x="138621" y="1212710"/>
                </a:lnTo>
                <a:lnTo>
                  <a:pt x="295356" y="1188055"/>
                </a:lnTo>
                <a:lnTo>
                  <a:pt x="512367" y="971044"/>
                </a:lnTo>
                <a:close/>
              </a:path>
            </a:pathLst>
          </a:custGeom>
          <a:solidFill>
            <a:srgbClr val="002C88"/>
          </a:solidFill>
        </p:spPr>
        <p:txBody>
          <a:bodyPr wrap="square" lIns="0" tIns="0" rIns="0" bIns="0" rtlCol="0">
            <a:noAutofit/>
          </a:bodyPr>
          <a:lstStyle/>
          <a:p>
            <a:endParaRPr/>
          </a:p>
        </p:txBody>
      </p:sp>
      <p:sp>
        <p:nvSpPr>
          <p:cNvPr id="81" name="object 81"/>
          <p:cNvSpPr/>
          <p:nvPr/>
        </p:nvSpPr>
        <p:spPr>
          <a:xfrm>
            <a:off x="6351552" y="2537597"/>
            <a:ext cx="1519667" cy="1380069"/>
          </a:xfrm>
          <a:custGeom>
            <a:avLst/>
            <a:gdLst/>
            <a:ahLst/>
            <a:cxnLst/>
            <a:rect l="l" t="t" r="r" b="b"/>
            <a:pathLst>
              <a:path w="1519667" h="1380069">
                <a:moveTo>
                  <a:pt x="1380069" y="0"/>
                </a:moveTo>
                <a:lnTo>
                  <a:pt x="1369860" y="10208"/>
                </a:lnTo>
                <a:lnTo>
                  <a:pt x="1460217" y="69711"/>
                </a:lnTo>
                <a:lnTo>
                  <a:pt x="1509674" y="115505"/>
                </a:lnTo>
                <a:lnTo>
                  <a:pt x="1519667" y="105511"/>
                </a:lnTo>
                <a:lnTo>
                  <a:pt x="1453867" y="51931"/>
                </a:lnTo>
                <a:lnTo>
                  <a:pt x="1380069" y="0"/>
                </a:lnTo>
                <a:close/>
              </a:path>
              <a:path w="1519667" h="1380069">
                <a:moveTo>
                  <a:pt x="501636" y="1123542"/>
                </a:moveTo>
                <a:lnTo>
                  <a:pt x="351507" y="1154291"/>
                </a:lnTo>
                <a:lnTo>
                  <a:pt x="200266" y="1179802"/>
                </a:lnTo>
                <a:lnTo>
                  <a:pt x="0" y="1380069"/>
                </a:lnTo>
                <a:lnTo>
                  <a:pt x="159737" y="1353681"/>
                </a:lnTo>
                <a:lnTo>
                  <a:pt x="296801" y="1328377"/>
                </a:lnTo>
                <a:lnTo>
                  <a:pt x="501636" y="1123542"/>
                </a:lnTo>
                <a:close/>
              </a:path>
            </a:pathLst>
          </a:custGeom>
          <a:solidFill>
            <a:srgbClr val="002D89"/>
          </a:solidFill>
        </p:spPr>
        <p:txBody>
          <a:bodyPr wrap="square" lIns="0" tIns="0" rIns="0" bIns="0" rtlCol="0">
            <a:noAutofit/>
          </a:bodyPr>
          <a:lstStyle/>
          <a:p>
            <a:endParaRPr/>
          </a:p>
        </p:txBody>
      </p:sp>
      <p:sp>
        <p:nvSpPr>
          <p:cNvPr id="82" name="object 82"/>
          <p:cNvSpPr/>
          <p:nvPr/>
        </p:nvSpPr>
        <p:spPr>
          <a:xfrm>
            <a:off x="5541610" y="2449933"/>
            <a:ext cx="2202683" cy="2118256"/>
          </a:xfrm>
          <a:custGeom>
            <a:avLst/>
            <a:gdLst/>
            <a:ahLst/>
            <a:cxnLst/>
            <a:rect l="l" t="t" r="r" b="b"/>
            <a:pathLst>
              <a:path w="2202683" h="2118256">
                <a:moveTo>
                  <a:pt x="2055425" y="0"/>
                </a:moveTo>
                <a:lnTo>
                  <a:pt x="2045798" y="9626"/>
                </a:lnTo>
                <a:lnTo>
                  <a:pt x="2192819" y="106445"/>
                </a:lnTo>
                <a:lnTo>
                  <a:pt x="2202683" y="96581"/>
                </a:lnTo>
                <a:lnTo>
                  <a:pt x="2160939" y="67206"/>
                </a:lnTo>
                <a:lnTo>
                  <a:pt x="2055425" y="0"/>
                </a:lnTo>
                <a:close/>
              </a:path>
              <a:path w="2202683" h="2118256">
                <a:moveTo>
                  <a:pt x="1036179" y="1263086"/>
                </a:moveTo>
                <a:lnTo>
                  <a:pt x="742864" y="1312560"/>
                </a:lnTo>
                <a:lnTo>
                  <a:pt x="543713" y="1511712"/>
                </a:lnTo>
                <a:lnTo>
                  <a:pt x="835804" y="1463461"/>
                </a:lnTo>
                <a:lnTo>
                  <a:pt x="1036179" y="1263086"/>
                </a:lnTo>
                <a:close/>
              </a:path>
              <a:path w="2202683" h="2118256">
                <a:moveTo>
                  <a:pt x="18227" y="2037197"/>
                </a:moveTo>
                <a:lnTo>
                  <a:pt x="0" y="2055425"/>
                </a:lnTo>
                <a:lnTo>
                  <a:pt x="60359" y="2081426"/>
                </a:lnTo>
                <a:lnTo>
                  <a:pt x="141639" y="2118256"/>
                </a:lnTo>
                <a:lnTo>
                  <a:pt x="66709" y="2073806"/>
                </a:lnTo>
                <a:lnTo>
                  <a:pt x="18227" y="2037197"/>
                </a:lnTo>
                <a:close/>
              </a:path>
            </a:pathLst>
          </a:custGeom>
          <a:solidFill>
            <a:srgbClr val="002D8A"/>
          </a:solidFill>
        </p:spPr>
        <p:txBody>
          <a:bodyPr wrap="square" lIns="0" tIns="0" rIns="0" bIns="0" rtlCol="0">
            <a:noAutofit/>
          </a:bodyPr>
          <a:lstStyle/>
          <a:p>
            <a:endParaRPr/>
          </a:p>
        </p:txBody>
      </p:sp>
      <p:sp>
        <p:nvSpPr>
          <p:cNvPr id="83" name="object 83"/>
          <p:cNvSpPr/>
          <p:nvPr/>
        </p:nvSpPr>
        <p:spPr>
          <a:xfrm>
            <a:off x="5399731" y="2366530"/>
            <a:ext cx="2210493" cy="2145328"/>
          </a:xfrm>
          <a:custGeom>
            <a:avLst/>
            <a:gdLst/>
            <a:ahLst/>
            <a:cxnLst/>
            <a:rect l="l" t="t" r="r" b="b"/>
            <a:pathLst>
              <a:path w="2210493" h="2145328">
                <a:moveTo>
                  <a:pt x="2058457" y="0"/>
                </a:moveTo>
                <a:lnTo>
                  <a:pt x="2048116" y="10341"/>
                </a:lnTo>
                <a:lnTo>
                  <a:pt x="2151688" y="69329"/>
                </a:lnTo>
                <a:lnTo>
                  <a:pt x="2200695" y="101602"/>
                </a:lnTo>
                <a:lnTo>
                  <a:pt x="2210493" y="91804"/>
                </a:lnTo>
                <a:lnTo>
                  <a:pt x="2103428" y="23609"/>
                </a:lnTo>
                <a:lnTo>
                  <a:pt x="2058457" y="0"/>
                </a:lnTo>
                <a:close/>
              </a:path>
              <a:path w="2210493" h="2145328">
                <a:moveTo>
                  <a:pt x="910714" y="1391583"/>
                </a:moveTo>
                <a:lnTo>
                  <a:pt x="776278" y="1414259"/>
                </a:lnTo>
                <a:lnTo>
                  <a:pt x="605852" y="1452605"/>
                </a:lnTo>
                <a:lnTo>
                  <a:pt x="397469" y="1660988"/>
                </a:lnTo>
                <a:lnTo>
                  <a:pt x="405438" y="1658099"/>
                </a:lnTo>
                <a:lnTo>
                  <a:pt x="537518" y="1623809"/>
                </a:lnTo>
                <a:lnTo>
                  <a:pt x="681028" y="1595869"/>
                </a:lnTo>
                <a:lnTo>
                  <a:pt x="711454" y="1590843"/>
                </a:lnTo>
                <a:lnTo>
                  <a:pt x="910714" y="1391583"/>
                </a:lnTo>
                <a:close/>
              </a:path>
              <a:path w="2210493" h="2145328">
                <a:moveTo>
                  <a:pt x="50539" y="2007918"/>
                </a:moveTo>
                <a:lnTo>
                  <a:pt x="0" y="2058457"/>
                </a:lnTo>
                <a:lnTo>
                  <a:pt x="49838" y="2093709"/>
                </a:lnTo>
                <a:lnTo>
                  <a:pt x="119688" y="2129269"/>
                </a:lnTo>
                <a:lnTo>
                  <a:pt x="156969" y="2145328"/>
                </a:lnTo>
                <a:lnTo>
                  <a:pt x="172408" y="2129889"/>
                </a:lnTo>
                <a:lnTo>
                  <a:pt x="146358" y="2110219"/>
                </a:lnTo>
                <a:lnTo>
                  <a:pt x="91748" y="2065769"/>
                </a:lnTo>
                <a:lnTo>
                  <a:pt x="58728" y="2021319"/>
                </a:lnTo>
                <a:lnTo>
                  <a:pt x="50539" y="2007918"/>
                </a:lnTo>
                <a:close/>
              </a:path>
            </a:pathLst>
          </a:custGeom>
          <a:solidFill>
            <a:srgbClr val="002D8B"/>
          </a:solidFill>
        </p:spPr>
        <p:txBody>
          <a:bodyPr wrap="square" lIns="0" tIns="0" rIns="0" bIns="0" rtlCol="0">
            <a:noAutofit/>
          </a:bodyPr>
          <a:lstStyle/>
          <a:p>
            <a:endParaRPr/>
          </a:p>
        </p:txBody>
      </p:sp>
      <p:sp>
        <p:nvSpPr>
          <p:cNvPr id="84" name="object 84"/>
          <p:cNvSpPr/>
          <p:nvPr/>
        </p:nvSpPr>
        <p:spPr>
          <a:xfrm>
            <a:off x="5296434" y="2287696"/>
            <a:ext cx="2175912" cy="2146235"/>
          </a:xfrm>
          <a:custGeom>
            <a:avLst/>
            <a:gdLst/>
            <a:ahLst/>
            <a:cxnLst/>
            <a:rect l="l" t="t" r="r" b="b"/>
            <a:pathLst>
              <a:path w="2175912" h="2146235">
                <a:moveTo>
                  <a:pt x="2018338" y="0"/>
                </a:moveTo>
                <a:lnTo>
                  <a:pt x="2009081" y="9256"/>
                </a:lnTo>
                <a:lnTo>
                  <a:pt x="2063215" y="38943"/>
                </a:lnTo>
                <a:lnTo>
                  <a:pt x="2165168" y="97009"/>
                </a:lnTo>
                <a:lnTo>
                  <a:pt x="2175912" y="86266"/>
                </a:lnTo>
                <a:lnTo>
                  <a:pt x="2105125" y="49103"/>
                </a:lnTo>
                <a:lnTo>
                  <a:pt x="2018338" y="0"/>
                </a:lnTo>
                <a:close/>
              </a:path>
              <a:path w="2175912" h="2146235">
                <a:moveTo>
                  <a:pt x="737007" y="1525170"/>
                </a:moveTo>
                <a:lnTo>
                  <a:pt x="523975" y="1573103"/>
                </a:lnTo>
                <a:lnTo>
                  <a:pt x="421105" y="1611203"/>
                </a:lnTo>
                <a:lnTo>
                  <a:pt x="402055" y="1616283"/>
                </a:lnTo>
                <a:lnTo>
                  <a:pt x="0" y="2018338"/>
                </a:lnTo>
                <a:lnTo>
                  <a:pt x="9625" y="2043003"/>
                </a:lnTo>
                <a:lnTo>
                  <a:pt x="43915" y="2091263"/>
                </a:lnTo>
                <a:lnTo>
                  <a:pt x="101065" y="2135713"/>
                </a:lnTo>
                <a:lnTo>
                  <a:pt x="115942" y="2146235"/>
                </a:lnTo>
                <a:lnTo>
                  <a:pt x="162025" y="2100153"/>
                </a:lnTo>
                <a:lnTo>
                  <a:pt x="134085" y="2054433"/>
                </a:lnTo>
                <a:lnTo>
                  <a:pt x="127735" y="2009983"/>
                </a:lnTo>
                <a:lnTo>
                  <a:pt x="134085" y="1962993"/>
                </a:lnTo>
                <a:lnTo>
                  <a:pt x="153135" y="1928703"/>
                </a:lnTo>
                <a:lnTo>
                  <a:pt x="195045" y="1881713"/>
                </a:lnTo>
                <a:lnTo>
                  <a:pt x="243305" y="1847423"/>
                </a:lnTo>
                <a:lnTo>
                  <a:pt x="319505" y="1810593"/>
                </a:lnTo>
                <a:lnTo>
                  <a:pt x="407135" y="1773763"/>
                </a:lnTo>
                <a:lnTo>
                  <a:pt x="508735" y="1736933"/>
                </a:lnTo>
                <a:lnTo>
                  <a:pt x="531034" y="1731143"/>
                </a:lnTo>
                <a:lnTo>
                  <a:pt x="737007" y="1525170"/>
                </a:lnTo>
                <a:close/>
              </a:path>
            </a:pathLst>
          </a:custGeom>
          <a:solidFill>
            <a:srgbClr val="002E8C"/>
          </a:solidFill>
        </p:spPr>
        <p:txBody>
          <a:bodyPr wrap="square" lIns="0" tIns="0" rIns="0" bIns="0" rtlCol="0">
            <a:noAutofit/>
          </a:bodyPr>
          <a:lstStyle/>
          <a:p>
            <a:endParaRPr/>
          </a:p>
        </p:txBody>
      </p:sp>
      <p:sp>
        <p:nvSpPr>
          <p:cNvPr id="85" name="object 85"/>
          <p:cNvSpPr/>
          <p:nvPr/>
        </p:nvSpPr>
        <p:spPr>
          <a:xfrm>
            <a:off x="5273040" y="2215018"/>
            <a:ext cx="2055521" cy="2106546"/>
          </a:xfrm>
          <a:custGeom>
            <a:avLst/>
            <a:gdLst/>
            <a:ahLst/>
            <a:cxnLst/>
            <a:rect l="l" t="t" r="r" b="b"/>
            <a:pathLst>
              <a:path w="2055521" h="2106546">
                <a:moveTo>
                  <a:pt x="1891901" y="0"/>
                </a:moveTo>
                <a:lnTo>
                  <a:pt x="1888710" y="3189"/>
                </a:lnTo>
                <a:lnTo>
                  <a:pt x="1889760" y="3671"/>
                </a:lnTo>
                <a:lnTo>
                  <a:pt x="2046419" y="89581"/>
                </a:lnTo>
                <a:lnTo>
                  <a:pt x="2055521" y="80480"/>
                </a:lnTo>
                <a:lnTo>
                  <a:pt x="2032000" y="67171"/>
                </a:lnTo>
                <a:lnTo>
                  <a:pt x="1936750" y="20181"/>
                </a:lnTo>
                <a:lnTo>
                  <a:pt x="1891901" y="0"/>
                </a:lnTo>
                <a:close/>
              </a:path>
              <a:path w="2055521" h="2106546">
                <a:moveTo>
                  <a:pt x="456602" y="1679399"/>
                </a:moveTo>
                <a:lnTo>
                  <a:pt x="444500" y="1683881"/>
                </a:lnTo>
                <a:lnTo>
                  <a:pt x="349250" y="1709281"/>
                </a:lnTo>
                <a:lnTo>
                  <a:pt x="259080" y="1747381"/>
                </a:lnTo>
                <a:lnTo>
                  <a:pt x="115570" y="1819771"/>
                </a:lnTo>
                <a:lnTo>
                  <a:pt x="67310" y="1865491"/>
                </a:lnTo>
                <a:lnTo>
                  <a:pt x="27939" y="1909941"/>
                </a:lnTo>
                <a:lnTo>
                  <a:pt x="7620" y="1954391"/>
                </a:lnTo>
                <a:lnTo>
                  <a:pt x="0" y="2009001"/>
                </a:lnTo>
                <a:lnTo>
                  <a:pt x="12700" y="2063611"/>
                </a:lnTo>
                <a:lnTo>
                  <a:pt x="29455" y="2106546"/>
                </a:lnTo>
                <a:lnTo>
                  <a:pt x="456602" y="1679399"/>
                </a:lnTo>
                <a:close/>
              </a:path>
            </a:pathLst>
          </a:custGeom>
          <a:solidFill>
            <a:srgbClr val="002E8D"/>
          </a:solidFill>
        </p:spPr>
        <p:txBody>
          <a:bodyPr wrap="square" lIns="0" tIns="0" rIns="0" bIns="0" rtlCol="0">
            <a:noAutofit/>
          </a:bodyPr>
          <a:lstStyle/>
          <a:p>
            <a:endParaRPr/>
          </a:p>
        </p:txBody>
      </p:sp>
      <p:sp>
        <p:nvSpPr>
          <p:cNvPr id="86" name="object 86"/>
          <p:cNvSpPr/>
          <p:nvPr/>
        </p:nvSpPr>
        <p:spPr>
          <a:xfrm>
            <a:off x="7009626" y="2145078"/>
            <a:ext cx="170384" cy="80807"/>
          </a:xfrm>
          <a:custGeom>
            <a:avLst/>
            <a:gdLst/>
            <a:ahLst/>
            <a:cxnLst/>
            <a:rect l="l" t="t" r="r" b="b"/>
            <a:pathLst>
              <a:path w="170384" h="80807">
                <a:moveTo>
                  <a:pt x="3264" y="0"/>
                </a:moveTo>
                <a:lnTo>
                  <a:pt x="0" y="3264"/>
                </a:lnTo>
                <a:lnTo>
                  <a:pt x="153173" y="73611"/>
                </a:lnTo>
                <a:lnTo>
                  <a:pt x="166296" y="80807"/>
                </a:lnTo>
                <a:lnTo>
                  <a:pt x="170384" y="76720"/>
                </a:lnTo>
                <a:lnTo>
                  <a:pt x="123963" y="55831"/>
                </a:lnTo>
                <a:lnTo>
                  <a:pt x="56653" y="29161"/>
                </a:lnTo>
                <a:lnTo>
                  <a:pt x="8393" y="1221"/>
                </a:lnTo>
                <a:lnTo>
                  <a:pt x="3264" y="0"/>
                </a:lnTo>
                <a:close/>
              </a:path>
            </a:pathLst>
          </a:custGeom>
          <a:solidFill>
            <a:srgbClr val="002E8E"/>
          </a:solidFill>
        </p:spPr>
        <p:txBody>
          <a:bodyPr wrap="square" lIns="0" tIns="0" rIns="0" bIns="0" rtlCol="0">
            <a:noAutofit/>
          </a:bodyPr>
          <a:lstStyle/>
          <a:p>
            <a:endParaRPr/>
          </a:p>
        </p:txBody>
      </p:sp>
      <p:sp>
        <p:nvSpPr>
          <p:cNvPr id="87" name="object 87"/>
          <p:cNvSpPr/>
          <p:nvPr/>
        </p:nvSpPr>
        <p:spPr>
          <a:xfrm>
            <a:off x="6969759" y="2129789"/>
            <a:ext cx="57912" cy="25348"/>
          </a:xfrm>
          <a:custGeom>
            <a:avLst/>
            <a:gdLst/>
            <a:ahLst/>
            <a:cxnLst/>
            <a:rect l="l" t="t" r="r" b="b"/>
            <a:pathLst>
              <a:path w="57912" h="25348">
                <a:moveTo>
                  <a:pt x="21590" y="10160"/>
                </a:moveTo>
                <a:lnTo>
                  <a:pt x="54661" y="25348"/>
                </a:lnTo>
                <a:lnTo>
                  <a:pt x="57912" y="22098"/>
                </a:lnTo>
                <a:lnTo>
                  <a:pt x="48260" y="16510"/>
                </a:lnTo>
                <a:lnTo>
                  <a:pt x="21590" y="10160"/>
                </a:lnTo>
                <a:close/>
              </a:path>
              <a:path w="57912" h="25348">
                <a:moveTo>
                  <a:pt x="0" y="0"/>
                </a:moveTo>
                <a:lnTo>
                  <a:pt x="15240" y="7620"/>
                </a:lnTo>
                <a:lnTo>
                  <a:pt x="21590" y="10160"/>
                </a:lnTo>
                <a:lnTo>
                  <a:pt x="0" y="0"/>
                </a:lnTo>
                <a:close/>
              </a:path>
            </a:pathLst>
          </a:custGeom>
          <a:solidFill>
            <a:srgbClr val="002F8F"/>
          </a:solidFill>
        </p:spPr>
        <p:txBody>
          <a:bodyPr wrap="square" lIns="0" tIns="0" rIns="0" bIns="0" rtlCol="0">
            <a:noAutofit/>
          </a:bodyPr>
          <a:lstStyle/>
          <a:p>
            <a:endParaRPr/>
          </a:p>
        </p:txBody>
      </p:sp>
      <p:sp>
        <p:nvSpPr>
          <p:cNvPr id="88" name="object 88"/>
          <p:cNvSpPr/>
          <p:nvPr/>
        </p:nvSpPr>
        <p:spPr>
          <a:xfrm>
            <a:off x="0" y="635"/>
            <a:ext cx="9138920" cy="43180"/>
          </a:xfrm>
          <a:custGeom>
            <a:avLst/>
            <a:gdLst/>
            <a:ahLst/>
            <a:cxnLst/>
            <a:rect l="l" t="t" r="r" b="b"/>
            <a:pathLst>
              <a:path w="9138920" h="43180">
                <a:moveTo>
                  <a:pt x="0" y="43180"/>
                </a:moveTo>
                <a:lnTo>
                  <a:pt x="9138920" y="43180"/>
                </a:lnTo>
                <a:lnTo>
                  <a:pt x="9138920" y="0"/>
                </a:lnTo>
                <a:lnTo>
                  <a:pt x="0" y="0"/>
                </a:lnTo>
                <a:lnTo>
                  <a:pt x="0" y="43180"/>
                </a:lnTo>
                <a:close/>
              </a:path>
            </a:pathLst>
          </a:custGeom>
          <a:solidFill>
            <a:srgbClr val="003399"/>
          </a:solidFill>
        </p:spPr>
        <p:txBody>
          <a:bodyPr wrap="square" lIns="0" tIns="0" rIns="0" bIns="0" rtlCol="0">
            <a:noAutofit/>
          </a:bodyPr>
          <a:lstStyle/>
          <a:p>
            <a:endParaRPr/>
          </a:p>
        </p:txBody>
      </p:sp>
      <p:sp>
        <p:nvSpPr>
          <p:cNvPr id="89" name="object 89"/>
          <p:cNvSpPr/>
          <p:nvPr/>
        </p:nvSpPr>
        <p:spPr>
          <a:xfrm>
            <a:off x="0" y="4000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397"/>
          </a:solidFill>
        </p:spPr>
        <p:txBody>
          <a:bodyPr wrap="square" lIns="0" tIns="0" rIns="0" bIns="0" rtlCol="0">
            <a:noAutofit/>
          </a:bodyPr>
          <a:lstStyle/>
          <a:p>
            <a:endParaRPr/>
          </a:p>
        </p:txBody>
      </p:sp>
      <p:sp>
        <p:nvSpPr>
          <p:cNvPr id="90" name="object 90"/>
          <p:cNvSpPr/>
          <p:nvPr/>
        </p:nvSpPr>
        <p:spPr>
          <a:xfrm>
            <a:off x="0" y="61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196"/>
          </a:solidFill>
        </p:spPr>
        <p:txBody>
          <a:bodyPr wrap="square" lIns="0" tIns="0" rIns="0" bIns="0" rtlCol="0">
            <a:noAutofit/>
          </a:bodyPr>
          <a:lstStyle/>
          <a:p>
            <a:endParaRPr/>
          </a:p>
        </p:txBody>
      </p:sp>
      <p:sp>
        <p:nvSpPr>
          <p:cNvPr id="91" name="object 91"/>
          <p:cNvSpPr/>
          <p:nvPr/>
        </p:nvSpPr>
        <p:spPr>
          <a:xfrm>
            <a:off x="0" y="83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195"/>
          </a:solidFill>
        </p:spPr>
        <p:txBody>
          <a:bodyPr wrap="square" lIns="0" tIns="0" rIns="0" bIns="0" rtlCol="0">
            <a:noAutofit/>
          </a:bodyPr>
          <a:lstStyle/>
          <a:p>
            <a:endParaRPr/>
          </a:p>
        </p:txBody>
      </p:sp>
      <p:sp>
        <p:nvSpPr>
          <p:cNvPr id="92" name="object 92"/>
          <p:cNvSpPr/>
          <p:nvPr/>
        </p:nvSpPr>
        <p:spPr>
          <a:xfrm>
            <a:off x="0" y="1035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3194"/>
          </a:solidFill>
        </p:spPr>
        <p:txBody>
          <a:bodyPr wrap="square" lIns="0" tIns="0" rIns="0" bIns="0" rtlCol="0">
            <a:noAutofit/>
          </a:bodyPr>
          <a:lstStyle/>
          <a:p>
            <a:endParaRPr/>
          </a:p>
        </p:txBody>
      </p:sp>
      <p:sp>
        <p:nvSpPr>
          <p:cNvPr id="93" name="object 93"/>
          <p:cNvSpPr/>
          <p:nvPr/>
        </p:nvSpPr>
        <p:spPr>
          <a:xfrm>
            <a:off x="0" y="1250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3"/>
          </a:solidFill>
        </p:spPr>
        <p:txBody>
          <a:bodyPr wrap="square" lIns="0" tIns="0" rIns="0" bIns="0" rtlCol="0">
            <a:noAutofit/>
          </a:bodyPr>
          <a:lstStyle/>
          <a:p>
            <a:endParaRPr/>
          </a:p>
        </p:txBody>
      </p:sp>
      <p:sp>
        <p:nvSpPr>
          <p:cNvPr id="94" name="object 94"/>
          <p:cNvSpPr/>
          <p:nvPr/>
        </p:nvSpPr>
        <p:spPr>
          <a:xfrm>
            <a:off x="0" y="146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092"/>
          </a:solidFill>
        </p:spPr>
        <p:txBody>
          <a:bodyPr wrap="square" lIns="0" tIns="0" rIns="0" bIns="0" rtlCol="0">
            <a:noAutofit/>
          </a:bodyPr>
          <a:lstStyle/>
          <a:p>
            <a:endParaRPr/>
          </a:p>
        </p:txBody>
      </p:sp>
      <p:sp>
        <p:nvSpPr>
          <p:cNvPr id="95" name="object 95"/>
          <p:cNvSpPr/>
          <p:nvPr/>
        </p:nvSpPr>
        <p:spPr>
          <a:xfrm>
            <a:off x="0" y="16827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1"/>
          </a:solidFill>
        </p:spPr>
        <p:txBody>
          <a:bodyPr wrap="square" lIns="0" tIns="0" rIns="0" bIns="0" rtlCol="0">
            <a:noAutofit/>
          </a:bodyPr>
          <a:lstStyle/>
          <a:p>
            <a:endParaRPr/>
          </a:p>
        </p:txBody>
      </p:sp>
      <p:sp>
        <p:nvSpPr>
          <p:cNvPr id="96" name="object 96"/>
          <p:cNvSpPr/>
          <p:nvPr/>
        </p:nvSpPr>
        <p:spPr>
          <a:xfrm>
            <a:off x="0" y="188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90"/>
          </a:solidFill>
        </p:spPr>
        <p:txBody>
          <a:bodyPr wrap="square" lIns="0" tIns="0" rIns="0" bIns="0" rtlCol="0">
            <a:noAutofit/>
          </a:bodyPr>
          <a:lstStyle/>
          <a:p>
            <a:endParaRPr/>
          </a:p>
        </p:txBody>
      </p:sp>
      <p:sp>
        <p:nvSpPr>
          <p:cNvPr id="97" name="object 97"/>
          <p:cNvSpPr/>
          <p:nvPr/>
        </p:nvSpPr>
        <p:spPr>
          <a:xfrm>
            <a:off x="0" y="210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F8F"/>
          </a:solidFill>
        </p:spPr>
        <p:txBody>
          <a:bodyPr wrap="square" lIns="0" tIns="0" rIns="0" bIns="0" rtlCol="0">
            <a:noAutofit/>
          </a:bodyPr>
          <a:lstStyle/>
          <a:p>
            <a:endParaRPr/>
          </a:p>
        </p:txBody>
      </p:sp>
      <p:sp>
        <p:nvSpPr>
          <p:cNvPr id="98" name="object 98"/>
          <p:cNvSpPr/>
          <p:nvPr/>
        </p:nvSpPr>
        <p:spPr>
          <a:xfrm>
            <a:off x="0" y="2317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8E"/>
          </a:solidFill>
        </p:spPr>
        <p:txBody>
          <a:bodyPr wrap="square" lIns="0" tIns="0" rIns="0" bIns="0" rtlCol="0">
            <a:noAutofit/>
          </a:bodyPr>
          <a:lstStyle/>
          <a:p>
            <a:endParaRPr/>
          </a:p>
        </p:txBody>
      </p:sp>
      <p:sp>
        <p:nvSpPr>
          <p:cNvPr id="99" name="object 99"/>
          <p:cNvSpPr/>
          <p:nvPr/>
        </p:nvSpPr>
        <p:spPr>
          <a:xfrm>
            <a:off x="0" y="25209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D"/>
          </a:solidFill>
        </p:spPr>
        <p:txBody>
          <a:bodyPr wrap="square" lIns="0" tIns="0" rIns="0" bIns="0" rtlCol="0">
            <a:noAutofit/>
          </a:bodyPr>
          <a:lstStyle/>
          <a:p>
            <a:endParaRPr/>
          </a:p>
        </p:txBody>
      </p:sp>
      <p:sp>
        <p:nvSpPr>
          <p:cNvPr id="100" name="object 100"/>
          <p:cNvSpPr/>
          <p:nvPr/>
        </p:nvSpPr>
        <p:spPr>
          <a:xfrm>
            <a:off x="0" y="273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E8C"/>
          </a:solidFill>
        </p:spPr>
        <p:txBody>
          <a:bodyPr wrap="square" lIns="0" tIns="0" rIns="0" bIns="0" rtlCol="0">
            <a:noAutofit/>
          </a:bodyPr>
          <a:lstStyle/>
          <a:p>
            <a:endParaRPr/>
          </a:p>
        </p:txBody>
      </p:sp>
      <p:sp>
        <p:nvSpPr>
          <p:cNvPr id="101" name="object 101"/>
          <p:cNvSpPr/>
          <p:nvPr/>
        </p:nvSpPr>
        <p:spPr>
          <a:xfrm>
            <a:off x="0" y="2952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B"/>
          </a:solidFill>
        </p:spPr>
        <p:txBody>
          <a:bodyPr wrap="square" lIns="0" tIns="0" rIns="0" bIns="0" rtlCol="0">
            <a:noAutofit/>
          </a:bodyPr>
          <a:lstStyle/>
          <a:p>
            <a:endParaRPr/>
          </a:p>
        </p:txBody>
      </p:sp>
      <p:sp>
        <p:nvSpPr>
          <p:cNvPr id="102" name="object 102"/>
          <p:cNvSpPr/>
          <p:nvPr/>
        </p:nvSpPr>
        <p:spPr>
          <a:xfrm>
            <a:off x="0" y="31559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D8A"/>
          </a:solidFill>
        </p:spPr>
        <p:txBody>
          <a:bodyPr wrap="square" lIns="0" tIns="0" rIns="0" bIns="0" rtlCol="0">
            <a:noAutofit/>
          </a:bodyPr>
          <a:lstStyle/>
          <a:p>
            <a:endParaRPr/>
          </a:p>
        </p:txBody>
      </p:sp>
      <p:sp>
        <p:nvSpPr>
          <p:cNvPr id="103" name="object 103"/>
          <p:cNvSpPr/>
          <p:nvPr/>
        </p:nvSpPr>
        <p:spPr>
          <a:xfrm>
            <a:off x="0" y="337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9"/>
          </a:solidFill>
        </p:spPr>
        <p:txBody>
          <a:bodyPr wrap="square" lIns="0" tIns="0" rIns="0" bIns="0" rtlCol="0">
            <a:noAutofit/>
          </a:bodyPr>
          <a:lstStyle/>
          <a:p>
            <a:endParaRPr/>
          </a:p>
        </p:txBody>
      </p:sp>
      <p:sp>
        <p:nvSpPr>
          <p:cNvPr id="104" name="object 104"/>
          <p:cNvSpPr/>
          <p:nvPr/>
        </p:nvSpPr>
        <p:spPr>
          <a:xfrm>
            <a:off x="0" y="358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8"/>
          </a:solidFill>
        </p:spPr>
        <p:txBody>
          <a:bodyPr wrap="square" lIns="0" tIns="0" rIns="0" bIns="0" rtlCol="0">
            <a:noAutofit/>
          </a:bodyPr>
          <a:lstStyle/>
          <a:p>
            <a:endParaRPr/>
          </a:p>
        </p:txBody>
      </p:sp>
      <p:sp>
        <p:nvSpPr>
          <p:cNvPr id="105" name="object 105"/>
          <p:cNvSpPr/>
          <p:nvPr/>
        </p:nvSpPr>
        <p:spPr>
          <a:xfrm>
            <a:off x="0" y="38036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C87"/>
          </a:solidFill>
        </p:spPr>
        <p:txBody>
          <a:bodyPr wrap="square" lIns="0" tIns="0" rIns="0" bIns="0" rtlCol="0">
            <a:noAutofit/>
          </a:bodyPr>
          <a:lstStyle/>
          <a:p>
            <a:endParaRPr/>
          </a:p>
        </p:txBody>
      </p:sp>
      <p:sp>
        <p:nvSpPr>
          <p:cNvPr id="106" name="object 106"/>
          <p:cNvSpPr/>
          <p:nvPr/>
        </p:nvSpPr>
        <p:spPr>
          <a:xfrm>
            <a:off x="0" y="400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6"/>
          </a:solidFill>
        </p:spPr>
        <p:txBody>
          <a:bodyPr wrap="square" lIns="0" tIns="0" rIns="0" bIns="0" rtlCol="0">
            <a:noAutofit/>
          </a:bodyPr>
          <a:lstStyle/>
          <a:p>
            <a:endParaRPr/>
          </a:p>
        </p:txBody>
      </p:sp>
      <p:sp>
        <p:nvSpPr>
          <p:cNvPr id="107" name="object 107"/>
          <p:cNvSpPr/>
          <p:nvPr/>
        </p:nvSpPr>
        <p:spPr>
          <a:xfrm>
            <a:off x="0" y="422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5"/>
          </a:solidFill>
        </p:spPr>
        <p:txBody>
          <a:bodyPr wrap="square" lIns="0" tIns="0" rIns="0" bIns="0" rtlCol="0">
            <a:noAutofit/>
          </a:bodyPr>
          <a:lstStyle/>
          <a:p>
            <a:endParaRPr/>
          </a:p>
        </p:txBody>
      </p:sp>
      <p:sp>
        <p:nvSpPr>
          <p:cNvPr id="108" name="object 108"/>
          <p:cNvSpPr/>
          <p:nvPr/>
        </p:nvSpPr>
        <p:spPr>
          <a:xfrm>
            <a:off x="0" y="443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4"/>
          </a:solidFill>
        </p:spPr>
        <p:txBody>
          <a:bodyPr wrap="square" lIns="0" tIns="0" rIns="0" bIns="0" rtlCol="0">
            <a:noAutofit/>
          </a:bodyPr>
          <a:lstStyle/>
          <a:p>
            <a:endParaRPr/>
          </a:p>
        </p:txBody>
      </p:sp>
      <p:sp>
        <p:nvSpPr>
          <p:cNvPr id="109" name="object 109"/>
          <p:cNvSpPr/>
          <p:nvPr/>
        </p:nvSpPr>
        <p:spPr>
          <a:xfrm>
            <a:off x="0" y="464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3"/>
          </a:solidFill>
        </p:spPr>
        <p:txBody>
          <a:bodyPr wrap="square" lIns="0" tIns="0" rIns="0" bIns="0" rtlCol="0">
            <a:noAutofit/>
          </a:bodyPr>
          <a:lstStyle/>
          <a:p>
            <a:endParaRPr/>
          </a:p>
        </p:txBody>
      </p:sp>
      <p:sp>
        <p:nvSpPr>
          <p:cNvPr id="110" name="object 110"/>
          <p:cNvSpPr/>
          <p:nvPr/>
        </p:nvSpPr>
        <p:spPr>
          <a:xfrm>
            <a:off x="0" y="485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2"/>
          </a:solidFill>
        </p:spPr>
        <p:txBody>
          <a:bodyPr wrap="square" lIns="0" tIns="0" rIns="0" bIns="0" rtlCol="0">
            <a:noAutofit/>
          </a:bodyPr>
          <a:lstStyle/>
          <a:p>
            <a:endParaRPr/>
          </a:p>
        </p:txBody>
      </p:sp>
      <p:sp>
        <p:nvSpPr>
          <p:cNvPr id="111" name="object 111"/>
          <p:cNvSpPr/>
          <p:nvPr/>
        </p:nvSpPr>
        <p:spPr>
          <a:xfrm>
            <a:off x="0" y="507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81"/>
          </a:solidFill>
        </p:spPr>
        <p:txBody>
          <a:bodyPr wrap="square" lIns="0" tIns="0" rIns="0" bIns="0" rtlCol="0">
            <a:noAutofit/>
          </a:bodyPr>
          <a:lstStyle/>
          <a:p>
            <a:endParaRPr/>
          </a:p>
        </p:txBody>
      </p:sp>
      <p:sp>
        <p:nvSpPr>
          <p:cNvPr id="112" name="object 112"/>
          <p:cNvSpPr/>
          <p:nvPr/>
        </p:nvSpPr>
        <p:spPr>
          <a:xfrm>
            <a:off x="0" y="527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A80"/>
          </a:solidFill>
        </p:spPr>
        <p:txBody>
          <a:bodyPr wrap="square" lIns="0" tIns="0" rIns="0" bIns="0" rtlCol="0">
            <a:noAutofit/>
          </a:bodyPr>
          <a:lstStyle/>
          <a:p>
            <a:endParaRPr/>
          </a:p>
        </p:txBody>
      </p:sp>
      <p:sp>
        <p:nvSpPr>
          <p:cNvPr id="113" name="object 113"/>
          <p:cNvSpPr/>
          <p:nvPr/>
        </p:nvSpPr>
        <p:spPr>
          <a:xfrm>
            <a:off x="0" y="549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7F"/>
          </a:solidFill>
        </p:spPr>
        <p:txBody>
          <a:bodyPr wrap="square" lIns="0" tIns="0" rIns="0" bIns="0" rtlCol="0">
            <a:noAutofit/>
          </a:bodyPr>
          <a:lstStyle/>
          <a:p>
            <a:endParaRPr/>
          </a:p>
        </p:txBody>
      </p:sp>
      <p:sp>
        <p:nvSpPr>
          <p:cNvPr id="114" name="object 114"/>
          <p:cNvSpPr/>
          <p:nvPr/>
        </p:nvSpPr>
        <p:spPr>
          <a:xfrm>
            <a:off x="0" y="570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E"/>
          </a:solidFill>
        </p:spPr>
        <p:txBody>
          <a:bodyPr wrap="square" lIns="0" tIns="0" rIns="0" bIns="0" rtlCol="0">
            <a:noAutofit/>
          </a:bodyPr>
          <a:lstStyle/>
          <a:p>
            <a:endParaRPr/>
          </a:p>
        </p:txBody>
      </p:sp>
      <p:sp>
        <p:nvSpPr>
          <p:cNvPr id="115" name="object 115"/>
          <p:cNvSpPr/>
          <p:nvPr/>
        </p:nvSpPr>
        <p:spPr>
          <a:xfrm>
            <a:off x="0" y="59245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97D"/>
          </a:solidFill>
        </p:spPr>
        <p:txBody>
          <a:bodyPr wrap="square" lIns="0" tIns="0" rIns="0" bIns="0" rtlCol="0">
            <a:noAutofit/>
          </a:bodyPr>
          <a:lstStyle/>
          <a:p>
            <a:endParaRPr/>
          </a:p>
        </p:txBody>
      </p:sp>
      <p:sp>
        <p:nvSpPr>
          <p:cNvPr id="116" name="object 116"/>
          <p:cNvSpPr/>
          <p:nvPr/>
        </p:nvSpPr>
        <p:spPr>
          <a:xfrm>
            <a:off x="0" y="612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C"/>
          </a:solidFill>
        </p:spPr>
        <p:txBody>
          <a:bodyPr wrap="square" lIns="0" tIns="0" rIns="0" bIns="0" rtlCol="0">
            <a:noAutofit/>
          </a:bodyPr>
          <a:lstStyle/>
          <a:p>
            <a:endParaRPr/>
          </a:p>
        </p:txBody>
      </p:sp>
      <p:sp>
        <p:nvSpPr>
          <p:cNvPr id="117" name="object 117"/>
          <p:cNvSpPr/>
          <p:nvPr/>
        </p:nvSpPr>
        <p:spPr>
          <a:xfrm>
            <a:off x="0" y="634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B"/>
          </a:solidFill>
        </p:spPr>
        <p:txBody>
          <a:bodyPr wrap="square" lIns="0" tIns="0" rIns="0" bIns="0" rtlCol="0">
            <a:noAutofit/>
          </a:bodyPr>
          <a:lstStyle/>
          <a:p>
            <a:endParaRPr/>
          </a:p>
        </p:txBody>
      </p:sp>
      <p:sp>
        <p:nvSpPr>
          <p:cNvPr id="118" name="object 118"/>
          <p:cNvSpPr/>
          <p:nvPr/>
        </p:nvSpPr>
        <p:spPr>
          <a:xfrm>
            <a:off x="0" y="654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87A"/>
          </a:solidFill>
        </p:spPr>
        <p:txBody>
          <a:bodyPr wrap="square" lIns="0" tIns="0" rIns="0" bIns="0" rtlCol="0">
            <a:noAutofit/>
          </a:bodyPr>
          <a:lstStyle/>
          <a:p>
            <a:endParaRPr/>
          </a:p>
        </p:txBody>
      </p:sp>
      <p:sp>
        <p:nvSpPr>
          <p:cNvPr id="119" name="object 119"/>
          <p:cNvSpPr/>
          <p:nvPr/>
        </p:nvSpPr>
        <p:spPr>
          <a:xfrm>
            <a:off x="0" y="676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9"/>
          </a:solidFill>
        </p:spPr>
        <p:txBody>
          <a:bodyPr wrap="square" lIns="0" tIns="0" rIns="0" bIns="0" rtlCol="0">
            <a:noAutofit/>
          </a:bodyPr>
          <a:lstStyle/>
          <a:p>
            <a:endParaRPr/>
          </a:p>
        </p:txBody>
      </p:sp>
      <p:sp>
        <p:nvSpPr>
          <p:cNvPr id="120" name="object 120"/>
          <p:cNvSpPr/>
          <p:nvPr/>
        </p:nvSpPr>
        <p:spPr>
          <a:xfrm>
            <a:off x="0" y="697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8"/>
          </a:solidFill>
        </p:spPr>
        <p:txBody>
          <a:bodyPr wrap="square" lIns="0" tIns="0" rIns="0" bIns="0" rtlCol="0">
            <a:noAutofit/>
          </a:bodyPr>
          <a:lstStyle/>
          <a:p>
            <a:endParaRPr/>
          </a:p>
        </p:txBody>
      </p:sp>
      <p:sp>
        <p:nvSpPr>
          <p:cNvPr id="121" name="object 121"/>
          <p:cNvSpPr/>
          <p:nvPr/>
        </p:nvSpPr>
        <p:spPr>
          <a:xfrm>
            <a:off x="0" y="719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7"/>
          </a:solidFill>
        </p:spPr>
        <p:txBody>
          <a:bodyPr wrap="square" lIns="0" tIns="0" rIns="0" bIns="0" rtlCol="0">
            <a:noAutofit/>
          </a:bodyPr>
          <a:lstStyle/>
          <a:p>
            <a:endParaRPr/>
          </a:p>
        </p:txBody>
      </p:sp>
      <p:sp>
        <p:nvSpPr>
          <p:cNvPr id="122" name="object 122"/>
          <p:cNvSpPr/>
          <p:nvPr/>
        </p:nvSpPr>
        <p:spPr>
          <a:xfrm>
            <a:off x="0" y="73977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676"/>
          </a:solidFill>
        </p:spPr>
        <p:txBody>
          <a:bodyPr wrap="square" lIns="0" tIns="0" rIns="0" bIns="0" rtlCol="0">
            <a:noAutofit/>
          </a:bodyPr>
          <a:lstStyle/>
          <a:p>
            <a:endParaRPr/>
          </a:p>
        </p:txBody>
      </p:sp>
      <p:sp>
        <p:nvSpPr>
          <p:cNvPr id="123" name="object 123"/>
          <p:cNvSpPr/>
          <p:nvPr/>
        </p:nvSpPr>
        <p:spPr>
          <a:xfrm>
            <a:off x="0" y="761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5"/>
          </a:solidFill>
        </p:spPr>
        <p:txBody>
          <a:bodyPr wrap="square" lIns="0" tIns="0" rIns="0" bIns="0" rtlCol="0">
            <a:noAutofit/>
          </a:bodyPr>
          <a:lstStyle/>
          <a:p>
            <a:endParaRPr/>
          </a:p>
        </p:txBody>
      </p:sp>
      <p:sp>
        <p:nvSpPr>
          <p:cNvPr id="124" name="object 124"/>
          <p:cNvSpPr/>
          <p:nvPr/>
        </p:nvSpPr>
        <p:spPr>
          <a:xfrm>
            <a:off x="0" y="782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4"/>
          </a:solidFill>
        </p:spPr>
        <p:txBody>
          <a:bodyPr wrap="square" lIns="0" tIns="0" rIns="0" bIns="0" rtlCol="0">
            <a:noAutofit/>
          </a:bodyPr>
          <a:lstStyle/>
          <a:p>
            <a:endParaRPr/>
          </a:p>
        </p:txBody>
      </p:sp>
      <p:sp>
        <p:nvSpPr>
          <p:cNvPr id="125" name="object 125"/>
          <p:cNvSpPr/>
          <p:nvPr/>
        </p:nvSpPr>
        <p:spPr>
          <a:xfrm>
            <a:off x="0" y="803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3"/>
          </a:solidFill>
        </p:spPr>
        <p:txBody>
          <a:bodyPr wrap="square" lIns="0" tIns="0" rIns="0" bIns="0" rtlCol="0">
            <a:noAutofit/>
          </a:bodyPr>
          <a:lstStyle/>
          <a:p>
            <a:endParaRPr/>
          </a:p>
        </p:txBody>
      </p:sp>
      <p:sp>
        <p:nvSpPr>
          <p:cNvPr id="126" name="object 126"/>
          <p:cNvSpPr/>
          <p:nvPr/>
        </p:nvSpPr>
        <p:spPr>
          <a:xfrm>
            <a:off x="0" y="824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2"/>
          </a:solidFill>
        </p:spPr>
        <p:txBody>
          <a:bodyPr wrap="square" lIns="0" tIns="0" rIns="0" bIns="0" rtlCol="0">
            <a:noAutofit/>
          </a:bodyPr>
          <a:lstStyle/>
          <a:p>
            <a:endParaRPr/>
          </a:p>
        </p:txBody>
      </p:sp>
      <p:sp>
        <p:nvSpPr>
          <p:cNvPr id="127" name="object 127"/>
          <p:cNvSpPr/>
          <p:nvPr/>
        </p:nvSpPr>
        <p:spPr>
          <a:xfrm>
            <a:off x="0" y="846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1"/>
          </a:solidFill>
        </p:spPr>
        <p:txBody>
          <a:bodyPr wrap="square" lIns="0" tIns="0" rIns="0" bIns="0" rtlCol="0">
            <a:noAutofit/>
          </a:bodyPr>
          <a:lstStyle/>
          <a:p>
            <a:endParaRPr/>
          </a:p>
        </p:txBody>
      </p:sp>
      <p:sp>
        <p:nvSpPr>
          <p:cNvPr id="128" name="object 128"/>
          <p:cNvSpPr/>
          <p:nvPr/>
        </p:nvSpPr>
        <p:spPr>
          <a:xfrm>
            <a:off x="0" y="86677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470"/>
          </a:solidFill>
        </p:spPr>
        <p:txBody>
          <a:bodyPr wrap="square" lIns="0" tIns="0" rIns="0" bIns="0" rtlCol="0">
            <a:noAutofit/>
          </a:bodyPr>
          <a:lstStyle/>
          <a:p>
            <a:endParaRPr/>
          </a:p>
        </p:txBody>
      </p:sp>
      <p:sp>
        <p:nvSpPr>
          <p:cNvPr id="129" name="object 129"/>
          <p:cNvSpPr/>
          <p:nvPr/>
        </p:nvSpPr>
        <p:spPr>
          <a:xfrm>
            <a:off x="0" y="888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F"/>
          </a:solidFill>
        </p:spPr>
        <p:txBody>
          <a:bodyPr wrap="square" lIns="0" tIns="0" rIns="0" bIns="0" rtlCol="0">
            <a:noAutofit/>
          </a:bodyPr>
          <a:lstStyle/>
          <a:p>
            <a:endParaRPr/>
          </a:p>
        </p:txBody>
      </p:sp>
      <p:sp>
        <p:nvSpPr>
          <p:cNvPr id="130" name="object 130"/>
          <p:cNvSpPr/>
          <p:nvPr/>
        </p:nvSpPr>
        <p:spPr>
          <a:xfrm>
            <a:off x="0" y="909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E"/>
          </a:solidFill>
        </p:spPr>
        <p:txBody>
          <a:bodyPr wrap="square" lIns="0" tIns="0" rIns="0" bIns="0" rtlCol="0">
            <a:noAutofit/>
          </a:bodyPr>
          <a:lstStyle/>
          <a:p>
            <a:endParaRPr/>
          </a:p>
        </p:txBody>
      </p:sp>
      <p:sp>
        <p:nvSpPr>
          <p:cNvPr id="131" name="object 131"/>
          <p:cNvSpPr/>
          <p:nvPr/>
        </p:nvSpPr>
        <p:spPr>
          <a:xfrm>
            <a:off x="0" y="931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D"/>
          </a:solidFill>
        </p:spPr>
        <p:txBody>
          <a:bodyPr wrap="square" lIns="0" tIns="0" rIns="0" bIns="0" rtlCol="0">
            <a:noAutofit/>
          </a:bodyPr>
          <a:lstStyle/>
          <a:p>
            <a:endParaRPr/>
          </a:p>
        </p:txBody>
      </p:sp>
      <p:sp>
        <p:nvSpPr>
          <p:cNvPr id="132" name="object 132"/>
          <p:cNvSpPr/>
          <p:nvPr/>
        </p:nvSpPr>
        <p:spPr>
          <a:xfrm>
            <a:off x="0" y="951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C"/>
          </a:solidFill>
        </p:spPr>
        <p:txBody>
          <a:bodyPr wrap="square" lIns="0" tIns="0" rIns="0" bIns="0" rtlCol="0">
            <a:noAutofit/>
          </a:bodyPr>
          <a:lstStyle/>
          <a:p>
            <a:endParaRPr/>
          </a:p>
        </p:txBody>
      </p:sp>
      <p:sp>
        <p:nvSpPr>
          <p:cNvPr id="133" name="object 133"/>
          <p:cNvSpPr/>
          <p:nvPr/>
        </p:nvSpPr>
        <p:spPr>
          <a:xfrm>
            <a:off x="0" y="973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B"/>
          </a:solidFill>
        </p:spPr>
        <p:txBody>
          <a:bodyPr wrap="square" lIns="0" tIns="0" rIns="0" bIns="0" rtlCol="0">
            <a:noAutofit/>
          </a:bodyPr>
          <a:lstStyle/>
          <a:p>
            <a:endParaRPr/>
          </a:p>
        </p:txBody>
      </p:sp>
      <p:sp>
        <p:nvSpPr>
          <p:cNvPr id="134" name="object 134"/>
          <p:cNvSpPr/>
          <p:nvPr/>
        </p:nvSpPr>
        <p:spPr>
          <a:xfrm>
            <a:off x="0" y="995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A"/>
          </a:solidFill>
        </p:spPr>
        <p:txBody>
          <a:bodyPr wrap="square" lIns="0" tIns="0" rIns="0" bIns="0" rtlCol="0">
            <a:noAutofit/>
          </a:bodyPr>
          <a:lstStyle/>
          <a:p>
            <a:endParaRPr/>
          </a:p>
        </p:txBody>
      </p:sp>
      <p:sp>
        <p:nvSpPr>
          <p:cNvPr id="135" name="object 135"/>
          <p:cNvSpPr/>
          <p:nvPr/>
        </p:nvSpPr>
        <p:spPr>
          <a:xfrm>
            <a:off x="0" y="1015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9"/>
          </a:solidFill>
        </p:spPr>
        <p:txBody>
          <a:bodyPr wrap="square" lIns="0" tIns="0" rIns="0" bIns="0" rtlCol="0">
            <a:noAutofit/>
          </a:bodyPr>
          <a:lstStyle/>
          <a:p>
            <a:endParaRPr/>
          </a:p>
        </p:txBody>
      </p:sp>
      <p:sp>
        <p:nvSpPr>
          <p:cNvPr id="136" name="object 136"/>
          <p:cNvSpPr/>
          <p:nvPr/>
        </p:nvSpPr>
        <p:spPr>
          <a:xfrm>
            <a:off x="0" y="1036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8"/>
          </a:solidFill>
        </p:spPr>
        <p:txBody>
          <a:bodyPr wrap="square" lIns="0" tIns="0" rIns="0" bIns="0" rtlCol="0">
            <a:noAutofit/>
          </a:bodyPr>
          <a:lstStyle/>
          <a:p>
            <a:endParaRPr/>
          </a:p>
        </p:txBody>
      </p:sp>
      <p:sp>
        <p:nvSpPr>
          <p:cNvPr id="137" name="object 137"/>
          <p:cNvSpPr/>
          <p:nvPr/>
        </p:nvSpPr>
        <p:spPr>
          <a:xfrm>
            <a:off x="0" y="1058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167"/>
          </a:solidFill>
        </p:spPr>
        <p:txBody>
          <a:bodyPr wrap="square" lIns="0" tIns="0" rIns="0" bIns="0" rtlCol="0">
            <a:noAutofit/>
          </a:bodyPr>
          <a:lstStyle/>
          <a:p>
            <a:endParaRPr/>
          </a:p>
        </p:txBody>
      </p:sp>
      <p:sp>
        <p:nvSpPr>
          <p:cNvPr id="138" name="object 138"/>
          <p:cNvSpPr/>
          <p:nvPr/>
        </p:nvSpPr>
        <p:spPr>
          <a:xfrm>
            <a:off x="0" y="1078865"/>
            <a:ext cx="9138920" cy="45720"/>
          </a:xfrm>
          <a:custGeom>
            <a:avLst/>
            <a:gdLst/>
            <a:ahLst/>
            <a:cxnLst/>
            <a:rect l="l" t="t" r="r" b="b"/>
            <a:pathLst>
              <a:path w="9138920" h="45720">
                <a:moveTo>
                  <a:pt x="0" y="45720"/>
                </a:moveTo>
                <a:lnTo>
                  <a:pt x="9138920" y="45720"/>
                </a:lnTo>
                <a:lnTo>
                  <a:pt x="9138920" y="0"/>
                </a:lnTo>
                <a:lnTo>
                  <a:pt x="0" y="0"/>
                </a:lnTo>
                <a:lnTo>
                  <a:pt x="0" y="45720"/>
                </a:lnTo>
                <a:close/>
              </a:path>
            </a:pathLst>
          </a:custGeom>
          <a:solidFill>
            <a:srgbClr val="002166"/>
          </a:solidFill>
        </p:spPr>
        <p:txBody>
          <a:bodyPr wrap="square" lIns="0" tIns="0" rIns="0" bIns="0" rtlCol="0">
            <a:noAutofit/>
          </a:bodyPr>
          <a:lstStyle/>
          <a:p>
            <a:endParaRPr/>
          </a:p>
        </p:txBody>
      </p:sp>
      <p:sp>
        <p:nvSpPr>
          <p:cNvPr id="139" name="object 139"/>
          <p:cNvSpPr/>
          <p:nvPr/>
        </p:nvSpPr>
        <p:spPr>
          <a:xfrm>
            <a:off x="0" y="1122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4"/>
          </a:solidFill>
        </p:spPr>
        <p:txBody>
          <a:bodyPr wrap="square" lIns="0" tIns="0" rIns="0" bIns="0" rtlCol="0">
            <a:noAutofit/>
          </a:bodyPr>
          <a:lstStyle/>
          <a:p>
            <a:endParaRPr/>
          </a:p>
        </p:txBody>
      </p:sp>
      <p:sp>
        <p:nvSpPr>
          <p:cNvPr id="140" name="object 140"/>
          <p:cNvSpPr/>
          <p:nvPr/>
        </p:nvSpPr>
        <p:spPr>
          <a:xfrm>
            <a:off x="0" y="1143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3"/>
          </a:solidFill>
        </p:spPr>
        <p:txBody>
          <a:bodyPr wrap="square" lIns="0" tIns="0" rIns="0" bIns="0" rtlCol="0">
            <a:noAutofit/>
          </a:bodyPr>
          <a:lstStyle/>
          <a:p>
            <a:endParaRPr/>
          </a:p>
        </p:txBody>
      </p:sp>
      <p:sp>
        <p:nvSpPr>
          <p:cNvPr id="141" name="object 141"/>
          <p:cNvSpPr/>
          <p:nvPr/>
        </p:nvSpPr>
        <p:spPr>
          <a:xfrm>
            <a:off x="0" y="1163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2"/>
          </a:solidFill>
        </p:spPr>
        <p:txBody>
          <a:bodyPr wrap="square" lIns="0" tIns="0" rIns="0" bIns="0" rtlCol="0">
            <a:noAutofit/>
          </a:bodyPr>
          <a:lstStyle/>
          <a:p>
            <a:endParaRPr/>
          </a:p>
        </p:txBody>
      </p:sp>
      <p:sp>
        <p:nvSpPr>
          <p:cNvPr id="142" name="object 142"/>
          <p:cNvSpPr/>
          <p:nvPr/>
        </p:nvSpPr>
        <p:spPr>
          <a:xfrm>
            <a:off x="0" y="1185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1"/>
          </a:solidFill>
        </p:spPr>
        <p:txBody>
          <a:bodyPr wrap="square" lIns="0" tIns="0" rIns="0" bIns="0" rtlCol="0">
            <a:noAutofit/>
          </a:bodyPr>
          <a:lstStyle/>
          <a:p>
            <a:endParaRPr/>
          </a:p>
        </p:txBody>
      </p:sp>
      <p:sp>
        <p:nvSpPr>
          <p:cNvPr id="143" name="object 143"/>
          <p:cNvSpPr/>
          <p:nvPr/>
        </p:nvSpPr>
        <p:spPr>
          <a:xfrm>
            <a:off x="0" y="1207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0"/>
          </a:solidFill>
        </p:spPr>
        <p:txBody>
          <a:bodyPr wrap="square" lIns="0" tIns="0" rIns="0" bIns="0" rtlCol="0">
            <a:noAutofit/>
          </a:bodyPr>
          <a:lstStyle/>
          <a:p>
            <a:endParaRPr/>
          </a:p>
        </p:txBody>
      </p:sp>
      <p:sp>
        <p:nvSpPr>
          <p:cNvPr id="144" name="object 144"/>
          <p:cNvSpPr/>
          <p:nvPr/>
        </p:nvSpPr>
        <p:spPr>
          <a:xfrm>
            <a:off x="0" y="1227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5F"/>
          </a:solidFill>
        </p:spPr>
        <p:txBody>
          <a:bodyPr wrap="square" lIns="0" tIns="0" rIns="0" bIns="0" rtlCol="0">
            <a:noAutofit/>
          </a:bodyPr>
          <a:lstStyle/>
          <a:p>
            <a:endParaRPr/>
          </a:p>
        </p:txBody>
      </p:sp>
      <p:sp>
        <p:nvSpPr>
          <p:cNvPr id="145" name="object 145"/>
          <p:cNvSpPr/>
          <p:nvPr/>
        </p:nvSpPr>
        <p:spPr>
          <a:xfrm>
            <a:off x="0" y="1249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E"/>
          </a:solidFill>
        </p:spPr>
        <p:txBody>
          <a:bodyPr wrap="square" lIns="0" tIns="0" rIns="0" bIns="0" rtlCol="0">
            <a:noAutofit/>
          </a:bodyPr>
          <a:lstStyle/>
          <a:p>
            <a:endParaRPr/>
          </a:p>
        </p:txBody>
      </p:sp>
      <p:sp>
        <p:nvSpPr>
          <p:cNvPr id="146" name="object 146"/>
          <p:cNvSpPr/>
          <p:nvPr/>
        </p:nvSpPr>
        <p:spPr>
          <a:xfrm>
            <a:off x="0" y="1270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D"/>
          </a:solidFill>
        </p:spPr>
        <p:txBody>
          <a:bodyPr wrap="square" lIns="0" tIns="0" rIns="0" bIns="0" rtlCol="0">
            <a:noAutofit/>
          </a:bodyPr>
          <a:lstStyle/>
          <a:p>
            <a:endParaRPr/>
          </a:p>
        </p:txBody>
      </p:sp>
      <p:sp>
        <p:nvSpPr>
          <p:cNvPr id="147" name="object 147"/>
          <p:cNvSpPr/>
          <p:nvPr/>
        </p:nvSpPr>
        <p:spPr>
          <a:xfrm>
            <a:off x="0" y="1290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C"/>
          </a:solidFill>
        </p:spPr>
        <p:txBody>
          <a:bodyPr wrap="square" lIns="0" tIns="0" rIns="0" bIns="0" rtlCol="0">
            <a:noAutofit/>
          </a:bodyPr>
          <a:lstStyle/>
          <a:p>
            <a:endParaRPr/>
          </a:p>
        </p:txBody>
      </p:sp>
      <p:sp>
        <p:nvSpPr>
          <p:cNvPr id="148" name="object 148"/>
          <p:cNvSpPr/>
          <p:nvPr/>
        </p:nvSpPr>
        <p:spPr>
          <a:xfrm>
            <a:off x="0" y="1312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B"/>
          </a:solidFill>
        </p:spPr>
        <p:txBody>
          <a:bodyPr wrap="square" lIns="0" tIns="0" rIns="0" bIns="0" rtlCol="0">
            <a:noAutofit/>
          </a:bodyPr>
          <a:lstStyle/>
          <a:p>
            <a:endParaRPr/>
          </a:p>
        </p:txBody>
      </p:sp>
      <p:sp>
        <p:nvSpPr>
          <p:cNvPr id="149" name="object 149"/>
          <p:cNvSpPr/>
          <p:nvPr/>
        </p:nvSpPr>
        <p:spPr>
          <a:xfrm>
            <a:off x="0" y="1334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A"/>
          </a:solidFill>
        </p:spPr>
        <p:txBody>
          <a:bodyPr wrap="square" lIns="0" tIns="0" rIns="0" bIns="0" rtlCol="0">
            <a:noAutofit/>
          </a:bodyPr>
          <a:lstStyle/>
          <a:p>
            <a:endParaRPr/>
          </a:p>
        </p:txBody>
      </p:sp>
      <p:sp>
        <p:nvSpPr>
          <p:cNvPr id="150" name="object 150"/>
          <p:cNvSpPr/>
          <p:nvPr/>
        </p:nvSpPr>
        <p:spPr>
          <a:xfrm>
            <a:off x="0" y="1355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9"/>
          </a:solidFill>
        </p:spPr>
        <p:txBody>
          <a:bodyPr wrap="square" lIns="0" tIns="0" rIns="0" bIns="0" rtlCol="0">
            <a:noAutofit/>
          </a:bodyPr>
          <a:lstStyle/>
          <a:p>
            <a:endParaRPr/>
          </a:p>
        </p:txBody>
      </p:sp>
      <p:sp>
        <p:nvSpPr>
          <p:cNvPr id="151" name="object 151"/>
          <p:cNvSpPr/>
          <p:nvPr/>
        </p:nvSpPr>
        <p:spPr>
          <a:xfrm>
            <a:off x="0" y="1376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8"/>
          </a:solidFill>
        </p:spPr>
        <p:txBody>
          <a:bodyPr wrap="square" lIns="0" tIns="0" rIns="0" bIns="0" rtlCol="0">
            <a:noAutofit/>
          </a:bodyPr>
          <a:lstStyle/>
          <a:p>
            <a:endParaRPr/>
          </a:p>
        </p:txBody>
      </p:sp>
      <p:sp>
        <p:nvSpPr>
          <p:cNvPr id="152" name="object 152"/>
          <p:cNvSpPr/>
          <p:nvPr/>
        </p:nvSpPr>
        <p:spPr>
          <a:xfrm>
            <a:off x="0" y="1397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7"/>
          </a:solidFill>
        </p:spPr>
        <p:txBody>
          <a:bodyPr wrap="square" lIns="0" tIns="0" rIns="0" bIns="0" rtlCol="0">
            <a:noAutofit/>
          </a:bodyPr>
          <a:lstStyle/>
          <a:p>
            <a:endParaRPr/>
          </a:p>
        </p:txBody>
      </p:sp>
      <p:sp>
        <p:nvSpPr>
          <p:cNvPr id="153" name="object 153"/>
          <p:cNvSpPr/>
          <p:nvPr/>
        </p:nvSpPr>
        <p:spPr>
          <a:xfrm>
            <a:off x="0" y="141795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B56"/>
          </a:solidFill>
        </p:spPr>
        <p:txBody>
          <a:bodyPr wrap="square" lIns="0" tIns="0" rIns="0" bIns="0" rtlCol="0">
            <a:noAutofit/>
          </a:bodyPr>
          <a:lstStyle/>
          <a:p>
            <a:endParaRPr/>
          </a:p>
        </p:txBody>
      </p:sp>
      <p:sp>
        <p:nvSpPr>
          <p:cNvPr id="154" name="object 154"/>
          <p:cNvSpPr/>
          <p:nvPr/>
        </p:nvSpPr>
        <p:spPr>
          <a:xfrm>
            <a:off x="0" y="1439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5"/>
          </a:solidFill>
        </p:spPr>
        <p:txBody>
          <a:bodyPr wrap="square" lIns="0" tIns="0" rIns="0" bIns="0" rtlCol="0">
            <a:noAutofit/>
          </a:bodyPr>
          <a:lstStyle/>
          <a:p>
            <a:endParaRPr/>
          </a:p>
        </p:txBody>
      </p:sp>
      <p:sp>
        <p:nvSpPr>
          <p:cNvPr id="155" name="object 155"/>
          <p:cNvSpPr/>
          <p:nvPr/>
        </p:nvSpPr>
        <p:spPr>
          <a:xfrm>
            <a:off x="0" y="1461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4"/>
          </a:solidFill>
        </p:spPr>
        <p:txBody>
          <a:bodyPr wrap="square" lIns="0" tIns="0" rIns="0" bIns="0" rtlCol="0">
            <a:noAutofit/>
          </a:bodyPr>
          <a:lstStyle/>
          <a:p>
            <a:endParaRPr/>
          </a:p>
        </p:txBody>
      </p:sp>
      <p:sp>
        <p:nvSpPr>
          <p:cNvPr id="156" name="object 156"/>
          <p:cNvSpPr/>
          <p:nvPr/>
        </p:nvSpPr>
        <p:spPr>
          <a:xfrm>
            <a:off x="0" y="1482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3"/>
          </a:solidFill>
        </p:spPr>
        <p:txBody>
          <a:bodyPr wrap="square" lIns="0" tIns="0" rIns="0" bIns="0" rtlCol="0">
            <a:noAutofit/>
          </a:bodyPr>
          <a:lstStyle/>
          <a:p>
            <a:endParaRPr/>
          </a:p>
        </p:txBody>
      </p:sp>
      <p:sp>
        <p:nvSpPr>
          <p:cNvPr id="157" name="object 157"/>
          <p:cNvSpPr/>
          <p:nvPr/>
        </p:nvSpPr>
        <p:spPr>
          <a:xfrm>
            <a:off x="0" y="1503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2"/>
          </a:solidFill>
        </p:spPr>
        <p:txBody>
          <a:bodyPr wrap="square" lIns="0" tIns="0" rIns="0" bIns="0" rtlCol="0">
            <a:noAutofit/>
          </a:bodyPr>
          <a:lstStyle/>
          <a:p>
            <a:endParaRPr/>
          </a:p>
        </p:txBody>
      </p:sp>
      <p:sp>
        <p:nvSpPr>
          <p:cNvPr id="158" name="object 158"/>
          <p:cNvSpPr/>
          <p:nvPr/>
        </p:nvSpPr>
        <p:spPr>
          <a:xfrm>
            <a:off x="0" y="1524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1"/>
          </a:solidFill>
        </p:spPr>
        <p:txBody>
          <a:bodyPr wrap="square" lIns="0" tIns="0" rIns="0" bIns="0" rtlCol="0">
            <a:noAutofit/>
          </a:bodyPr>
          <a:lstStyle/>
          <a:p>
            <a:endParaRPr/>
          </a:p>
        </p:txBody>
      </p:sp>
      <p:sp>
        <p:nvSpPr>
          <p:cNvPr id="159" name="object 159"/>
          <p:cNvSpPr/>
          <p:nvPr/>
        </p:nvSpPr>
        <p:spPr>
          <a:xfrm>
            <a:off x="0" y="1546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50"/>
          </a:solidFill>
        </p:spPr>
        <p:txBody>
          <a:bodyPr wrap="square" lIns="0" tIns="0" rIns="0" bIns="0" rtlCol="0">
            <a:noAutofit/>
          </a:bodyPr>
          <a:lstStyle/>
          <a:p>
            <a:endParaRPr/>
          </a:p>
        </p:txBody>
      </p:sp>
      <p:sp>
        <p:nvSpPr>
          <p:cNvPr id="160" name="object 160"/>
          <p:cNvSpPr/>
          <p:nvPr/>
        </p:nvSpPr>
        <p:spPr>
          <a:xfrm>
            <a:off x="0" y="15665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94F"/>
          </a:solidFill>
        </p:spPr>
        <p:txBody>
          <a:bodyPr wrap="square" lIns="0" tIns="0" rIns="0" bIns="0" rtlCol="0">
            <a:noAutofit/>
          </a:bodyPr>
          <a:lstStyle/>
          <a:p>
            <a:endParaRPr/>
          </a:p>
        </p:txBody>
      </p:sp>
      <p:sp>
        <p:nvSpPr>
          <p:cNvPr id="161" name="object 161"/>
          <p:cNvSpPr/>
          <p:nvPr/>
        </p:nvSpPr>
        <p:spPr>
          <a:xfrm>
            <a:off x="0" y="1588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4E"/>
          </a:solidFill>
        </p:spPr>
        <p:txBody>
          <a:bodyPr wrap="square" lIns="0" tIns="0" rIns="0" bIns="0" rtlCol="0">
            <a:noAutofit/>
          </a:bodyPr>
          <a:lstStyle/>
          <a:p>
            <a:endParaRPr/>
          </a:p>
        </p:txBody>
      </p:sp>
      <p:sp>
        <p:nvSpPr>
          <p:cNvPr id="162" name="object 162"/>
          <p:cNvSpPr/>
          <p:nvPr/>
        </p:nvSpPr>
        <p:spPr>
          <a:xfrm>
            <a:off x="0" y="1609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D"/>
          </a:solidFill>
        </p:spPr>
        <p:txBody>
          <a:bodyPr wrap="square" lIns="0" tIns="0" rIns="0" bIns="0" rtlCol="0">
            <a:noAutofit/>
          </a:bodyPr>
          <a:lstStyle/>
          <a:p>
            <a:endParaRPr/>
          </a:p>
        </p:txBody>
      </p:sp>
      <p:sp>
        <p:nvSpPr>
          <p:cNvPr id="163" name="object 163"/>
          <p:cNvSpPr/>
          <p:nvPr/>
        </p:nvSpPr>
        <p:spPr>
          <a:xfrm>
            <a:off x="0" y="16300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84C"/>
          </a:solidFill>
        </p:spPr>
        <p:txBody>
          <a:bodyPr wrap="square" lIns="0" tIns="0" rIns="0" bIns="0" rtlCol="0">
            <a:noAutofit/>
          </a:bodyPr>
          <a:lstStyle/>
          <a:p>
            <a:endParaRPr/>
          </a:p>
        </p:txBody>
      </p:sp>
      <p:sp>
        <p:nvSpPr>
          <p:cNvPr id="164" name="object 164"/>
          <p:cNvSpPr/>
          <p:nvPr/>
        </p:nvSpPr>
        <p:spPr>
          <a:xfrm>
            <a:off x="0" y="1651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B"/>
          </a:solidFill>
        </p:spPr>
        <p:txBody>
          <a:bodyPr wrap="square" lIns="0" tIns="0" rIns="0" bIns="0" rtlCol="0">
            <a:noAutofit/>
          </a:bodyPr>
          <a:lstStyle/>
          <a:p>
            <a:endParaRPr/>
          </a:p>
        </p:txBody>
      </p:sp>
      <p:sp>
        <p:nvSpPr>
          <p:cNvPr id="165" name="object 165"/>
          <p:cNvSpPr/>
          <p:nvPr/>
        </p:nvSpPr>
        <p:spPr>
          <a:xfrm>
            <a:off x="0" y="1673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A"/>
          </a:solidFill>
        </p:spPr>
        <p:txBody>
          <a:bodyPr wrap="square" lIns="0" tIns="0" rIns="0" bIns="0" rtlCol="0">
            <a:noAutofit/>
          </a:bodyPr>
          <a:lstStyle/>
          <a:p>
            <a:endParaRPr/>
          </a:p>
        </p:txBody>
      </p:sp>
      <p:sp>
        <p:nvSpPr>
          <p:cNvPr id="166" name="object 166"/>
          <p:cNvSpPr/>
          <p:nvPr/>
        </p:nvSpPr>
        <p:spPr>
          <a:xfrm>
            <a:off x="0" y="1694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9"/>
          </a:solidFill>
        </p:spPr>
        <p:txBody>
          <a:bodyPr wrap="square" lIns="0" tIns="0" rIns="0" bIns="0" rtlCol="0">
            <a:noAutofit/>
          </a:bodyPr>
          <a:lstStyle/>
          <a:p>
            <a:endParaRPr/>
          </a:p>
        </p:txBody>
      </p:sp>
      <p:sp>
        <p:nvSpPr>
          <p:cNvPr id="167" name="object 167"/>
          <p:cNvSpPr/>
          <p:nvPr/>
        </p:nvSpPr>
        <p:spPr>
          <a:xfrm>
            <a:off x="0" y="1715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8"/>
          </a:solidFill>
        </p:spPr>
        <p:txBody>
          <a:bodyPr wrap="square" lIns="0" tIns="0" rIns="0" bIns="0" rtlCol="0">
            <a:noAutofit/>
          </a:bodyPr>
          <a:lstStyle/>
          <a:p>
            <a:endParaRPr/>
          </a:p>
        </p:txBody>
      </p:sp>
      <p:sp>
        <p:nvSpPr>
          <p:cNvPr id="168" name="object 168"/>
          <p:cNvSpPr/>
          <p:nvPr/>
        </p:nvSpPr>
        <p:spPr>
          <a:xfrm>
            <a:off x="0" y="1736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7"/>
          </a:solidFill>
        </p:spPr>
        <p:txBody>
          <a:bodyPr wrap="square" lIns="0" tIns="0" rIns="0" bIns="0" rtlCol="0">
            <a:noAutofit/>
          </a:bodyPr>
          <a:lstStyle/>
          <a:p>
            <a:endParaRPr/>
          </a:p>
        </p:txBody>
      </p:sp>
      <p:sp>
        <p:nvSpPr>
          <p:cNvPr id="169" name="object 169"/>
          <p:cNvSpPr/>
          <p:nvPr/>
        </p:nvSpPr>
        <p:spPr>
          <a:xfrm>
            <a:off x="0" y="1758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6"/>
          </a:solidFill>
        </p:spPr>
        <p:txBody>
          <a:bodyPr wrap="square" lIns="0" tIns="0" rIns="0" bIns="0" rtlCol="0">
            <a:noAutofit/>
          </a:bodyPr>
          <a:lstStyle/>
          <a:p>
            <a:endParaRPr/>
          </a:p>
        </p:txBody>
      </p:sp>
      <p:sp>
        <p:nvSpPr>
          <p:cNvPr id="170" name="object 170"/>
          <p:cNvSpPr/>
          <p:nvPr/>
        </p:nvSpPr>
        <p:spPr>
          <a:xfrm>
            <a:off x="0" y="177863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645"/>
          </a:solidFill>
        </p:spPr>
        <p:txBody>
          <a:bodyPr wrap="square" lIns="0" tIns="0" rIns="0" bIns="0" rtlCol="0">
            <a:noAutofit/>
          </a:bodyPr>
          <a:lstStyle/>
          <a:p>
            <a:endParaRPr/>
          </a:p>
        </p:txBody>
      </p:sp>
      <p:sp>
        <p:nvSpPr>
          <p:cNvPr id="171" name="object 171"/>
          <p:cNvSpPr/>
          <p:nvPr/>
        </p:nvSpPr>
        <p:spPr>
          <a:xfrm>
            <a:off x="0" y="1800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4"/>
          </a:solidFill>
        </p:spPr>
        <p:txBody>
          <a:bodyPr wrap="square" lIns="0" tIns="0" rIns="0" bIns="0" rtlCol="0">
            <a:noAutofit/>
          </a:bodyPr>
          <a:lstStyle/>
          <a:p>
            <a:endParaRPr/>
          </a:p>
        </p:txBody>
      </p:sp>
      <p:sp>
        <p:nvSpPr>
          <p:cNvPr id="172" name="object 172"/>
          <p:cNvSpPr/>
          <p:nvPr/>
        </p:nvSpPr>
        <p:spPr>
          <a:xfrm>
            <a:off x="0" y="1821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3"/>
          </a:solidFill>
        </p:spPr>
        <p:txBody>
          <a:bodyPr wrap="square" lIns="0" tIns="0" rIns="0" bIns="0" rtlCol="0">
            <a:noAutofit/>
          </a:bodyPr>
          <a:lstStyle/>
          <a:p>
            <a:endParaRPr/>
          </a:p>
        </p:txBody>
      </p:sp>
      <p:sp>
        <p:nvSpPr>
          <p:cNvPr id="173" name="object 173"/>
          <p:cNvSpPr/>
          <p:nvPr/>
        </p:nvSpPr>
        <p:spPr>
          <a:xfrm>
            <a:off x="0" y="1842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2"/>
          </a:solidFill>
        </p:spPr>
        <p:txBody>
          <a:bodyPr wrap="square" lIns="0" tIns="0" rIns="0" bIns="0" rtlCol="0">
            <a:noAutofit/>
          </a:bodyPr>
          <a:lstStyle/>
          <a:p>
            <a:endParaRPr/>
          </a:p>
        </p:txBody>
      </p:sp>
      <p:sp>
        <p:nvSpPr>
          <p:cNvPr id="174" name="object 174"/>
          <p:cNvSpPr/>
          <p:nvPr/>
        </p:nvSpPr>
        <p:spPr>
          <a:xfrm>
            <a:off x="0" y="1863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1"/>
          </a:solidFill>
        </p:spPr>
        <p:txBody>
          <a:bodyPr wrap="square" lIns="0" tIns="0" rIns="0" bIns="0" rtlCol="0">
            <a:noAutofit/>
          </a:bodyPr>
          <a:lstStyle/>
          <a:p>
            <a:endParaRPr/>
          </a:p>
        </p:txBody>
      </p:sp>
      <p:sp>
        <p:nvSpPr>
          <p:cNvPr id="175" name="object 175"/>
          <p:cNvSpPr/>
          <p:nvPr/>
        </p:nvSpPr>
        <p:spPr>
          <a:xfrm>
            <a:off x="0" y="1885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0"/>
          </a:solidFill>
        </p:spPr>
        <p:txBody>
          <a:bodyPr wrap="square" lIns="0" tIns="0" rIns="0" bIns="0" rtlCol="0">
            <a:noAutofit/>
          </a:bodyPr>
          <a:lstStyle/>
          <a:p>
            <a:endParaRPr/>
          </a:p>
        </p:txBody>
      </p:sp>
      <p:sp>
        <p:nvSpPr>
          <p:cNvPr id="176" name="object 176"/>
          <p:cNvSpPr/>
          <p:nvPr/>
        </p:nvSpPr>
        <p:spPr>
          <a:xfrm>
            <a:off x="0" y="1906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3F"/>
          </a:solidFill>
        </p:spPr>
        <p:txBody>
          <a:bodyPr wrap="square" lIns="0" tIns="0" rIns="0" bIns="0" rtlCol="0">
            <a:noAutofit/>
          </a:bodyPr>
          <a:lstStyle/>
          <a:p>
            <a:endParaRPr/>
          </a:p>
        </p:txBody>
      </p:sp>
      <p:sp>
        <p:nvSpPr>
          <p:cNvPr id="177" name="object 177"/>
          <p:cNvSpPr/>
          <p:nvPr/>
        </p:nvSpPr>
        <p:spPr>
          <a:xfrm>
            <a:off x="0" y="1927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E"/>
          </a:solidFill>
        </p:spPr>
        <p:txBody>
          <a:bodyPr wrap="square" lIns="0" tIns="0" rIns="0" bIns="0" rtlCol="0">
            <a:noAutofit/>
          </a:bodyPr>
          <a:lstStyle/>
          <a:p>
            <a:endParaRPr/>
          </a:p>
        </p:txBody>
      </p:sp>
      <p:sp>
        <p:nvSpPr>
          <p:cNvPr id="178" name="object 178"/>
          <p:cNvSpPr/>
          <p:nvPr/>
        </p:nvSpPr>
        <p:spPr>
          <a:xfrm>
            <a:off x="0" y="1948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D"/>
          </a:solidFill>
        </p:spPr>
        <p:txBody>
          <a:bodyPr wrap="square" lIns="0" tIns="0" rIns="0" bIns="0" rtlCol="0">
            <a:noAutofit/>
          </a:bodyPr>
          <a:lstStyle/>
          <a:p>
            <a:endParaRPr/>
          </a:p>
        </p:txBody>
      </p:sp>
      <p:sp>
        <p:nvSpPr>
          <p:cNvPr id="179" name="object 179"/>
          <p:cNvSpPr/>
          <p:nvPr/>
        </p:nvSpPr>
        <p:spPr>
          <a:xfrm>
            <a:off x="0" y="1970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C"/>
          </a:solidFill>
        </p:spPr>
        <p:txBody>
          <a:bodyPr wrap="square" lIns="0" tIns="0" rIns="0" bIns="0" rtlCol="0">
            <a:noAutofit/>
          </a:bodyPr>
          <a:lstStyle/>
          <a:p>
            <a:endParaRPr/>
          </a:p>
        </p:txBody>
      </p:sp>
      <p:sp>
        <p:nvSpPr>
          <p:cNvPr id="180" name="object 180"/>
          <p:cNvSpPr/>
          <p:nvPr/>
        </p:nvSpPr>
        <p:spPr>
          <a:xfrm>
            <a:off x="0" y="1990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B"/>
          </a:solidFill>
        </p:spPr>
        <p:txBody>
          <a:bodyPr wrap="square" lIns="0" tIns="0" rIns="0" bIns="0" rtlCol="0">
            <a:noAutofit/>
          </a:bodyPr>
          <a:lstStyle/>
          <a:p>
            <a:endParaRPr/>
          </a:p>
        </p:txBody>
      </p:sp>
      <p:sp>
        <p:nvSpPr>
          <p:cNvPr id="181" name="object 181"/>
          <p:cNvSpPr/>
          <p:nvPr/>
        </p:nvSpPr>
        <p:spPr>
          <a:xfrm>
            <a:off x="0" y="2012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A"/>
          </a:solidFill>
        </p:spPr>
        <p:txBody>
          <a:bodyPr wrap="square" lIns="0" tIns="0" rIns="0" bIns="0" rtlCol="0">
            <a:noAutofit/>
          </a:bodyPr>
          <a:lstStyle/>
          <a:p>
            <a:endParaRPr/>
          </a:p>
        </p:txBody>
      </p:sp>
      <p:sp>
        <p:nvSpPr>
          <p:cNvPr id="182" name="object 182"/>
          <p:cNvSpPr/>
          <p:nvPr/>
        </p:nvSpPr>
        <p:spPr>
          <a:xfrm>
            <a:off x="0" y="2033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9"/>
          </a:solidFill>
        </p:spPr>
        <p:txBody>
          <a:bodyPr wrap="square" lIns="0" tIns="0" rIns="0" bIns="0" rtlCol="0">
            <a:noAutofit/>
          </a:bodyPr>
          <a:lstStyle/>
          <a:p>
            <a:endParaRPr/>
          </a:p>
        </p:txBody>
      </p:sp>
      <p:sp>
        <p:nvSpPr>
          <p:cNvPr id="183" name="object 183"/>
          <p:cNvSpPr/>
          <p:nvPr/>
        </p:nvSpPr>
        <p:spPr>
          <a:xfrm>
            <a:off x="0" y="2054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8"/>
          </a:solidFill>
        </p:spPr>
        <p:txBody>
          <a:bodyPr wrap="square" lIns="0" tIns="0" rIns="0" bIns="0" rtlCol="0">
            <a:noAutofit/>
          </a:bodyPr>
          <a:lstStyle/>
          <a:p>
            <a:endParaRPr/>
          </a:p>
        </p:txBody>
      </p:sp>
      <p:sp>
        <p:nvSpPr>
          <p:cNvPr id="184" name="object 184"/>
          <p:cNvSpPr/>
          <p:nvPr/>
        </p:nvSpPr>
        <p:spPr>
          <a:xfrm>
            <a:off x="0" y="2075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7"/>
          </a:solidFill>
        </p:spPr>
        <p:txBody>
          <a:bodyPr wrap="square" lIns="0" tIns="0" rIns="0" bIns="0" rtlCol="0">
            <a:noAutofit/>
          </a:bodyPr>
          <a:lstStyle/>
          <a:p>
            <a:endParaRPr/>
          </a:p>
        </p:txBody>
      </p:sp>
      <p:sp>
        <p:nvSpPr>
          <p:cNvPr id="185" name="object 185"/>
          <p:cNvSpPr/>
          <p:nvPr/>
        </p:nvSpPr>
        <p:spPr>
          <a:xfrm>
            <a:off x="0" y="2097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6"/>
          </a:solidFill>
        </p:spPr>
        <p:txBody>
          <a:bodyPr wrap="square" lIns="0" tIns="0" rIns="0" bIns="0" rtlCol="0">
            <a:noAutofit/>
          </a:bodyPr>
          <a:lstStyle/>
          <a:p>
            <a:endParaRPr/>
          </a:p>
        </p:txBody>
      </p:sp>
      <p:sp>
        <p:nvSpPr>
          <p:cNvPr id="186" name="object 186"/>
          <p:cNvSpPr/>
          <p:nvPr/>
        </p:nvSpPr>
        <p:spPr>
          <a:xfrm>
            <a:off x="0" y="211772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035"/>
          </a:solidFill>
        </p:spPr>
        <p:txBody>
          <a:bodyPr wrap="square" lIns="0" tIns="0" rIns="0" bIns="0" rtlCol="0">
            <a:noAutofit/>
          </a:bodyPr>
          <a:lstStyle/>
          <a:p>
            <a:endParaRPr/>
          </a:p>
        </p:txBody>
      </p:sp>
      <p:sp>
        <p:nvSpPr>
          <p:cNvPr id="187" name="object 187"/>
          <p:cNvSpPr/>
          <p:nvPr/>
        </p:nvSpPr>
        <p:spPr>
          <a:xfrm>
            <a:off x="0" y="2139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034"/>
          </a:solidFill>
        </p:spPr>
        <p:txBody>
          <a:bodyPr wrap="square" lIns="0" tIns="0" rIns="0" bIns="0" rtlCol="0">
            <a:noAutofit/>
          </a:bodyPr>
          <a:lstStyle/>
          <a:p>
            <a:endParaRPr/>
          </a:p>
        </p:txBody>
      </p:sp>
      <p:sp>
        <p:nvSpPr>
          <p:cNvPr id="188" name="object 188"/>
          <p:cNvSpPr/>
          <p:nvPr/>
        </p:nvSpPr>
        <p:spPr>
          <a:xfrm>
            <a:off x="0" y="2160905"/>
            <a:ext cx="9138920" cy="45719"/>
          </a:xfrm>
          <a:custGeom>
            <a:avLst/>
            <a:gdLst/>
            <a:ahLst/>
            <a:cxnLst/>
            <a:rect l="l" t="t" r="r" b="b"/>
            <a:pathLst>
              <a:path w="9138920" h="45719">
                <a:moveTo>
                  <a:pt x="0" y="45719"/>
                </a:moveTo>
                <a:lnTo>
                  <a:pt x="9138920" y="45719"/>
                </a:lnTo>
                <a:lnTo>
                  <a:pt x="9138920" y="0"/>
                </a:lnTo>
                <a:lnTo>
                  <a:pt x="0" y="0"/>
                </a:lnTo>
                <a:lnTo>
                  <a:pt x="0" y="45719"/>
                </a:lnTo>
                <a:close/>
              </a:path>
            </a:pathLst>
          </a:custGeom>
          <a:solidFill>
            <a:srgbClr val="000F33"/>
          </a:solidFill>
        </p:spPr>
        <p:txBody>
          <a:bodyPr wrap="square" lIns="0" tIns="0" rIns="0" bIns="0" rtlCol="0">
            <a:noAutofit/>
          </a:bodyPr>
          <a:lstStyle/>
          <a:p>
            <a:endParaRPr/>
          </a:p>
        </p:txBody>
      </p:sp>
      <p:sp>
        <p:nvSpPr>
          <p:cNvPr id="189" name="object 189"/>
          <p:cNvSpPr/>
          <p:nvPr/>
        </p:nvSpPr>
        <p:spPr>
          <a:xfrm>
            <a:off x="0" y="2202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F31"/>
          </a:solidFill>
        </p:spPr>
        <p:txBody>
          <a:bodyPr wrap="square" lIns="0" tIns="0" rIns="0" bIns="0" rtlCol="0">
            <a:noAutofit/>
          </a:bodyPr>
          <a:lstStyle/>
          <a:p>
            <a:endParaRPr/>
          </a:p>
        </p:txBody>
      </p:sp>
      <p:sp>
        <p:nvSpPr>
          <p:cNvPr id="190" name="object 190"/>
          <p:cNvSpPr/>
          <p:nvPr/>
        </p:nvSpPr>
        <p:spPr>
          <a:xfrm>
            <a:off x="0" y="2224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30"/>
          </a:solidFill>
        </p:spPr>
        <p:txBody>
          <a:bodyPr wrap="square" lIns="0" tIns="0" rIns="0" bIns="0" rtlCol="0">
            <a:noAutofit/>
          </a:bodyPr>
          <a:lstStyle/>
          <a:p>
            <a:endParaRPr/>
          </a:p>
        </p:txBody>
      </p:sp>
      <p:sp>
        <p:nvSpPr>
          <p:cNvPr id="191" name="object 191"/>
          <p:cNvSpPr/>
          <p:nvPr/>
        </p:nvSpPr>
        <p:spPr>
          <a:xfrm>
            <a:off x="0" y="2245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F"/>
          </a:solidFill>
        </p:spPr>
        <p:txBody>
          <a:bodyPr wrap="square" lIns="0" tIns="0" rIns="0" bIns="0" rtlCol="0">
            <a:noAutofit/>
          </a:bodyPr>
          <a:lstStyle/>
          <a:p>
            <a:endParaRPr/>
          </a:p>
        </p:txBody>
      </p:sp>
      <p:sp>
        <p:nvSpPr>
          <p:cNvPr id="192" name="object 192"/>
          <p:cNvSpPr/>
          <p:nvPr/>
        </p:nvSpPr>
        <p:spPr>
          <a:xfrm>
            <a:off x="0" y="2266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E"/>
          </a:solidFill>
        </p:spPr>
        <p:txBody>
          <a:bodyPr wrap="square" lIns="0" tIns="0" rIns="0" bIns="0" rtlCol="0">
            <a:noAutofit/>
          </a:bodyPr>
          <a:lstStyle/>
          <a:p>
            <a:endParaRPr/>
          </a:p>
        </p:txBody>
      </p:sp>
      <p:sp>
        <p:nvSpPr>
          <p:cNvPr id="193" name="object 193"/>
          <p:cNvSpPr/>
          <p:nvPr/>
        </p:nvSpPr>
        <p:spPr>
          <a:xfrm>
            <a:off x="0" y="2287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D"/>
          </a:solidFill>
        </p:spPr>
        <p:txBody>
          <a:bodyPr wrap="square" lIns="0" tIns="0" rIns="0" bIns="0" rtlCol="0">
            <a:noAutofit/>
          </a:bodyPr>
          <a:lstStyle/>
          <a:p>
            <a:endParaRPr/>
          </a:p>
        </p:txBody>
      </p:sp>
      <p:sp>
        <p:nvSpPr>
          <p:cNvPr id="194" name="object 194"/>
          <p:cNvSpPr/>
          <p:nvPr/>
        </p:nvSpPr>
        <p:spPr>
          <a:xfrm>
            <a:off x="0" y="2309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C"/>
          </a:solidFill>
        </p:spPr>
        <p:txBody>
          <a:bodyPr wrap="square" lIns="0" tIns="0" rIns="0" bIns="0" rtlCol="0">
            <a:noAutofit/>
          </a:bodyPr>
          <a:lstStyle/>
          <a:p>
            <a:endParaRPr/>
          </a:p>
        </p:txBody>
      </p:sp>
      <p:sp>
        <p:nvSpPr>
          <p:cNvPr id="195" name="object 195"/>
          <p:cNvSpPr/>
          <p:nvPr/>
        </p:nvSpPr>
        <p:spPr>
          <a:xfrm>
            <a:off x="0" y="2329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D2B"/>
          </a:solidFill>
        </p:spPr>
        <p:txBody>
          <a:bodyPr wrap="square" lIns="0" tIns="0" rIns="0" bIns="0" rtlCol="0">
            <a:noAutofit/>
          </a:bodyPr>
          <a:lstStyle/>
          <a:p>
            <a:endParaRPr/>
          </a:p>
        </p:txBody>
      </p:sp>
      <p:sp>
        <p:nvSpPr>
          <p:cNvPr id="196" name="object 196"/>
          <p:cNvSpPr/>
          <p:nvPr/>
        </p:nvSpPr>
        <p:spPr>
          <a:xfrm>
            <a:off x="0" y="2351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A"/>
          </a:solidFill>
        </p:spPr>
        <p:txBody>
          <a:bodyPr wrap="square" lIns="0" tIns="0" rIns="0" bIns="0" rtlCol="0">
            <a:noAutofit/>
          </a:bodyPr>
          <a:lstStyle/>
          <a:p>
            <a:endParaRPr/>
          </a:p>
        </p:txBody>
      </p:sp>
      <p:sp>
        <p:nvSpPr>
          <p:cNvPr id="197" name="object 197"/>
          <p:cNvSpPr/>
          <p:nvPr/>
        </p:nvSpPr>
        <p:spPr>
          <a:xfrm>
            <a:off x="0" y="2372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9"/>
          </a:solidFill>
        </p:spPr>
        <p:txBody>
          <a:bodyPr wrap="square" lIns="0" tIns="0" rIns="0" bIns="0" rtlCol="0">
            <a:noAutofit/>
          </a:bodyPr>
          <a:lstStyle/>
          <a:p>
            <a:endParaRPr/>
          </a:p>
        </p:txBody>
      </p:sp>
      <p:sp>
        <p:nvSpPr>
          <p:cNvPr id="198" name="object 198"/>
          <p:cNvSpPr/>
          <p:nvPr/>
        </p:nvSpPr>
        <p:spPr>
          <a:xfrm>
            <a:off x="0" y="2394585"/>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C28"/>
          </a:solidFill>
        </p:spPr>
        <p:txBody>
          <a:bodyPr wrap="square" lIns="0" tIns="0" rIns="0" bIns="0" rtlCol="0">
            <a:noAutofit/>
          </a:bodyPr>
          <a:lstStyle/>
          <a:p>
            <a:endParaRPr/>
          </a:p>
        </p:txBody>
      </p:sp>
      <p:sp>
        <p:nvSpPr>
          <p:cNvPr id="199" name="object 199"/>
          <p:cNvSpPr/>
          <p:nvPr/>
        </p:nvSpPr>
        <p:spPr>
          <a:xfrm>
            <a:off x="0" y="2414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7"/>
          </a:solidFill>
        </p:spPr>
        <p:txBody>
          <a:bodyPr wrap="square" lIns="0" tIns="0" rIns="0" bIns="0" rtlCol="0">
            <a:noAutofit/>
          </a:bodyPr>
          <a:lstStyle/>
          <a:p>
            <a:endParaRPr/>
          </a:p>
        </p:txBody>
      </p:sp>
      <p:sp>
        <p:nvSpPr>
          <p:cNvPr id="200" name="object 200"/>
          <p:cNvSpPr/>
          <p:nvPr/>
        </p:nvSpPr>
        <p:spPr>
          <a:xfrm>
            <a:off x="0" y="2436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6"/>
          </a:solidFill>
        </p:spPr>
        <p:txBody>
          <a:bodyPr wrap="square" lIns="0" tIns="0" rIns="0" bIns="0" rtlCol="0">
            <a:noAutofit/>
          </a:bodyPr>
          <a:lstStyle/>
          <a:p>
            <a:endParaRPr/>
          </a:p>
        </p:txBody>
      </p:sp>
      <p:sp>
        <p:nvSpPr>
          <p:cNvPr id="201" name="object 201"/>
          <p:cNvSpPr/>
          <p:nvPr/>
        </p:nvSpPr>
        <p:spPr>
          <a:xfrm>
            <a:off x="0" y="2456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B25"/>
          </a:solidFill>
        </p:spPr>
        <p:txBody>
          <a:bodyPr wrap="square" lIns="0" tIns="0" rIns="0" bIns="0" rtlCol="0">
            <a:noAutofit/>
          </a:bodyPr>
          <a:lstStyle/>
          <a:p>
            <a:endParaRPr/>
          </a:p>
        </p:txBody>
      </p:sp>
      <p:sp>
        <p:nvSpPr>
          <p:cNvPr id="202" name="object 202"/>
          <p:cNvSpPr/>
          <p:nvPr/>
        </p:nvSpPr>
        <p:spPr>
          <a:xfrm>
            <a:off x="0" y="2478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4"/>
          </a:solidFill>
        </p:spPr>
        <p:txBody>
          <a:bodyPr wrap="square" lIns="0" tIns="0" rIns="0" bIns="0" rtlCol="0">
            <a:noAutofit/>
          </a:bodyPr>
          <a:lstStyle/>
          <a:p>
            <a:endParaRPr/>
          </a:p>
        </p:txBody>
      </p:sp>
      <p:sp>
        <p:nvSpPr>
          <p:cNvPr id="203" name="object 203"/>
          <p:cNvSpPr/>
          <p:nvPr/>
        </p:nvSpPr>
        <p:spPr>
          <a:xfrm>
            <a:off x="0" y="2499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3"/>
          </a:solidFill>
        </p:spPr>
        <p:txBody>
          <a:bodyPr wrap="square" lIns="0" tIns="0" rIns="0" bIns="0" rtlCol="0">
            <a:noAutofit/>
          </a:bodyPr>
          <a:lstStyle/>
          <a:p>
            <a:endParaRPr/>
          </a:p>
        </p:txBody>
      </p:sp>
      <p:sp>
        <p:nvSpPr>
          <p:cNvPr id="204" name="object 204"/>
          <p:cNvSpPr/>
          <p:nvPr/>
        </p:nvSpPr>
        <p:spPr>
          <a:xfrm>
            <a:off x="0" y="2521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2"/>
          </a:solidFill>
        </p:spPr>
        <p:txBody>
          <a:bodyPr wrap="square" lIns="0" tIns="0" rIns="0" bIns="0" rtlCol="0">
            <a:noAutofit/>
          </a:bodyPr>
          <a:lstStyle/>
          <a:p>
            <a:endParaRPr/>
          </a:p>
        </p:txBody>
      </p:sp>
      <p:sp>
        <p:nvSpPr>
          <p:cNvPr id="205" name="object 205"/>
          <p:cNvSpPr/>
          <p:nvPr/>
        </p:nvSpPr>
        <p:spPr>
          <a:xfrm>
            <a:off x="0" y="2541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921"/>
          </a:solidFill>
        </p:spPr>
        <p:txBody>
          <a:bodyPr wrap="square" lIns="0" tIns="0" rIns="0" bIns="0" rtlCol="0">
            <a:noAutofit/>
          </a:bodyPr>
          <a:lstStyle/>
          <a:p>
            <a:endParaRPr/>
          </a:p>
        </p:txBody>
      </p:sp>
      <p:sp>
        <p:nvSpPr>
          <p:cNvPr id="206" name="object 206"/>
          <p:cNvSpPr/>
          <p:nvPr/>
        </p:nvSpPr>
        <p:spPr>
          <a:xfrm>
            <a:off x="0" y="2563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20"/>
          </a:solidFill>
        </p:spPr>
        <p:txBody>
          <a:bodyPr wrap="square" lIns="0" tIns="0" rIns="0" bIns="0" rtlCol="0">
            <a:noAutofit/>
          </a:bodyPr>
          <a:lstStyle/>
          <a:p>
            <a:endParaRPr/>
          </a:p>
        </p:txBody>
      </p:sp>
      <p:sp>
        <p:nvSpPr>
          <p:cNvPr id="207" name="object 207"/>
          <p:cNvSpPr/>
          <p:nvPr/>
        </p:nvSpPr>
        <p:spPr>
          <a:xfrm>
            <a:off x="0" y="2585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1F"/>
          </a:solidFill>
        </p:spPr>
        <p:txBody>
          <a:bodyPr wrap="square" lIns="0" tIns="0" rIns="0" bIns="0" rtlCol="0">
            <a:noAutofit/>
          </a:bodyPr>
          <a:lstStyle/>
          <a:p>
            <a:endParaRPr/>
          </a:p>
        </p:txBody>
      </p:sp>
      <p:sp>
        <p:nvSpPr>
          <p:cNvPr id="208" name="object 208"/>
          <p:cNvSpPr/>
          <p:nvPr/>
        </p:nvSpPr>
        <p:spPr>
          <a:xfrm>
            <a:off x="0" y="260667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81E"/>
          </a:solidFill>
        </p:spPr>
        <p:txBody>
          <a:bodyPr wrap="square" lIns="0" tIns="0" rIns="0" bIns="0" rtlCol="0">
            <a:noAutofit/>
          </a:bodyPr>
          <a:lstStyle/>
          <a:p>
            <a:endParaRPr/>
          </a:p>
        </p:txBody>
      </p:sp>
      <p:sp>
        <p:nvSpPr>
          <p:cNvPr id="209" name="object 209"/>
          <p:cNvSpPr/>
          <p:nvPr/>
        </p:nvSpPr>
        <p:spPr>
          <a:xfrm>
            <a:off x="0" y="2626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D"/>
          </a:solidFill>
        </p:spPr>
        <p:txBody>
          <a:bodyPr wrap="square" lIns="0" tIns="0" rIns="0" bIns="0" rtlCol="0">
            <a:noAutofit/>
          </a:bodyPr>
          <a:lstStyle/>
          <a:p>
            <a:endParaRPr/>
          </a:p>
        </p:txBody>
      </p:sp>
      <p:sp>
        <p:nvSpPr>
          <p:cNvPr id="210" name="object 210"/>
          <p:cNvSpPr/>
          <p:nvPr/>
        </p:nvSpPr>
        <p:spPr>
          <a:xfrm>
            <a:off x="0" y="2648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C"/>
          </a:solidFill>
        </p:spPr>
        <p:txBody>
          <a:bodyPr wrap="square" lIns="0" tIns="0" rIns="0" bIns="0" rtlCol="0">
            <a:noAutofit/>
          </a:bodyPr>
          <a:lstStyle/>
          <a:p>
            <a:endParaRPr/>
          </a:p>
        </p:txBody>
      </p:sp>
      <p:sp>
        <p:nvSpPr>
          <p:cNvPr id="211" name="object 211"/>
          <p:cNvSpPr/>
          <p:nvPr/>
        </p:nvSpPr>
        <p:spPr>
          <a:xfrm>
            <a:off x="0" y="2668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71B"/>
          </a:solidFill>
        </p:spPr>
        <p:txBody>
          <a:bodyPr wrap="square" lIns="0" tIns="0" rIns="0" bIns="0" rtlCol="0">
            <a:noAutofit/>
          </a:bodyPr>
          <a:lstStyle/>
          <a:p>
            <a:endParaRPr/>
          </a:p>
        </p:txBody>
      </p:sp>
      <p:sp>
        <p:nvSpPr>
          <p:cNvPr id="212" name="object 212"/>
          <p:cNvSpPr/>
          <p:nvPr/>
        </p:nvSpPr>
        <p:spPr>
          <a:xfrm>
            <a:off x="0" y="2690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A"/>
          </a:solidFill>
        </p:spPr>
        <p:txBody>
          <a:bodyPr wrap="square" lIns="0" tIns="0" rIns="0" bIns="0" rtlCol="0">
            <a:noAutofit/>
          </a:bodyPr>
          <a:lstStyle/>
          <a:p>
            <a:endParaRPr/>
          </a:p>
        </p:txBody>
      </p:sp>
      <p:sp>
        <p:nvSpPr>
          <p:cNvPr id="213" name="object 213"/>
          <p:cNvSpPr/>
          <p:nvPr/>
        </p:nvSpPr>
        <p:spPr>
          <a:xfrm>
            <a:off x="0" y="2712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9"/>
          </a:solidFill>
        </p:spPr>
        <p:txBody>
          <a:bodyPr wrap="square" lIns="0" tIns="0" rIns="0" bIns="0" rtlCol="0">
            <a:noAutofit/>
          </a:bodyPr>
          <a:lstStyle/>
          <a:p>
            <a:endParaRPr/>
          </a:p>
        </p:txBody>
      </p:sp>
      <p:sp>
        <p:nvSpPr>
          <p:cNvPr id="214" name="object 214"/>
          <p:cNvSpPr/>
          <p:nvPr/>
        </p:nvSpPr>
        <p:spPr>
          <a:xfrm>
            <a:off x="0" y="273367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8"/>
          </a:solidFill>
        </p:spPr>
        <p:txBody>
          <a:bodyPr wrap="square" lIns="0" tIns="0" rIns="0" bIns="0" rtlCol="0">
            <a:noAutofit/>
          </a:bodyPr>
          <a:lstStyle/>
          <a:p>
            <a:endParaRPr/>
          </a:p>
        </p:txBody>
      </p:sp>
      <p:sp>
        <p:nvSpPr>
          <p:cNvPr id="215" name="object 215"/>
          <p:cNvSpPr/>
          <p:nvPr/>
        </p:nvSpPr>
        <p:spPr>
          <a:xfrm>
            <a:off x="0" y="2753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7"/>
          </a:solidFill>
        </p:spPr>
        <p:txBody>
          <a:bodyPr wrap="square" lIns="0" tIns="0" rIns="0" bIns="0" rtlCol="0">
            <a:noAutofit/>
          </a:bodyPr>
          <a:lstStyle/>
          <a:p>
            <a:endParaRPr/>
          </a:p>
        </p:txBody>
      </p:sp>
      <p:sp>
        <p:nvSpPr>
          <p:cNvPr id="216" name="object 216"/>
          <p:cNvSpPr/>
          <p:nvPr/>
        </p:nvSpPr>
        <p:spPr>
          <a:xfrm>
            <a:off x="0" y="2775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6"/>
          </a:solidFill>
        </p:spPr>
        <p:txBody>
          <a:bodyPr wrap="square" lIns="0" tIns="0" rIns="0" bIns="0" rtlCol="0">
            <a:noAutofit/>
          </a:bodyPr>
          <a:lstStyle/>
          <a:p>
            <a:endParaRPr/>
          </a:p>
        </p:txBody>
      </p:sp>
      <p:sp>
        <p:nvSpPr>
          <p:cNvPr id="217" name="object 217"/>
          <p:cNvSpPr/>
          <p:nvPr/>
        </p:nvSpPr>
        <p:spPr>
          <a:xfrm>
            <a:off x="0" y="2797174"/>
            <a:ext cx="9138920" cy="21589"/>
          </a:xfrm>
          <a:custGeom>
            <a:avLst/>
            <a:gdLst/>
            <a:ahLst/>
            <a:cxnLst/>
            <a:rect l="l" t="t" r="r" b="b"/>
            <a:pathLst>
              <a:path w="9138920" h="21589">
                <a:moveTo>
                  <a:pt x="0" y="21589"/>
                </a:moveTo>
                <a:lnTo>
                  <a:pt x="9138920" y="21589"/>
                </a:lnTo>
                <a:lnTo>
                  <a:pt x="9138920" y="0"/>
                </a:lnTo>
                <a:lnTo>
                  <a:pt x="0" y="0"/>
                </a:lnTo>
                <a:lnTo>
                  <a:pt x="0" y="21589"/>
                </a:lnTo>
                <a:close/>
              </a:path>
            </a:pathLst>
          </a:custGeom>
          <a:solidFill>
            <a:srgbClr val="000515"/>
          </a:solidFill>
        </p:spPr>
        <p:txBody>
          <a:bodyPr wrap="square" lIns="0" tIns="0" rIns="0" bIns="0" rtlCol="0">
            <a:noAutofit/>
          </a:bodyPr>
          <a:lstStyle/>
          <a:p>
            <a:endParaRPr/>
          </a:p>
        </p:txBody>
      </p:sp>
      <p:sp>
        <p:nvSpPr>
          <p:cNvPr id="218" name="object 218"/>
          <p:cNvSpPr txBox="1"/>
          <p:nvPr/>
        </p:nvSpPr>
        <p:spPr>
          <a:xfrm>
            <a:off x="2835910" y="1948643"/>
            <a:ext cx="3596443" cy="787400"/>
          </a:xfrm>
          <a:prstGeom prst="rect">
            <a:avLst/>
          </a:prstGeom>
        </p:spPr>
        <p:txBody>
          <a:bodyPr wrap="square" lIns="0" tIns="0" rIns="0" bIns="0" rtlCol="0">
            <a:noAutofit/>
          </a:bodyPr>
          <a:lstStyle/>
          <a:p>
            <a:pPr marL="12700">
              <a:lnSpc>
                <a:spcPts val="6200"/>
              </a:lnSpc>
              <a:spcBef>
                <a:spcPts val="310"/>
              </a:spcBef>
            </a:pPr>
            <a:r>
              <a:rPr sz="9000" b="1" spc="0" baseline="2469" dirty="0" smtClean="0">
                <a:solidFill>
                  <a:srgbClr val="C92605"/>
                </a:solidFill>
                <a:latin typeface="Garamond"/>
                <a:cs typeface="Garamond"/>
              </a:rPr>
              <a:t>SC</a:t>
            </a:r>
            <a:r>
              <a:rPr sz="9000" b="1" spc="-4" baseline="2469" dirty="0" smtClean="0">
                <a:solidFill>
                  <a:srgbClr val="C92605"/>
                </a:solidFill>
                <a:latin typeface="Garamond"/>
                <a:cs typeface="Garamond"/>
              </a:rPr>
              <a:t>I</a:t>
            </a:r>
            <a:r>
              <a:rPr sz="9000" b="1" spc="-9" baseline="2469" dirty="0" smtClean="0">
                <a:solidFill>
                  <a:srgbClr val="C92605"/>
                </a:solidFill>
                <a:latin typeface="Garamond"/>
                <a:cs typeface="Garamond"/>
              </a:rPr>
              <a:t>E</a:t>
            </a:r>
            <a:r>
              <a:rPr sz="9000" b="1" spc="0" baseline="2469" dirty="0" smtClean="0">
                <a:solidFill>
                  <a:srgbClr val="C92605"/>
                </a:solidFill>
                <a:latin typeface="Garamond"/>
                <a:cs typeface="Garamond"/>
              </a:rPr>
              <a:t>NCE</a:t>
            </a:r>
            <a:endParaRPr sz="6000">
              <a:latin typeface="Garamond"/>
              <a:cs typeface="Garamond"/>
            </a:endParaRPr>
          </a:p>
        </p:txBody>
      </p:sp>
      <p:sp>
        <p:nvSpPr>
          <p:cNvPr id="219" name="object 219"/>
          <p:cNvSpPr txBox="1"/>
          <p:nvPr/>
        </p:nvSpPr>
        <p:spPr>
          <a:xfrm>
            <a:off x="1932939" y="2863043"/>
            <a:ext cx="5401246" cy="787400"/>
          </a:xfrm>
          <a:prstGeom prst="rect">
            <a:avLst/>
          </a:prstGeom>
        </p:spPr>
        <p:txBody>
          <a:bodyPr wrap="square" lIns="0" tIns="0" rIns="0" bIns="0" rtlCol="0">
            <a:noAutofit/>
          </a:bodyPr>
          <a:lstStyle/>
          <a:p>
            <a:pPr marL="12700">
              <a:lnSpc>
                <a:spcPts val="6200"/>
              </a:lnSpc>
              <a:spcBef>
                <a:spcPts val="310"/>
              </a:spcBef>
            </a:pPr>
            <a:r>
              <a:rPr sz="9000" b="1" spc="4" baseline="2469" dirty="0" smtClean="0">
                <a:solidFill>
                  <a:srgbClr val="C92605"/>
                </a:solidFill>
                <a:latin typeface="Garamond"/>
                <a:cs typeface="Garamond"/>
              </a:rPr>
              <a:t>L</a:t>
            </a:r>
            <a:r>
              <a:rPr sz="9000" b="1" spc="0" baseline="2469" dirty="0" smtClean="0">
                <a:solidFill>
                  <a:srgbClr val="C92605"/>
                </a:solidFill>
                <a:latin typeface="Garamond"/>
                <a:cs typeface="Garamond"/>
              </a:rPr>
              <a:t>ABOR</a:t>
            </a:r>
            <a:r>
              <a:rPr sz="9000" b="1" spc="-9" baseline="2469" dirty="0" smtClean="0">
                <a:solidFill>
                  <a:srgbClr val="C92605"/>
                </a:solidFill>
                <a:latin typeface="Garamond"/>
                <a:cs typeface="Garamond"/>
              </a:rPr>
              <a:t>A</a:t>
            </a:r>
            <a:r>
              <a:rPr sz="9000" b="1" spc="-114" baseline="2469" dirty="0" smtClean="0">
                <a:solidFill>
                  <a:srgbClr val="C92605"/>
                </a:solidFill>
                <a:latin typeface="Garamond"/>
                <a:cs typeface="Garamond"/>
              </a:rPr>
              <a:t>T</a:t>
            </a:r>
            <a:r>
              <a:rPr sz="9000" b="1" spc="-4" baseline="2469" dirty="0" smtClean="0">
                <a:solidFill>
                  <a:srgbClr val="C92605"/>
                </a:solidFill>
                <a:latin typeface="Garamond"/>
                <a:cs typeface="Garamond"/>
              </a:rPr>
              <a:t>O</a:t>
            </a:r>
            <a:r>
              <a:rPr sz="9000" b="1" spc="-225" baseline="2469" dirty="0" smtClean="0">
                <a:solidFill>
                  <a:srgbClr val="C92605"/>
                </a:solidFill>
                <a:latin typeface="Garamond"/>
                <a:cs typeface="Garamond"/>
              </a:rPr>
              <a:t>R</a:t>
            </a:r>
            <a:r>
              <a:rPr sz="9000" b="1" spc="0" baseline="2469" dirty="0" smtClean="0">
                <a:solidFill>
                  <a:srgbClr val="C92605"/>
                </a:solidFill>
                <a:latin typeface="Garamond"/>
                <a:cs typeface="Garamond"/>
              </a:rPr>
              <a:t>Y</a:t>
            </a:r>
            <a:endParaRPr sz="6000">
              <a:latin typeface="Garamond"/>
              <a:cs typeface="Garamond"/>
            </a:endParaRPr>
          </a:p>
        </p:txBody>
      </p:sp>
    </p:spTree>
    <p:extLst>
      <p:ext uri="{BB962C8B-B14F-4D97-AF65-F5344CB8AC3E}">
        <p14:creationId xmlns:p14="http://schemas.microsoft.com/office/powerpoint/2010/main" val="1335030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003399"/>
          </a:solidFill>
        </p:spPr>
        <p:txBody>
          <a:bodyPr wrap="square" lIns="0" tIns="0" rIns="0" bIns="0" rtlCol="0">
            <a:noAutofit/>
          </a:bodyPr>
          <a:lstStyle/>
          <a:p>
            <a:endParaRPr/>
          </a:p>
        </p:txBody>
      </p:sp>
      <p:sp>
        <p:nvSpPr>
          <p:cNvPr id="3" name="object 3"/>
          <p:cNvSpPr/>
          <p:nvPr/>
        </p:nvSpPr>
        <p:spPr>
          <a:xfrm>
            <a:off x="6982459" y="4988560"/>
            <a:ext cx="334010" cy="598932"/>
          </a:xfrm>
          <a:custGeom>
            <a:avLst/>
            <a:gdLst/>
            <a:ahLst/>
            <a:cxnLst/>
            <a:rect l="l" t="t" r="r" b="b"/>
            <a:pathLst>
              <a:path w="334010" h="598932">
                <a:moveTo>
                  <a:pt x="0" y="0"/>
                </a:moveTo>
                <a:lnTo>
                  <a:pt x="0" y="20757"/>
                </a:lnTo>
                <a:lnTo>
                  <a:pt x="57150" y="46990"/>
                </a:lnTo>
                <a:lnTo>
                  <a:pt x="107950" y="72390"/>
                </a:lnTo>
                <a:lnTo>
                  <a:pt x="152400" y="97790"/>
                </a:lnTo>
                <a:lnTo>
                  <a:pt x="177800" y="124460"/>
                </a:lnTo>
                <a:lnTo>
                  <a:pt x="195580" y="149860"/>
                </a:lnTo>
                <a:lnTo>
                  <a:pt x="203200" y="185420"/>
                </a:lnTo>
                <a:lnTo>
                  <a:pt x="195580" y="227330"/>
                </a:lnTo>
                <a:lnTo>
                  <a:pt x="177800" y="262890"/>
                </a:lnTo>
                <a:lnTo>
                  <a:pt x="143510" y="306070"/>
                </a:lnTo>
                <a:lnTo>
                  <a:pt x="92710" y="340360"/>
                </a:lnTo>
                <a:lnTo>
                  <a:pt x="31750" y="374650"/>
                </a:lnTo>
                <a:lnTo>
                  <a:pt x="0" y="388703"/>
                </a:lnTo>
                <a:lnTo>
                  <a:pt x="0" y="598932"/>
                </a:lnTo>
                <a:lnTo>
                  <a:pt x="48260" y="581660"/>
                </a:lnTo>
                <a:lnTo>
                  <a:pt x="143510" y="538480"/>
                </a:lnTo>
                <a:lnTo>
                  <a:pt x="203200" y="504190"/>
                </a:lnTo>
                <a:lnTo>
                  <a:pt x="246380" y="468630"/>
                </a:lnTo>
                <a:lnTo>
                  <a:pt x="281940" y="426720"/>
                </a:lnTo>
                <a:lnTo>
                  <a:pt x="307340" y="391160"/>
                </a:lnTo>
                <a:lnTo>
                  <a:pt x="334010" y="322580"/>
                </a:lnTo>
                <a:lnTo>
                  <a:pt x="323850" y="252730"/>
                </a:lnTo>
                <a:lnTo>
                  <a:pt x="289560" y="193040"/>
                </a:lnTo>
                <a:lnTo>
                  <a:pt x="256540" y="142240"/>
                </a:lnTo>
                <a:lnTo>
                  <a:pt x="203200" y="97790"/>
                </a:lnTo>
                <a:lnTo>
                  <a:pt x="161290" y="72390"/>
                </a:lnTo>
                <a:lnTo>
                  <a:pt x="31750" y="11430"/>
                </a:lnTo>
                <a:lnTo>
                  <a:pt x="0" y="0"/>
                </a:lnTo>
                <a:close/>
              </a:path>
            </a:pathLst>
          </a:custGeom>
          <a:solidFill>
            <a:srgbClr val="002D89"/>
          </a:solidFill>
        </p:spPr>
        <p:txBody>
          <a:bodyPr wrap="square" lIns="0" tIns="0" rIns="0" bIns="0" rtlCol="0">
            <a:noAutofit/>
          </a:bodyPr>
          <a:lstStyle/>
          <a:p>
            <a:endParaRPr/>
          </a:p>
        </p:txBody>
      </p:sp>
      <p:sp>
        <p:nvSpPr>
          <p:cNvPr id="4" name="object 4"/>
          <p:cNvSpPr/>
          <p:nvPr/>
        </p:nvSpPr>
        <p:spPr>
          <a:xfrm>
            <a:off x="6677659" y="4870450"/>
            <a:ext cx="335280" cy="803467"/>
          </a:xfrm>
          <a:custGeom>
            <a:avLst/>
            <a:gdLst/>
            <a:ahLst/>
            <a:cxnLst/>
            <a:rect l="l" t="t" r="r" b="b"/>
            <a:pathLst>
              <a:path w="335280" h="803467">
                <a:moveTo>
                  <a:pt x="0" y="0"/>
                </a:moveTo>
                <a:lnTo>
                  <a:pt x="0" y="26533"/>
                </a:lnTo>
                <a:lnTo>
                  <a:pt x="199390" y="95250"/>
                </a:lnTo>
                <a:lnTo>
                  <a:pt x="284480" y="129539"/>
                </a:lnTo>
                <a:lnTo>
                  <a:pt x="335280" y="152858"/>
                </a:lnTo>
                <a:lnTo>
                  <a:pt x="335280" y="129082"/>
                </a:lnTo>
                <a:lnTo>
                  <a:pt x="241300" y="95250"/>
                </a:lnTo>
                <a:lnTo>
                  <a:pt x="129540" y="52069"/>
                </a:lnTo>
                <a:lnTo>
                  <a:pt x="0" y="0"/>
                </a:lnTo>
                <a:close/>
              </a:path>
              <a:path w="335280" h="803467">
                <a:moveTo>
                  <a:pt x="335280" y="493322"/>
                </a:moveTo>
                <a:lnTo>
                  <a:pt x="259080" y="527050"/>
                </a:lnTo>
                <a:lnTo>
                  <a:pt x="173990" y="561340"/>
                </a:lnTo>
                <a:lnTo>
                  <a:pt x="78740" y="596900"/>
                </a:lnTo>
                <a:lnTo>
                  <a:pt x="0" y="620787"/>
                </a:lnTo>
                <a:lnTo>
                  <a:pt x="0" y="803467"/>
                </a:lnTo>
                <a:lnTo>
                  <a:pt x="86360" y="777240"/>
                </a:lnTo>
                <a:lnTo>
                  <a:pt x="232410" y="742950"/>
                </a:lnTo>
                <a:lnTo>
                  <a:pt x="335280" y="706133"/>
                </a:lnTo>
                <a:lnTo>
                  <a:pt x="335280" y="493322"/>
                </a:lnTo>
                <a:close/>
              </a:path>
            </a:pathLst>
          </a:custGeom>
          <a:solidFill>
            <a:srgbClr val="002D89"/>
          </a:solidFill>
        </p:spPr>
        <p:txBody>
          <a:bodyPr wrap="square" lIns="0" tIns="0" rIns="0" bIns="0" rtlCol="0">
            <a:noAutofit/>
          </a:bodyPr>
          <a:lstStyle/>
          <a:p>
            <a:endParaRPr/>
          </a:p>
        </p:txBody>
      </p:sp>
      <p:sp>
        <p:nvSpPr>
          <p:cNvPr id="5" name="object 5"/>
          <p:cNvSpPr/>
          <p:nvPr/>
        </p:nvSpPr>
        <p:spPr>
          <a:xfrm>
            <a:off x="6372859" y="4779787"/>
            <a:ext cx="335280" cy="968359"/>
          </a:xfrm>
          <a:custGeom>
            <a:avLst/>
            <a:gdLst/>
            <a:ahLst/>
            <a:cxnLst/>
            <a:rect l="l" t="t" r="r" b="b"/>
            <a:pathLst>
              <a:path w="335280" h="968359">
                <a:moveTo>
                  <a:pt x="0" y="0"/>
                </a:moveTo>
                <a:lnTo>
                  <a:pt x="0" y="21914"/>
                </a:lnTo>
                <a:lnTo>
                  <a:pt x="149860" y="65262"/>
                </a:lnTo>
                <a:lnTo>
                  <a:pt x="279399" y="108442"/>
                </a:lnTo>
                <a:lnTo>
                  <a:pt x="335280" y="127700"/>
                </a:lnTo>
                <a:lnTo>
                  <a:pt x="335280" y="102914"/>
                </a:lnTo>
                <a:lnTo>
                  <a:pt x="304799" y="90662"/>
                </a:lnTo>
                <a:lnTo>
                  <a:pt x="160019" y="46212"/>
                </a:lnTo>
                <a:lnTo>
                  <a:pt x="0" y="0"/>
                </a:lnTo>
                <a:close/>
              </a:path>
              <a:path w="335280" h="968359">
                <a:moveTo>
                  <a:pt x="335280" y="702203"/>
                </a:moveTo>
                <a:lnTo>
                  <a:pt x="270510" y="721852"/>
                </a:lnTo>
                <a:lnTo>
                  <a:pt x="21589" y="790432"/>
                </a:lnTo>
                <a:lnTo>
                  <a:pt x="0" y="795780"/>
                </a:lnTo>
                <a:lnTo>
                  <a:pt x="0" y="968359"/>
                </a:lnTo>
                <a:lnTo>
                  <a:pt x="21589" y="963152"/>
                </a:lnTo>
                <a:lnTo>
                  <a:pt x="219710" y="919972"/>
                </a:lnTo>
                <a:lnTo>
                  <a:pt x="335280" y="884873"/>
                </a:lnTo>
                <a:lnTo>
                  <a:pt x="335280" y="702203"/>
                </a:lnTo>
                <a:close/>
              </a:path>
            </a:pathLst>
          </a:custGeom>
          <a:solidFill>
            <a:srgbClr val="002D8A"/>
          </a:solidFill>
        </p:spPr>
        <p:txBody>
          <a:bodyPr wrap="square" lIns="0" tIns="0" rIns="0" bIns="0" rtlCol="0">
            <a:noAutofit/>
          </a:bodyPr>
          <a:lstStyle/>
          <a:p>
            <a:endParaRPr/>
          </a:p>
        </p:txBody>
      </p:sp>
      <p:sp>
        <p:nvSpPr>
          <p:cNvPr id="6" name="object 6"/>
          <p:cNvSpPr/>
          <p:nvPr/>
        </p:nvSpPr>
        <p:spPr>
          <a:xfrm>
            <a:off x="6068059" y="4696183"/>
            <a:ext cx="334010" cy="1127204"/>
          </a:xfrm>
          <a:custGeom>
            <a:avLst/>
            <a:gdLst/>
            <a:ahLst/>
            <a:cxnLst/>
            <a:rect l="l" t="t" r="r" b="b"/>
            <a:pathLst>
              <a:path w="334010" h="1127204">
                <a:moveTo>
                  <a:pt x="0" y="0"/>
                </a:moveTo>
                <a:lnTo>
                  <a:pt x="0" y="16209"/>
                </a:lnTo>
                <a:lnTo>
                  <a:pt x="137160" y="53616"/>
                </a:lnTo>
                <a:lnTo>
                  <a:pt x="300989" y="104416"/>
                </a:lnTo>
                <a:lnTo>
                  <a:pt x="334010" y="113968"/>
                </a:lnTo>
                <a:lnTo>
                  <a:pt x="334010" y="92039"/>
                </a:lnTo>
                <a:lnTo>
                  <a:pt x="170179" y="44726"/>
                </a:lnTo>
                <a:lnTo>
                  <a:pt x="0" y="0"/>
                </a:lnTo>
                <a:close/>
              </a:path>
              <a:path w="334010" h="1127204">
                <a:moveTo>
                  <a:pt x="334010" y="871937"/>
                </a:moveTo>
                <a:lnTo>
                  <a:pt x="326389" y="874036"/>
                </a:lnTo>
                <a:lnTo>
                  <a:pt x="187960" y="908326"/>
                </a:lnTo>
                <a:lnTo>
                  <a:pt x="0" y="952530"/>
                </a:lnTo>
                <a:lnTo>
                  <a:pt x="0" y="1127204"/>
                </a:lnTo>
                <a:lnTo>
                  <a:pt x="110489" y="1098826"/>
                </a:lnTo>
                <a:lnTo>
                  <a:pt x="326389" y="1046756"/>
                </a:lnTo>
                <a:lnTo>
                  <a:pt x="334010" y="1045096"/>
                </a:lnTo>
                <a:lnTo>
                  <a:pt x="334010" y="871937"/>
                </a:lnTo>
                <a:close/>
              </a:path>
            </a:pathLst>
          </a:custGeom>
          <a:solidFill>
            <a:srgbClr val="002D8B"/>
          </a:solidFill>
        </p:spPr>
        <p:txBody>
          <a:bodyPr wrap="square" lIns="0" tIns="0" rIns="0" bIns="0" rtlCol="0">
            <a:noAutofit/>
          </a:bodyPr>
          <a:lstStyle/>
          <a:p>
            <a:endParaRPr/>
          </a:p>
        </p:txBody>
      </p:sp>
      <p:sp>
        <p:nvSpPr>
          <p:cNvPr id="7" name="object 7"/>
          <p:cNvSpPr/>
          <p:nvPr/>
        </p:nvSpPr>
        <p:spPr>
          <a:xfrm>
            <a:off x="5761990" y="4598393"/>
            <a:ext cx="335280" cy="1301175"/>
          </a:xfrm>
          <a:custGeom>
            <a:avLst/>
            <a:gdLst/>
            <a:ahLst/>
            <a:cxnLst/>
            <a:rect l="l" t="t" r="r" b="b"/>
            <a:pathLst>
              <a:path w="335280" h="1301175">
                <a:moveTo>
                  <a:pt x="0" y="0"/>
                </a:moveTo>
                <a:lnTo>
                  <a:pt x="0" y="20587"/>
                </a:lnTo>
                <a:lnTo>
                  <a:pt x="3810" y="21866"/>
                </a:lnTo>
                <a:lnTo>
                  <a:pt x="219710" y="90446"/>
                </a:lnTo>
                <a:lnTo>
                  <a:pt x="335280" y="121965"/>
                </a:lnTo>
                <a:lnTo>
                  <a:pt x="335280" y="105466"/>
                </a:lnTo>
                <a:lnTo>
                  <a:pt x="278130" y="90446"/>
                </a:lnTo>
                <a:lnTo>
                  <a:pt x="106680" y="37106"/>
                </a:lnTo>
                <a:lnTo>
                  <a:pt x="0" y="0"/>
                </a:lnTo>
                <a:close/>
              </a:path>
              <a:path w="335280" h="1301175">
                <a:moveTo>
                  <a:pt x="335280" y="1043449"/>
                </a:moveTo>
                <a:lnTo>
                  <a:pt x="0" y="1122299"/>
                </a:lnTo>
                <a:lnTo>
                  <a:pt x="0" y="1301175"/>
                </a:lnTo>
                <a:lnTo>
                  <a:pt x="184150" y="1256306"/>
                </a:lnTo>
                <a:lnTo>
                  <a:pt x="335280" y="1217491"/>
                </a:lnTo>
                <a:lnTo>
                  <a:pt x="335280" y="1043449"/>
                </a:lnTo>
                <a:close/>
              </a:path>
            </a:pathLst>
          </a:custGeom>
          <a:solidFill>
            <a:srgbClr val="002E8C"/>
          </a:solidFill>
        </p:spPr>
        <p:txBody>
          <a:bodyPr wrap="square" lIns="0" tIns="0" rIns="0" bIns="0" rtlCol="0">
            <a:noAutofit/>
          </a:bodyPr>
          <a:lstStyle/>
          <a:p>
            <a:endParaRPr/>
          </a:p>
        </p:txBody>
      </p:sp>
      <p:sp>
        <p:nvSpPr>
          <p:cNvPr id="8" name="object 8"/>
          <p:cNvSpPr/>
          <p:nvPr/>
        </p:nvSpPr>
        <p:spPr>
          <a:xfrm>
            <a:off x="5457190" y="4454223"/>
            <a:ext cx="335280" cy="1533391"/>
          </a:xfrm>
          <a:custGeom>
            <a:avLst/>
            <a:gdLst/>
            <a:ahLst/>
            <a:cxnLst/>
            <a:rect l="l" t="t" r="r" b="b"/>
            <a:pathLst>
              <a:path w="335280" h="1533391">
                <a:moveTo>
                  <a:pt x="0" y="0"/>
                </a:moveTo>
                <a:lnTo>
                  <a:pt x="0" y="52498"/>
                </a:lnTo>
                <a:lnTo>
                  <a:pt x="41910" y="72056"/>
                </a:lnTo>
                <a:lnTo>
                  <a:pt x="127000" y="105076"/>
                </a:lnTo>
                <a:lnTo>
                  <a:pt x="308610" y="166036"/>
                </a:lnTo>
                <a:lnTo>
                  <a:pt x="335280" y="174508"/>
                </a:lnTo>
                <a:lnTo>
                  <a:pt x="335280" y="154772"/>
                </a:lnTo>
                <a:lnTo>
                  <a:pt x="265430" y="130476"/>
                </a:lnTo>
                <a:lnTo>
                  <a:pt x="152400" y="79676"/>
                </a:lnTo>
                <a:lnTo>
                  <a:pt x="49530" y="27606"/>
                </a:lnTo>
                <a:lnTo>
                  <a:pt x="0" y="0"/>
                </a:lnTo>
                <a:close/>
              </a:path>
              <a:path w="335280" h="1533391">
                <a:moveTo>
                  <a:pt x="335280" y="1259301"/>
                </a:moveTo>
                <a:lnTo>
                  <a:pt x="177800" y="1296336"/>
                </a:lnTo>
                <a:lnTo>
                  <a:pt x="0" y="1342385"/>
                </a:lnTo>
                <a:lnTo>
                  <a:pt x="0" y="1533391"/>
                </a:lnTo>
                <a:lnTo>
                  <a:pt x="238760" y="1461436"/>
                </a:lnTo>
                <a:lnTo>
                  <a:pt x="335280" y="1437919"/>
                </a:lnTo>
                <a:lnTo>
                  <a:pt x="335280" y="1259301"/>
                </a:lnTo>
                <a:close/>
              </a:path>
            </a:pathLst>
          </a:custGeom>
          <a:solidFill>
            <a:srgbClr val="002E8D"/>
          </a:solidFill>
        </p:spPr>
        <p:txBody>
          <a:bodyPr wrap="square" lIns="0" tIns="0" rIns="0" bIns="0" rtlCol="0">
            <a:noAutofit/>
          </a:bodyPr>
          <a:lstStyle/>
          <a:p>
            <a:endParaRPr/>
          </a:p>
        </p:txBody>
      </p:sp>
      <p:sp>
        <p:nvSpPr>
          <p:cNvPr id="9" name="object 9"/>
          <p:cNvSpPr/>
          <p:nvPr/>
        </p:nvSpPr>
        <p:spPr>
          <a:xfrm>
            <a:off x="5152390" y="4197350"/>
            <a:ext cx="335280" cy="1882122"/>
          </a:xfrm>
          <a:custGeom>
            <a:avLst/>
            <a:gdLst/>
            <a:ahLst/>
            <a:cxnLst/>
            <a:rect l="l" t="t" r="r" b="b"/>
            <a:pathLst>
              <a:path w="335280" h="1882122">
                <a:moveTo>
                  <a:pt x="105410" y="0"/>
                </a:moveTo>
                <a:lnTo>
                  <a:pt x="80010" y="43180"/>
                </a:lnTo>
                <a:lnTo>
                  <a:pt x="60960" y="77469"/>
                </a:lnTo>
                <a:lnTo>
                  <a:pt x="60960" y="120650"/>
                </a:lnTo>
                <a:lnTo>
                  <a:pt x="80010" y="154939"/>
                </a:lnTo>
                <a:lnTo>
                  <a:pt x="113030" y="190500"/>
                </a:lnTo>
                <a:lnTo>
                  <a:pt x="156210" y="222250"/>
                </a:lnTo>
                <a:lnTo>
                  <a:pt x="208280" y="259080"/>
                </a:lnTo>
                <a:lnTo>
                  <a:pt x="270510" y="293369"/>
                </a:lnTo>
                <a:lnTo>
                  <a:pt x="335280" y="323596"/>
                </a:lnTo>
                <a:lnTo>
                  <a:pt x="335280" y="273861"/>
                </a:lnTo>
                <a:lnTo>
                  <a:pt x="276860" y="241300"/>
                </a:lnTo>
                <a:lnTo>
                  <a:pt x="215900" y="196850"/>
                </a:lnTo>
                <a:lnTo>
                  <a:pt x="173989" y="163830"/>
                </a:lnTo>
                <a:lnTo>
                  <a:pt x="138430" y="128269"/>
                </a:lnTo>
                <a:lnTo>
                  <a:pt x="113030" y="95250"/>
                </a:lnTo>
                <a:lnTo>
                  <a:pt x="105410" y="68580"/>
                </a:lnTo>
                <a:lnTo>
                  <a:pt x="95250" y="43180"/>
                </a:lnTo>
                <a:lnTo>
                  <a:pt x="105410" y="6350"/>
                </a:lnTo>
                <a:lnTo>
                  <a:pt x="105410" y="0"/>
                </a:lnTo>
                <a:close/>
              </a:path>
              <a:path w="335280" h="1882122">
                <a:moveTo>
                  <a:pt x="335280" y="1591364"/>
                </a:moveTo>
                <a:lnTo>
                  <a:pt x="0" y="1678199"/>
                </a:lnTo>
                <a:lnTo>
                  <a:pt x="0" y="1882122"/>
                </a:lnTo>
                <a:lnTo>
                  <a:pt x="335280" y="1781079"/>
                </a:lnTo>
                <a:lnTo>
                  <a:pt x="335280" y="1591364"/>
                </a:lnTo>
                <a:close/>
              </a:path>
            </a:pathLst>
          </a:custGeom>
          <a:solidFill>
            <a:srgbClr val="002E8E"/>
          </a:solidFill>
        </p:spPr>
        <p:txBody>
          <a:bodyPr wrap="square" lIns="0" tIns="0" rIns="0" bIns="0" rtlCol="0">
            <a:noAutofit/>
          </a:bodyPr>
          <a:lstStyle/>
          <a:p>
            <a:endParaRPr/>
          </a:p>
        </p:txBody>
      </p:sp>
      <p:sp>
        <p:nvSpPr>
          <p:cNvPr id="10" name="object 10"/>
          <p:cNvSpPr/>
          <p:nvPr/>
        </p:nvSpPr>
        <p:spPr>
          <a:xfrm>
            <a:off x="4847590" y="5867655"/>
            <a:ext cx="335280" cy="304570"/>
          </a:xfrm>
          <a:custGeom>
            <a:avLst/>
            <a:gdLst/>
            <a:ahLst/>
            <a:cxnLst/>
            <a:rect l="l" t="t" r="r" b="b"/>
            <a:pathLst>
              <a:path w="335280" h="304570">
                <a:moveTo>
                  <a:pt x="335280" y="0"/>
                </a:moveTo>
                <a:lnTo>
                  <a:pt x="81280" y="65784"/>
                </a:lnTo>
                <a:lnTo>
                  <a:pt x="0" y="90363"/>
                </a:lnTo>
                <a:lnTo>
                  <a:pt x="0" y="304570"/>
                </a:lnTo>
                <a:lnTo>
                  <a:pt x="13970" y="299464"/>
                </a:lnTo>
                <a:lnTo>
                  <a:pt x="335280" y="202631"/>
                </a:lnTo>
                <a:lnTo>
                  <a:pt x="335280" y="0"/>
                </a:lnTo>
                <a:close/>
              </a:path>
            </a:pathLst>
          </a:custGeom>
          <a:solidFill>
            <a:srgbClr val="002F8F"/>
          </a:solidFill>
        </p:spPr>
        <p:txBody>
          <a:bodyPr wrap="square" lIns="0" tIns="0" rIns="0" bIns="0" rtlCol="0">
            <a:noAutofit/>
          </a:bodyPr>
          <a:lstStyle/>
          <a:p>
            <a:endParaRPr/>
          </a:p>
        </p:txBody>
      </p:sp>
      <p:sp>
        <p:nvSpPr>
          <p:cNvPr id="11" name="object 11"/>
          <p:cNvSpPr/>
          <p:nvPr/>
        </p:nvSpPr>
        <p:spPr>
          <a:xfrm>
            <a:off x="4541520" y="5949186"/>
            <a:ext cx="335279" cy="335586"/>
          </a:xfrm>
          <a:custGeom>
            <a:avLst/>
            <a:gdLst/>
            <a:ahLst/>
            <a:cxnLst/>
            <a:rect l="l" t="t" r="r" b="b"/>
            <a:pathLst>
              <a:path w="335279" h="335586">
                <a:moveTo>
                  <a:pt x="335279" y="0"/>
                </a:moveTo>
                <a:lnTo>
                  <a:pt x="17779" y="96013"/>
                </a:lnTo>
                <a:lnTo>
                  <a:pt x="0" y="101899"/>
                </a:lnTo>
                <a:lnTo>
                  <a:pt x="0" y="335586"/>
                </a:lnTo>
                <a:lnTo>
                  <a:pt x="17779" y="328423"/>
                </a:lnTo>
                <a:lnTo>
                  <a:pt x="320039" y="217933"/>
                </a:lnTo>
                <a:lnTo>
                  <a:pt x="335279" y="213340"/>
                </a:lnTo>
                <a:lnTo>
                  <a:pt x="335279" y="0"/>
                </a:lnTo>
                <a:close/>
              </a:path>
            </a:pathLst>
          </a:custGeom>
          <a:solidFill>
            <a:srgbClr val="002F90"/>
          </a:solidFill>
        </p:spPr>
        <p:txBody>
          <a:bodyPr wrap="square" lIns="0" tIns="0" rIns="0" bIns="0" rtlCol="0">
            <a:noAutofit/>
          </a:bodyPr>
          <a:lstStyle/>
          <a:p>
            <a:endParaRPr/>
          </a:p>
        </p:txBody>
      </p:sp>
      <p:sp>
        <p:nvSpPr>
          <p:cNvPr id="12" name="object 12"/>
          <p:cNvSpPr/>
          <p:nvPr/>
        </p:nvSpPr>
        <p:spPr>
          <a:xfrm>
            <a:off x="4236720" y="6041359"/>
            <a:ext cx="335279" cy="366206"/>
          </a:xfrm>
          <a:custGeom>
            <a:avLst/>
            <a:gdLst/>
            <a:ahLst/>
            <a:cxnLst/>
            <a:rect l="l" t="t" r="r" b="b"/>
            <a:pathLst>
              <a:path w="335279" h="366206">
                <a:moveTo>
                  <a:pt x="335279" y="0"/>
                </a:moveTo>
                <a:lnTo>
                  <a:pt x="322579" y="3840"/>
                </a:lnTo>
                <a:lnTo>
                  <a:pt x="0" y="110625"/>
                </a:lnTo>
                <a:lnTo>
                  <a:pt x="0" y="366206"/>
                </a:lnTo>
                <a:lnTo>
                  <a:pt x="322579" y="236250"/>
                </a:lnTo>
                <a:lnTo>
                  <a:pt x="335279" y="231608"/>
                </a:lnTo>
                <a:lnTo>
                  <a:pt x="335279" y="0"/>
                </a:lnTo>
                <a:close/>
              </a:path>
            </a:pathLst>
          </a:custGeom>
          <a:solidFill>
            <a:srgbClr val="002F91"/>
          </a:solidFill>
        </p:spPr>
        <p:txBody>
          <a:bodyPr wrap="square" lIns="0" tIns="0" rIns="0" bIns="0" rtlCol="0">
            <a:noAutofit/>
          </a:bodyPr>
          <a:lstStyle/>
          <a:p>
            <a:endParaRPr/>
          </a:p>
        </p:txBody>
      </p:sp>
      <p:sp>
        <p:nvSpPr>
          <p:cNvPr id="13" name="object 13"/>
          <p:cNvSpPr/>
          <p:nvPr/>
        </p:nvSpPr>
        <p:spPr>
          <a:xfrm>
            <a:off x="3931920" y="6141895"/>
            <a:ext cx="335279" cy="389041"/>
          </a:xfrm>
          <a:custGeom>
            <a:avLst/>
            <a:gdLst/>
            <a:ahLst/>
            <a:cxnLst/>
            <a:rect l="l" t="t" r="r" b="b"/>
            <a:pathLst>
              <a:path w="335279" h="389041">
                <a:moveTo>
                  <a:pt x="335279" y="0"/>
                </a:moveTo>
                <a:lnTo>
                  <a:pt x="259079" y="25224"/>
                </a:lnTo>
                <a:lnTo>
                  <a:pt x="0" y="119357"/>
                </a:lnTo>
                <a:lnTo>
                  <a:pt x="0" y="389041"/>
                </a:lnTo>
                <a:lnTo>
                  <a:pt x="6350" y="385904"/>
                </a:lnTo>
                <a:lnTo>
                  <a:pt x="335279" y="253391"/>
                </a:lnTo>
                <a:lnTo>
                  <a:pt x="335279" y="0"/>
                </a:lnTo>
                <a:close/>
              </a:path>
            </a:pathLst>
          </a:custGeom>
          <a:solidFill>
            <a:srgbClr val="003092"/>
          </a:solidFill>
        </p:spPr>
        <p:txBody>
          <a:bodyPr wrap="square" lIns="0" tIns="0" rIns="0" bIns="0" rtlCol="0">
            <a:noAutofit/>
          </a:bodyPr>
          <a:lstStyle/>
          <a:p>
            <a:endParaRPr/>
          </a:p>
        </p:txBody>
      </p:sp>
      <p:sp>
        <p:nvSpPr>
          <p:cNvPr id="14" name="object 14"/>
          <p:cNvSpPr/>
          <p:nvPr/>
        </p:nvSpPr>
        <p:spPr>
          <a:xfrm>
            <a:off x="3627120" y="6250177"/>
            <a:ext cx="335279" cy="431322"/>
          </a:xfrm>
          <a:custGeom>
            <a:avLst/>
            <a:gdLst/>
            <a:ahLst/>
            <a:cxnLst/>
            <a:rect l="l" t="t" r="r" b="b"/>
            <a:pathLst>
              <a:path w="335279" h="431322">
                <a:moveTo>
                  <a:pt x="335279" y="0"/>
                </a:moveTo>
                <a:lnTo>
                  <a:pt x="182879" y="55372"/>
                </a:lnTo>
                <a:lnTo>
                  <a:pt x="0" y="136091"/>
                </a:lnTo>
                <a:lnTo>
                  <a:pt x="0" y="431322"/>
                </a:lnTo>
                <a:lnTo>
                  <a:pt x="311150" y="277622"/>
                </a:lnTo>
                <a:lnTo>
                  <a:pt x="335279" y="267900"/>
                </a:lnTo>
                <a:lnTo>
                  <a:pt x="335279" y="0"/>
                </a:lnTo>
                <a:close/>
              </a:path>
            </a:pathLst>
          </a:custGeom>
          <a:solidFill>
            <a:srgbClr val="003093"/>
          </a:solidFill>
        </p:spPr>
        <p:txBody>
          <a:bodyPr wrap="square" lIns="0" tIns="0" rIns="0" bIns="0" rtlCol="0">
            <a:noAutofit/>
          </a:bodyPr>
          <a:lstStyle/>
          <a:p>
            <a:endParaRPr/>
          </a:p>
        </p:txBody>
      </p:sp>
      <p:sp>
        <p:nvSpPr>
          <p:cNvPr id="15" name="object 15"/>
          <p:cNvSpPr/>
          <p:nvPr/>
        </p:nvSpPr>
        <p:spPr>
          <a:xfrm>
            <a:off x="3322320" y="6372816"/>
            <a:ext cx="335279" cy="466427"/>
          </a:xfrm>
          <a:custGeom>
            <a:avLst/>
            <a:gdLst/>
            <a:ahLst/>
            <a:cxnLst/>
            <a:rect l="l" t="t" r="r" b="b"/>
            <a:pathLst>
              <a:path w="335279" h="466427">
                <a:moveTo>
                  <a:pt x="335279" y="0"/>
                </a:moveTo>
                <a:lnTo>
                  <a:pt x="119379" y="95293"/>
                </a:lnTo>
                <a:lnTo>
                  <a:pt x="0" y="156262"/>
                </a:lnTo>
                <a:lnTo>
                  <a:pt x="0" y="466427"/>
                </a:lnTo>
                <a:lnTo>
                  <a:pt x="299719" y="311193"/>
                </a:lnTo>
                <a:lnTo>
                  <a:pt x="335279" y="293628"/>
                </a:lnTo>
                <a:lnTo>
                  <a:pt x="335279" y="0"/>
                </a:lnTo>
                <a:close/>
              </a:path>
            </a:pathLst>
          </a:custGeom>
          <a:solidFill>
            <a:srgbClr val="003094"/>
          </a:solidFill>
        </p:spPr>
        <p:txBody>
          <a:bodyPr wrap="square" lIns="0" tIns="0" rIns="0" bIns="0" rtlCol="0">
            <a:noAutofit/>
          </a:bodyPr>
          <a:lstStyle/>
          <a:p>
            <a:endParaRPr/>
          </a:p>
        </p:txBody>
      </p:sp>
      <p:sp>
        <p:nvSpPr>
          <p:cNvPr id="16" name="object 16"/>
          <p:cNvSpPr/>
          <p:nvPr/>
        </p:nvSpPr>
        <p:spPr>
          <a:xfrm>
            <a:off x="3016250" y="6514161"/>
            <a:ext cx="335279" cy="334948"/>
          </a:xfrm>
          <a:custGeom>
            <a:avLst/>
            <a:gdLst/>
            <a:ahLst/>
            <a:cxnLst/>
            <a:rect l="l" t="t" r="r" b="b"/>
            <a:pathLst>
              <a:path w="335279" h="334948">
                <a:moveTo>
                  <a:pt x="335279" y="0"/>
                </a:moveTo>
                <a:lnTo>
                  <a:pt x="69850" y="135558"/>
                </a:lnTo>
                <a:lnTo>
                  <a:pt x="0" y="176175"/>
                </a:lnTo>
                <a:lnTo>
                  <a:pt x="0" y="334948"/>
                </a:lnTo>
                <a:lnTo>
                  <a:pt x="287020" y="334948"/>
                </a:lnTo>
                <a:lnTo>
                  <a:pt x="335279" y="309953"/>
                </a:lnTo>
                <a:lnTo>
                  <a:pt x="335279" y="0"/>
                </a:lnTo>
                <a:close/>
              </a:path>
            </a:pathLst>
          </a:custGeom>
          <a:solidFill>
            <a:srgbClr val="003195"/>
          </a:solidFill>
        </p:spPr>
        <p:txBody>
          <a:bodyPr wrap="square" lIns="0" tIns="0" rIns="0" bIns="0" rtlCol="0">
            <a:noAutofit/>
          </a:bodyPr>
          <a:lstStyle/>
          <a:p>
            <a:endParaRPr/>
          </a:p>
        </p:txBody>
      </p:sp>
      <p:sp>
        <p:nvSpPr>
          <p:cNvPr id="17" name="object 17"/>
          <p:cNvSpPr/>
          <p:nvPr/>
        </p:nvSpPr>
        <p:spPr>
          <a:xfrm>
            <a:off x="2743200" y="6672613"/>
            <a:ext cx="303530" cy="176497"/>
          </a:xfrm>
          <a:custGeom>
            <a:avLst/>
            <a:gdLst/>
            <a:ahLst/>
            <a:cxnLst/>
            <a:rect l="l" t="t" r="r" b="b"/>
            <a:pathLst>
              <a:path w="303530" h="176497">
                <a:moveTo>
                  <a:pt x="303530" y="0"/>
                </a:moveTo>
                <a:lnTo>
                  <a:pt x="0" y="176497"/>
                </a:lnTo>
                <a:lnTo>
                  <a:pt x="303530" y="176497"/>
                </a:lnTo>
                <a:lnTo>
                  <a:pt x="303530" y="0"/>
                </a:lnTo>
                <a:close/>
              </a:path>
            </a:pathLst>
          </a:custGeom>
          <a:solidFill>
            <a:srgbClr val="003196"/>
          </a:solidFill>
        </p:spPr>
        <p:txBody>
          <a:bodyPr wrap="square" lIns="0" tIns="0" rIns="0" bIns="0" rtlCol="0">
            <a:noAutofit/>
          </a:bodyPr>
          <a:lstStyle/>
          <a:p>
            <a:endParaRPr/>
          </a:p>
        </p:txBody>
      </p:sp>
      <p:sp>
        <p:nvSpPr>
          <p:cNvPr id="18" name="object 18"/>
          <p:cNvSpPr/>
          <p:nvPr/>
        </p:nvSpPr>
        <p:spPr>
          <a:xfrm>
            <a:off x="8509000" y="5300344"/>
            <a:ext cx="94615" cy="94615"/>
          </a:xfrm>
          <a:custGeom>
            <a:avLst/>
            <a:gdLst/>
            <a:ahLst/>
            <a:cxnLst/>
            <a:rect l="l" t="t" r="r" b="b"/>
            <a:pathLst>
              <a:path w="94615" h="94615">
                <a:moveTo>
                  <a:pt x="94615" y="0"/>
                </a:moveTo>
                <a:lnTo>
                  <a:pt x="0" y="94615"/>
                </a:lnTo>
                <a:lnTo>
                  <a:pt x="12700" y="88265"/>
                </a:lnTo>
                <a:lnTo>
                  <a:pt x="54609" y="53975"/>
                </a:lnTo>
                <a:lnTo>
                  <a:pt x="90170" y="10795"/>
                </a:lnTo>
                <a:lnTo>
                  <a:pt x="94615" y="0"/>
                </a:lnTo>
                <a:close/>
              </a:path>
            </a:pathLst>
          </a:custGeom>
          <a:solidFill>
            <a:srgbClr val="002D89"/>
          </a:solidFill>
        </p:spPr>
        <p:txBody>
          <a:bodyPr wrap="square" lIns="0" tIns="0" rIns="0" bIns="0" rtlCol="0">
            <a:noAutofit/>
          </a:bodyPr>
          <a:lstStyle/>
          <a:p>
            <a:endParaRPr/>
          </a:p>
        </p:txBody>
      </p:sp>
      <p:sp>
        <p:nvSpPr>
          <p:cNvPr id="19" name="object 19"/>
          <p:cNvSpPr/>
          <p:nvPr/>
        </p:nvSpPr>
        <p:spPr>
          <a:xfrm>
            <a:off x="8168640" y="5118988"/>
            <a:ext cx="448309" cy="408051"/>
          </a:xfrm>
          <a:custGeom>
            <a:avLst/>
            <a:gdLst/>
            <a:ahLst/>
            <a:cxnLst/>
            <a:rect l="l" t="t" r="r" b="b"/>
            <a:pathLst>
              <a:path w="448309" h="408050">
                <a:moveTo>
                  <a:pt x="397890" y="0"/>
                </a:moveTo>
                <a:lnTo>
                  <a:pt x="220484" y="177406"/>
                </a:lnTo>
                <a:lnTo>
                  <a:pt x="223519" y="192151"/>
                </a:lnTo>
                <a:lnTo>
                  <a:pt x="214629" y="226441"/>
                </a:lnTo>
                <a:lnTo>
                  <a:pt x="189229" y="269621"/>
                </a:lnTo>
                <a:lnTo>
                  <a:pt x="163829" y="303911"/>
                </a:lnTo>
                <a:lnTo>
                  <a:pt x="120650" y="338201"/>
                </a:lnTo>
                <a:lnTo>
                  <a:pt x="0" y="408051"/>
                </a:lnTo>
                <a:lnTo>
                  <a:pt x="111759" y="372491"/>
                </a:lnTo>
                <a:lnTo>
                  <a:pt x="207009" y="338201"/>
                </a:lnTo>
                <a:lnTo>
                  <a:pt x="284479" y="303911"/>
                </a:lnTo>
                <a:lnTo>
                  <a:pt x="353059" y="269621"/>
                </a:lnTo>
                <a:lnTo>
                  <a:pt x="394969" y="235331"/>
                </a:lnTo>
                <a:lnTo>
                  <a:pt x="430529" y="192151"/>
                </a:lnTo>
                <a:lnTo>
                  <a:pt x="448309" y="148971"/>
                </a:lnTo>
                <a:lnTo>
                  <a:pt x="448309" y="96900"/>
                </a:lnTo>
                <a:lnTo>
                  <a:pt x="430529" y="53721"/>
                </a:lnTo>
                <a:lnTo>
                  <a:pt x="412750" y="19431"/>
                </a:lnTo>
                <a:lnTo>
                  <a:pt x="397890" y="0"/>
                </a:lnTo>
                <a:close/>
              </a:path>
            </a:pathLst>
          </a:custGeom>
          <a:solidFill>
            <a:srgbClr val="002D89"/>
          </a:solidFill>
        </p:spPr>
        <p:txBody>
          <a:bodyPr wrap="square" lIns="0" tIns="0" rIns="0" bIns="0" rtlCol="0">
            <a:noAutofit/>
          </a:bodyPr>
          <a:lstStyle/>
          <a:p>
            <a:endParaRPr/>
          </a:p>
        </p:txBody>
      </p:sp>
      <p:sp>
        <p:nvSpPr>
          <p:cNvPr id="20" name="object 20"/>
          <p:cNvSpPr/>
          <p:nvPr/>
        </p:nvSpPr>
        <p:spPr>
          <a:xfrm>
            <a:off x="8168640" y="5023905"/>
            <a:ext cx="406696" cy="503134"/>
          </a:xfrm>
          <a:custGeom>
            <a:avLst/>
            <a:gdLst/>
            <a:ahLst/>
            <a:cxnLst/>
            <a:rect l="l" t="t" r="r" b="b"/>
            <a:pathLst>
              <a:path w="406696" h="503134">
                <a:moveTo>
                  <a:pt x="271994" y="0"/>
                </a:moveTo>
                <a:lnTo>
                  <a:pt x="139065" y="132929"/>
                </a:lnTo>
                <a:lnTo>
                  <a:pt x="163829" y="157694"/>
                </a:lnTo>
                <a:lnTo>
                  <a:pt x="198119" y="199604"/>
                </a:lnTo>
                <a:lnTo>
                  <a:pt x="214629" y="244054"/>
                </a:lnTo>
                <a:lnTo>
                  <a:pt x="223519" y="287234"/>
                </a:lnTo>
                <a:lnTo>
                  <a:pt x="222630" y="290663"/>
                </a:lnTo>
                <a:lnTo>
                  <a:pt x="406696" y="106598"/>
                </a:lnTo>
                <a:lnTo>
                  <a:pt x="379729" y="71334"/>
                </a:lnTo>
                <a:lnTo>
                  <a:pt x="335279" y="37044"/>
                </a:lnTo>
                <a:lnTo>
                  <a:pt x="271994" y="0"/>
                </a:lnTo>
                <a:close/>
              </a:path>
              <a:path w="406696" h="503134">
                <a:moveTo>
                  <a:pt x="24129" y="489164"/>
                </a:moveTo>
                <a:lnTo>
                  <a:pt x="0" y="503134"/>
                </a:lnTo>
                <a:lnTo>
                  <a:pt x="14901" y="498393"/>
                </a:lnTo>
                <a:lnTo>
                  <a:pt x="24129" y="489164"/>
                </a:lnTo>
                <a:close/>
              </a:path>
            </a:pathLst>
          </a:custGeom>
          <a:solidFill>
            <a:srgbClr val="002D8A"/>
          </a:solidFill>
        </p:spPr>
        <p:txBody>
          <a:bodyPr wrap="square" lIns="0" tIns="0" rIns="0" bIns="0" rtlCol="0">
            <a:noAutofit/>
          </a:bodyPr>
          <a:lstStyle/>
          <a:p>
            <a:endParaRPr/>
          </a:p>
        </p:txBody>
      </p:sp>
      <p:sp>
        <p:nvSpPr>
          <p:cNvPr id="21" name="object 21"/>
          <p:cNvSpPr/>
          <p:nvPr/>
        </p:nvSpPr>
        <p:spPr>
          <a:xfrm>
            <a:off x="8178747" y="4951189"/>
            <a:ext cx="276307" cy="217075"/>
          </a:xfrm>
          <a:custGeom>
            <a:avLst/>
            <a:gdLst/>
            <a:ahLst/>
            <a:cxnLst/>
            <a:rect l="l" t="t" r="r" b="b"/>
            <a:pathLst>
              <a:path w="276307" h="217075">
                <a:moveTo>
                  <a:pt x="116163" y="0"/>
                </a:moveTo>
                <a:lnTo>
                  <a:pt x="0" y="116163"/>
                </a:lnTo>
                <a:lnTo>
                  <a:pt x="50852" y="144050"/>
                </a:lnTo>
                <a:lnTo>
                  <a:pt x="110542" y="187230"/>
                </a:lnTo>
                <a:lnTo>
                  <a:pt x="140387" y="217075"/>
                </a:lnTo>
                <a:lnTo>
                  <a:pt x="276307" y="81156"/>
                </a:lnTo>
                <a:lnTo>
                  <a:pt x="221032" y="48800"/>
                </a:lnTo>
                <a:lnTo>
                  <a:pt x="116163" y="0"/>
                </a:lnTo>
                <a:close/>
              </a:path>
            </a:pathLst>
          </a:custGeom>
          <a:solidFill>
            <a:srgbClr val="002D8B"/>
          </a:solidFill>
        </p:spPr>
        <p:txBody>
          <a:bodyPr wrap="square" lIns="0" tIns="0" rIns="0" bIns="0" rtlCol="0">
            <a:noAutofit/>
          </a:bodyPr>
          <a:lstStyle/>
          <a:p>
            <a:endParaRPr/>
          </a:p>
        </p:txBody>
      </p:sp>
      <p:sp>
        <p:nvSpPr>
          <p:cNvPr id="22" name="object 22"/>
          <p:cNvSpPr/>
          <p:nvPr/>
        </p:nvSpPr>
        <p:spPr>
          <a:xfrm>
            <a:off x="8021122" y="4893980"/>
            <a:ext cx="288522" cy="181019"/>
          </a:xfrm>
          <a:custGeom>
            <a:avLst/>
            <a:gdLst/>
            <a:ahLst/>
            <a:cxnLst/>
            <a:rect l="l" t="t" r="r" b="b"/>
            <a:pathLst>
              <a:path w="288522" h="181019">
                <a:moveTo>
                  <a:pt x="112557" y="0"/>
                </a:moveTo>
                <a:lnTo>
                  <a:pt x="0" y="112557"/>
                </a:lnTo>
                <a:lnTo>
                  <a:pt x="26867" y="122519"/>
                </a:lnTo>
                <a:lnTo>
                  <a:pt x="129737" y="158079"/>
                </a:lnTo>
                <a:lnTo>
                  <a:pt x="171568" y="181019"/>
                </a:lnTo>
                <a:lnTo>
                  <a:pt x="288522" y="64065"/>
                </a:lnTo>
                <a:lnTo>
                  <a:pt x="250387" y="46319"/>
                </a:lnTo>
                <a:lnTo>
                  <a:pt x="112557" y="0"/>
                </a:lnTo>
                <a:close/>
              </a:path>
            </a:pathLst>
          </a:custGeom>
          <a:solidFill>
            <a:srgbClr val="002E8C"/>
          </a:solidFill>
        </p:spPr>
        <p:txBody>
          <a:bodyPr wrap="square" lIns="0" tIns="0" rIns="0" bIns="0" rtlCol="0">
            <a:noAutofit/>
          </a:bodyPr>
          <a:lstStyle/>
          <a:p>
            <a:endParaRPr/>
          </a:p>
        </p:txBody>
      </p:sp>
      <p:sp>
        <p:nvSpPr>
          <p:cNvPr id="23" name="object 23"/>
          <p:cNvSpPr/>
          <p:nvPr/>
        </p:nvSpPr>
        <p:spPr>
          <a:xfrm>
            <a:off x="7859507" y="4847169"/>
            <a:ext cx="289381" cy="164864"/>
          </a:xfrm>
          <a:custGeom>
            <a:avLst/>
            <a:gdLst/>
            <a:ahLst/>
            <a:cxnLst/>
            <a:rect l="l" t="t" r="r" b="b"/>
            <a:pathLst>
              <a:path w="289381" h="164864">
                <a:moveTo>
                  <a:pt x="101273" y="0"/>
                </a:moveTo>
                <a:lnTo>
                  <a:pt x="0" y="101273"/>
                </a:lnTo>
                <a:lnTo>
                  <a:pt x="75452" y="127420"/>
                </a:lnTo>
                <a:lnTo>
                  <a:pt x="176438" y="164864"/>
                </a:lnTo>
                <a:lnTo>
                  <a:pt x="289381" y="51921"/>
                </a:lnTo>
                <a:lnTo>
                  <a:pt x="257062" y="41060"/>
                </a:lnTo>
                <a:lnTo>
                  <a:pt x="101273" y="0"/>
                </a:lnTo>
                <a:close/>
              </a:path>
            </a:pathLst>
          </a:custGeom>
          <a:solidFill>
            <a:srgbClr val="002E8D"/>
          </a:solidFill>
        </p:spPr>
        <p:txBody>
          <a:bodyPr wrap="square" lIns="0" tIns="0" rIns="0" bIns="0" rtlCol="0">
            <a:noAutofit/>
          </a:bodyPr>
          <a:lstStyle/>
          <a:p>
            <a:endParaRPr/>
          </a:p>
        </p:txBody>
      </p:sp>
      <p:sp>
        <p:nvSpPr>
          <p:cNvPr id="24" name="object 24"/>
          <p:cNvSpPr/>
          <p:nvPr/>
        </p:nvSpPr>
        <p:spPr>
          <a:xfrm>
            <a:off x="7685499" y="4798101"/>
            <a:ext cx="292367" cy="155897"/>
          </a:xfrm>
          <a:custGeom>
            <a:avLst/>
            <a:gdLst/>
            <a:ahLst/>
            <a:cxnLst/>
            <a:rect l="l" t="t" r="r" b="b"/>
            <a:pathLst>
              <a:path w="292367" h="155897">
                <a:moveTo>
                  <a:pt x="104638" y="0"/>
                </a:moveTo>
                <a:lnTo>
                  <a:pt x="0" y="104638"/>
                </a:lnTo>
                <a:lnTo>
                  <a:pt x="121190" y="132038"/>
                </a:lnTo>
                <a:lnTo>
                  <a:pt x="190041" y="155897"/>
                </a:lnTo>
                <a:lnTo>
                  <a:pt x="292367" y="53571"/>
                </a:lnTo>
                <a:lnTo>
                  <a:pt x="267240" y="46948"/>
                </a:lnTo>
                <a:lnTo>
                  <a:pt x="104638" y="0"/>
                </a:lnTo>
                <a:close/>
              </a:path>
            </a:pathLst>
          </a:custGeom>
          <a:solidFill>
            <a:srgbClr val="002E8E"/>
          </a:solidFill>
        </p:spPr>
        <p:txBody>
          <a:bodyPr wrap="square" lIns="0" tIns="0" rIns="0" bIns="0" rtlCol="0">
            <a:noAutofit/>
          </a:bodyPr>
          <a:lstStyle/>
          <a:p>
            <a:endParaRPr/>
          </a:p>
        </p:txBody>
      </p:sp>
      <p:sp>
        <p:nvSpPr>
          <p:cNvPr id="25" name="object 25"/>
          <p:cNvSpPr/>
          <p:nvPr/>
        </p:nvSpPr>
        <p:spPr>
          <a:xfrm>
            <a:off x="7510642" y="4755304"/>
            <a:ext cx="297234" cy="151651"/>
          </a:xfrm>
          <a:custGeom>
            <a:avLst/>
            <a:gdLst/>
            <a:ahLst/>
            <a:cxnLst/>
            <a:rect l="l" t="t" r="r" b="b"/>
            <a:pathLst>
              <a:path w="297234" h="151651">
                <a:moveTo>
                  <a:pt x="103853" y="0"/>
                </a:moveTo>
                <a:lnTo>
                  <a:pt x="0" y="103853"/>
                </a:lnTo>
                <a:lnTo>
                  <a:pt x="149997" y="141815"/>
                </a:lnTo>
                <a:lnTo>
                  <a:pt x="193501" y="151651"/>
                </a:lnTo>
                <a:lnTo>
                  <a:pt x="297234" y="47918"/>
                </a:lnTo>
                <a:lnTo>
                  <a:pt x="261757" y="37675"/>
                </a:lnTo>
                <a:lnTo>
                  <a:pt x="103853" y="0"/>
                </a:lnTo>
                <a:close/>
              </a:path>
            </a:pathLst>
          </a:custGeom>
          <a:solidFill>
            <a:srgbClr val="002F8F"/>
          </a:solidFill>
        </p:spPr>
        <p:txBody>
          <a:bodyPr wrap="square" lIns="0" tIns="0" rIns="0" bIns="0" rtlCol="0">
            <a:noAutofit/>
          </a:bodyPr>
          <a:lstStyle/>
          <a:p>
            <a:endParaRPr/>
          </a:p>
        </p:txBody>
      </p:sp>
      <p:sp>
        <p:nvSpPr>
          <p:cNvPr id="26" name="object 26"/>
          <p:cNvSpPr/>
          <p:nvPr/>
        </p:nvSpPr>
        <p:spPr>
          <a:xfrm>
            <a:off x="7339753" y="4712980"/>
            <a:ext cx="292173" cy="150537"/>
          </a:xfrm>
          <a:custGeom>
            <a:avLst/>
            <a:gdLst/>
            <a:ahLst/>
            <a:cxnLst/>
            <a:rect l="l" t="t" r="r" b="b"/>
            <a:pathLst>
              <a:path w="292173" h="150537">
                <a:moveTo>
                  <a:pt x="97355" y="0"/>
                </a:moveTo>
                <a:lnTo>
                  <a:pt x="0" y="97355"/>
                </a:lnTo>
                <a:lnTo>
                  <a:pt x="115146" y="132069"/>
                </a:lnTo>
                <a:lnTo>
                  <a:pt x="188118" y="150537"/>
                </a:lnTo>
                <a:lnTo>
                  <a:pt x="292173" y="46482"/>
                </a:lnTo>
                <a:lnTo>
                  <a:pt x="97355" y="0"/>
                </a:lnTo>
                <a:close/>
              </a:path>
            </a:pathLst>
          </a:custGeom>
          <a:solidFill>
            <a:srgbClr val="002F90"/>
          </a:solidFill>
        </p:spPr>
        <p:txBody>
          <a:bodyPr wrap="square" lIns="0" tIns="0" rIns="0" bIns="0" rtlCol="0">
            <a:noAutofit/>
          </a:bodyPr>
          <a:lstStyle/>
          <a:p>
            <a:endParaRPr/>
          </a:p>
        </p:txBody>
      </p:sp>
      <p:sp>
        <p:nvSpPr>
          <p:cNvPr id="27" name="object 27"/>
          <p:cNvSpPr/>
          <p:nvPr/>
        </p:nvSpPr>
        <p:spPr>
          <a:xfrm>
            <a:off x="7181191" y="4662960"/>
            <a:ext cx="274374" cy="152671"/>
          </a:xfrm>
          <a:custGeom>
            <a:avLst/>
            <a:gdLst/>
            <a:ahLst/>
            <a:cxnLst/>
            <a:rect l="l" t="t" r="r" b="b"/>
            <a:pathLst>
              <a:path w="274374" h="152671">
                <a:moveTo>
                  <a:pt x="87498" y="0"/>
                </a:moveTo>
                <a:lnTo>
                  <a:pt x="0" y="87498"/>
                </a:lnTo>
                <a:lnTo>
                  <a:pt x="100988" y="130019"/>
                </a:lnTo>
                <a:lnTo>
                  <a:pt x="176126" y="152671"/>
                </a:lnTo>
                <a:lnTo>
                  <a:pt x="274374" y="54424"/>
                </a:lnTo>
                <a:lnTo>
                  <a:pt x="229258" y="43659"/>
                </a:lnTo>
                <a:lnTo>
                  <a:pt x="87498" y="0"/>
                </a:lnTo>
                <a:close/>
              </a:path>
            </a:pathLst>
          </a:custGeom>
          <a:solidFill>
            <a:srgbClr val="002F91"/>
          </a:solidFill>
        </p:spPr>
        <p:txBody>
          <a:bodyPr wrap="square" lIns="0" tIns="0" rIns="0" bIns="0" rtlCol="0">
            <a:noAutofit/>
          </a:bodyPr>
          <a:lstStyle/>
          <a:p>
            <a:endParaRPr/>
          </a:p>
        </p:txBody>
      </p:sp>
      <p:sp>
        <p:nvSpPr>
          <p:cNvPr id="28" name="object 28"/>
          <p:cNvSpPr/>
          <p:nvPr/>
        </p:nvSpPr>
        <p:spPr>
          <a:xfrm>
            <a:off x="7023970" y="4611226"/>
            <a:ext cx="261225" cy="145629"/>
          </a:xfrm>
          <a:custGeom>
            <a:avLst/>
            <a:gdLst/>
            <a:ahLst/>
            <a:cxnLst/>
            <a:rect l="l" t="t" r="r" b="b"/>
            <a:pathLst>
              <a:path w="261225" h="145629">
                <a:moveTo>
                  <a:pt x="76743" y="0"/>
                </a:moveTo>
                <a:lnTo>
                  <a:pt x="0" y="76743"/>
                </a:lnTo>
                <a:lnTo>
                  <a:pt x="113429" y="120793"/>
                </a:lnTo>
                <a:lnTo>
                  <a:pt x="172414" y="145629"/>
                </a:lnTo>
                <a:lnTo>
                  <a:pt x="261225" y="56817"/>
                </a:lnTo>
                <a:lnTo>
                  <a:pt x="76743" y="0"/>
                </a:lnTo>
                <a:close/>
              </a:path>
            </a:pathLst>
          </a:custGeom>
          <a:solidFill>
            <a:srgbClr val="003092"/>
          </a:solidFill>
        </p:spPr>
        <p:txBody>
          <a:bodyPr wrap="square" lIns="0" tIns="0" rIns="0" bIns="0" rtlCol="0">
            <a:noAutofit/>
          </a:bodyPr>
          <a:lstStyle/>
          <a:p>
            <a:endParaRPr/>
          </a:p>
        </p:txBody>
      </p:sp>
      <p:sp>
        <p:nvSpPr>
          <p:cNvPr id="29" name="object 29"/>
          <p:cNvSpPr/>
          <p:nvPr/>
        </p:nvSpPr>
        <p:spPr>
          <a:xfrm>
            <a:off x="6883714" y="4555305"/>
            <a:ext cx="234476" cy="139058"/>
          </a:xfrm>
          <a:custGeom>
            <a:avLst/>
            <a:gdLst/>
            <a:ahLst/>
            <a:cxnLst/>
            <a:rect l="l" t="t" r="r" b="b"/>
            <a:pathLst>
              <a:path w="234476" h="139058">
                <a:moveTo>
                  <a:pt x="54480" y="0"/>
                </a:moveTo>
                <a:lnTo>
                  <a:pt x="0" y="54480"/>
                </a:lnTo>
                <a:lnTo>
                  <a:pt x="18735" y="66224"/>
                </a:lnTo>
                <a:lnTo>
                  <a:pt x="122875" y="125914"/>
                </a:lnTo>
                <a:lnTo>
                  <a:pt x="156721" y="139058"/>
                </a:lnTo>
                <a:lnTo>
                  <a:pt x="234476" y="61303"/>
                </a:lnTo>
                <a:lnTo>
                  <a:pt x="192725" y="48444"/>
                </a:lnTo>
                <a:lnTo>
                  <a:pt x="54480" y="0"/>
                </a:lnTo>
                <a:close/>
              </a:path>
            </a:pathLst>
          </a:custGeom>
          <a:solidFill>
            <a:srgbClr val="003093"/>
          </a:solidFill>
        </p:spPr>
        <p:txBody>
          <a:bodyPr wrap="square" lIns="0" tIns="0" rIns="0" bIns="0" rtlCol="0">
            <a:noAutofit/>
          </a:bodyPr>
          <a:lstStyle/>
          <a:p>
            <a:endParaRPr/>
          </a:p>
        </p:txBody>
      </p:sp>
      <p:sp>
        <p:nvSpPr>
          <p:cNvPr id="30" name="object 30"/>
          <p:cNvSpPr/>
          <p:nvPr/>
        </p:nvSpPr>
        <p:spPr>
          <a:xfrm>
            <a:off x="6757769" y="4476200"/>
            <a:ext cx="196412" cy="141904"/>
          </a:xfrm>
          <a:custGeom>
            <a:avLst/>
            <a:gdLst/>
            <a:ahLst/>
            <a:cxnLst/>
            <a:rect l="l" t="t" r="r" b="b"/>
            <a:pathLst>
              <a:path w="196412" h="141904">
                <a:moveTo>
                  <a:pt x="41089" y="0"/>
                </a:moveTo>
                <a:lnTo>
                  <a:pt x="0" y="41089"/>
                </a:lnTo>
                <a:lnTo>
                  <a:pt x="59590" y="91989"/>
                </a:lnTo>
                <a:lnTo>
                  <a:pt x="139215" y="141904"/>
                </a:lnTo>
                <a:lnTo>
                  <a:pt x="196412" y="84707"/>
                </a:lnTo>
                <a:lnTo>
                  <a:pt x="170080" y="75479"/>
                </a:lnTo>
                <a:lnTo>
                  <a:pt x="49430" y="5629"/>
                </a:lnTo>
                <a:lnTo>
                  <a:pt x="41089" y="0"/>
                </a:lnTo>
                <a:close/>
              </a:path>
            </a:pathLst>
          </a:custGeom>
          <a:solidFill>
            <a:srgbClr val="003094"/>
          </a:solidFill>
        </p:spPr>
        <p:txBody>
          <a:bodyPr wrap="square" lIns="0" tIns="0" rIns="0" bIns="0" rtlCol="0">
            <a:noAutofit/>
          </a:bodyPr>
          <a:lstStyle/>
          <a:p>
            <a:endParaRPr/>
          </a:p>
        </p:txBody>
      </p:sp>
      <p:sp>
        <p:nvSpPr>
          <p:cNvPr id="31" name="object 31"/>
          <p:cNvSpPr/>
          <p:nvPr/>
        </p:nvSpPr>
        <p:spPr>
          <a:xfrm>
            <a:off x="6657220" y="4381500"/>
            <a:ext cx="154001" cy="145151"/>
          </a:xfrm>
          <a:custGeom>
            <a:avLst/>
            <a:gdLst/>
            <a:ahLst/>
            <a:cxnLst/>
            <a:rect l="l" t="t" r="r" b="b"/>
            <a:pathLst>
              <a:path w="154001" h="145151">
                <a:moveTo>
                  <a:pt x="16629" y="0"/>
                </a:moveTo>
                <a:lnTo>
                  <a:pt x="0" y="16629"/>
                </a:lnTo>
                <a:lnTo>
                  <a:pt x="14089" y="38100"/>
                </a:lnTo>
                <a:lnTo>
                  <a:pt x="48379" y="83819"/>
                </a:lnTo>
                <a:lnTo>
                  <a:pt x="99179" y="134619"/>
                </a:lnTo>
                <a:lnTo>
                  <a:pt x="111508" y="145151"/>
                </a:lnTo>
                <a:lnTo>
                  <a:pt x="154001" y="102658"/>
                </a:lnTo>
                <a:lnTo>
                  <a:pt x="149979" y="100330"/>
                </a:lnTo>
                <a:lnTo>
                  <a:pt x="48379" y="31750"/>
                </a:lnTo>
                <a:lnTo>
                  <a:pt x="16629" y="0"/>
                </a:lnTo>
                <a:close/>
              </a:path>
            </a:pathLst>
          </a:custGeom>
          <a:solidFill>
            <a:srgbClr val="003195"/>
          </a:solidFill>
        </p:spPr>
        <p:txBody>
          <a:bodyPr wrap="square" lIns="0" tIns="0" rIns="0" bIns="0" rtlCol="0">
            <a:noAutofit/>
          </a:bodyPr>
          <a:lstStyle/>
          <a:p>
            <a:endParaRPr/>
          </a:p>
        </p:txBody>
      </p:sp>
      <p:sp>
        <p:nvSpPr>
          <p:cNvPr id="32" name="object 32"/>
          <p:cNvSpPr/>
          <p:nvPr/>
        </p:nvSpPr>
        <p:spPr>
          <a:xfrm>
            <a:off x="6619240" y="4240530"/>
            <a:ext cx="65404" cy="170635"/>
          </a:xfrm>
          <a:custGeom>
            <a:avLst/>
            <a:gdLst/>
            <a:ahLst/>
            <a:cxnLst/>
            <a:rect l="l" t="t" r="r" b="b"/>
            <a:pathLst>
              <a:path w="65404" h="170635">
                <a:moveTo>
                  <a:pt x="0" y="0"/>
                </a:moveTo>
                <a:lnTo>
                  <a:pt x="0" y="59690"/>
                </a:lnTo>
                <a:lnTo>
                  <a:pt x="7619" y="95250"/>
                </a:lnTo>
                <a:lnTo>
                  <a:pt x="25400" y="138430"/>
                </a:lnTo>
                <a:lnTo>
                  <a:pt x="46534" y="170635"/>
                </a:lnTo>
                <a:lnTo>
                  <a:pt x="65404" y="151765"/>
                </a:lnTo>
                <a:lnTo>
                  <a:pt x="52069" y="138430"/>
                </a:lnTo>
                <a:lnTo>
                  <a:pt x="25400" y="95250"/>
                </a:lnTo>
                <a:lnTo>
                  <a:pt x="7619" y="52070"/>
                </a:lnTo>
                <a:lnTo>
                  <a:pt x="0" y="0"/>
                </a:lnTo>
                <a:close/>
              </a:path>
            </a:pathLst>
          </a:custGeom>
          <a:solidFill>
            <a:srgbClr val="003196"/>
          </a:solidFill>
        </p:spPr>
        <p:txBody>
          <a:bodyPr wrap="square" lIns="0" tIns="0" rIns="0" bIns="0" rtlCol="0">
            <a:noAutofit/>
          </a:bodyPr>
          <a:lstStyle/>
          <a:p>
            <a:endParaRPr/>
          </a:p>
        </p:txBody>
      </p:sp>
      <p:sp>
        <p:nvSpPr>
          <p:cNvPr id="33" name="object 33"/>
          <p:cNvSpPr/>
          <p:nvPr/>
        </p:nvSpPr>
        <p:spPr>
          <a:xfrm>
            <a:off x="8993761" y="5312410"/>
            <a:ext cx="129918" cy="55880"/>
          </a:xfrm>
          <a:custGeom>
            <a:avLst/>
            <a:gdLst/>
            <a:ahLst/>
            <a:cxnLst/>
            <a:rect l="l" t="t" r="r" b="b"/>
            <a:pathLst>
              <a:path w="129918" h="55879">
                <a:moveTo>
                  <a:pt x="129918" y="0"/>
                </a:moveTo>
                <a:lnTo>
                  <a:pt x="79118" y="25399"/>
                </a:lnTo>
                <a:lnTo>
                  <a:pt x="0" y="55879"/>
                </a:lnTo>
                <a:lnTo>
                  <a:pt x="129918" y="55879"/>
                </a:lnTo>
                <a:lnTo>
                  <a:pt x="129918" y="0"/>
                </a:lnTo>
                <a:close/>
              </a:path>
            </a:pathLst>
          </a:custGeom>
          <a:solidFill>
            <a:srgbClr val="00287B"/>
          </a:solidFill>
        </p:spPr>
        <p:txBody>
          <a:bodyPr wrap="square" lIns="0" tIns="0" rIns="0" bIns="0" rtlCol="0">
            <a:noAutofit/>
          </a:bodyPr>
          <a:lstStyle/>
          <a:p>
            <a:endParaRPr/>
          </a:p>
        </p:txBody>
      </p:sp>
      <p:sp>
        <p:nvSpPr>
          <p:cNvPr id="34" name="object 34"/>
          <p:cNvSpPr/>
          <p:nvPr/>
        </p:nvSpPr>
        <p:spPr>
          <a:xfrm>
            <a:off x="8837214" y="5363210"/>
            <a:ext cx="286465" cy="58420"/>
          </a:xfrm>
          <a:custGeom>
            <a:avLst/>
            <a:gdLst/>
            <a:ahLst/>
            <a:cxnLst/>
            <a:rect l="l" t="t" r="r" b="b"/>
            <a:pathLst>
              <a:path w="286465" h="58420">
                <a:moveTo>
                  <a:pt x="286465" y="0"/>
                </a:moveTo>
                <a:lnTo>
                  <a:pt x="169733" y="0"/>
                </a:lnTo>
                <a:lnTo>
                  <a:pt x="80725" y="34289"/>
                </a:lnTo>
                <a:lnTo>
                  <a:pt x="0" y="58419"/>
                </a:lnTo>
                <a:lnTo>
                  <a:pt x="286465" y="58419"/>
                </a:lnTo>
                <a:lnTo>
                  <a:pt x="286465" y="0"/>
                </a:lnTo>
                <a:close/>
              </a:path>
            </a:pathLst>
          </a:custGeom>
          <a:solidFill>
            <a:srgbClr val="00287B"/>
          </a:solidFill>
        </p:spPr>
        <p:txBody>
          <a:bodyPr wrap="square" lIns="0" tIns="0" rIns="0" bIns="0" rtlCol="0">
            <a:noAutofit/>
          </a:bodyPr>
          <a:lstStyle/>
          <a:p>
            <a:endParaRPr/>
          </a:p>
        </p:txBody>
      </p:sp>
      <p:sp>
        <p:nvSpPr>
          <p:cNvPr id="35" name="object 35"/>
          <p:cNvSpPr/>
          <p:nvPr/>
        </p:nvSpPr>
        <p:spPr>
          <a:xfrm>
            <a:off x="8655755" y="5416550"/>
            <a:ext cx="467924" cy="58419"/>
          </a:xfrm>
          <a:custGeom>
            <a:avLst/>
            <a:gdLst/>
            <a:ahLst/>
            <a:cxnLst/>
            <a:rect l="l" t="t" r="r" b="b"/>
            <a:pathLst>
              <a:path w="467924" h="58420">
                <a:moveTo>
                  <a:pt x="467924" y="0"/>
                </a:moveTo>
                <a:lnTo>
                  <a:pt x="198453" y="0"/>
                </a:lnTo>
                <a:lnTo>
                  <a:pt x="28504" y="50800"/>
                </a:lnTo>
                <a:lnTo>
                  <a:pt x="0" y="58419"/>
                </a:lnTo>
                <a:lnTo>
                  <a:pt x="467924" y="58419"/>
                </a:lnTo>
                <a:lnTo>
                  <a:pt x="467924" y="0"/>
                </a:lnTo>
                <a:close/>
              </a:path>
            </a:pathLst>
          </a:custGeom>
          <a:solidFill>
            <a:srgbClr val="00287C"/>
          </a:solidFill>
        </p:spPr>
        <p:txBody>
          <a:bodyPr wrap="square" lIns="0" tIns="0" rIns="0" bIns="0" rtlCol="0">
            <a:noAutofit/>
          </a:bodyPr>
          <a:lstStyle/>
          <a:p>
            <a:endParaRPr/>
          </a:p>
        </p:txBody>
      </p:sp>
      <p:sp>
        <p:nvSpPr>
          <p:cNvPr id="36" name="object 36"/>
          <p:cNvSpPr/>
          <p:nvPr/>
        </p:nvSpPr>
        <p:spPr>
          <a:xfrm>
            <a:off x="8465782" y="5469889"/>
            <a:ext cx="657897" cy="58419"/>
          </a:xfrm>
          <a:custGeom>
            <a:avLst/>
            <a:gdLst/>
            <a:ahLst/>
            <a:cxnLst/>
            <a:rect l="l" t="t" r="r" b="b"/>
            <a:pathLst>
              <a:path w="657897" h="58420">
                <a:moveTo>
                  <a:pt x="657897" y="0"/>
                </a:moveTo>
                <a:lnTo>
                  <a:pt x="208975" y="0"/>
                </a:lnTo>
                <a:lnTo>
                  <a:pt x="90207" y="31750"/>
                </a:lnTo>
                <a:lnTo>
                  <a:pt x="0" y="58420"/>
                </a:lnTo>
                <a:lnTo>
                  <a:pt x="657897" y="58420"/>
                </a:lnTo>
                <a:lnTo>
                  <a:pt x="657897" y="0"/>
                </a:lnTo>
                <a:close/>
              </a:path>
            </a:pathLst>
          </a:custGeom>
          <a:solidFill>
            <a:srgbClr val="00297D"/>
          </a:solidFill>
        </p:spPr>
        <p:txBody>
          <a:bodyPr wrap="square" lIns="0" tIns="0" rIns="0" bIns="0" rtlCol="0">
            <a:noAutofit/>
          </a:bodyPr>
          <a:lstStyle/>
          <a:p>
            <a:endParaRPr/>
          </a:p>
        </p:txBody>
      </p:sp>
      <p:sp>
        <p:nvSpPr>
          <p:cNvPr id="37" name="object 37"/>
          <p:cNvSpPr/>
          <p:nvPr/>
        </p:nvSpPr>
        <p:spPr>
          <a:xfrm>
            <a:off x="8250035" y="5523230"/>
            <a:ext cx="873644" cy="58419"/>
          </a:xfrm>
          <a:custGeom>
            <a:avLst/>
            <a:gdLst/>
            <a:ahLst/>
            <a:cxnLst/>
            <a:rect l="l" t="t" r="r" b="b"/>
            <a:pathLst>
              <a:path w="873644" h="58420">
                <a:moveTo>
                  <a:pt x="873644" y="0"/>
                </a:moveTo>
                <a:lnTo>
                  <a:pt x="232929" y="0"/>
                </a:lnTo>
                <a:lnTo>
                  <a:pt x="159904" y="21590"/>
                </a:lnTo>
                <a:lnTo>
                  <a:pt x="4964" y="57150"/>
                </a:lnTo>
                <a:lnTo>
                  <a:pt x="0" y="58420"/>
                </a:lnTo>
                <a:lnTo>
                  <a:pt x="819274" y="58420"/>
                </a:lnTo>
                <a:lnTo>
                  <a:pt x="873644" y="46990"/>
                </a:lnTo>
                <a:lnTo>
                  <a:pt x="873644" y="0"/>
                </a:lnTo>
                <a:close/>
              </a:path>
            </a:pathLst>
          </a:custGeom>
          <a:solidFill>
            <a:srgbClr val="00297E"/>
          </a:solidFill>
        </p:spPr>
        <p:txBody>
          <a:bodyPr wrap="square" lIns="0" tIns="0" rIns="0" bIns="0" rtlCol="0">
            <a:noAutofit/>
          </a:bodyPr>
          <a:lstStyle/>
          <a:p>
            <a:endParaRPr/>
          </a:p>
        </p:txBody>
      </p:sp>
      <p:sp>
        <p:nvSpPr>
          <p:cNvPr id="38" name="object 38"/>
          <p:cNvSpPr/>
          <p:nvPr/>
        </p:nvSpPr>
        <p:spPr>
          <a:xfrm>
            <a:off x="8046489" y="5576569"/>
            <a:ext cx="1046985" cy="57150"/>
          </a:xfrm>
          <a:custGeom>
            <a:avLst/>
            <a:gdLst/>
            <a:ahLst/>
            <a:cxnLst/>
            <a:rect l="l" t="t" r="r" b="b"/>
            <a:pathLst>
              <a:path w="1046985" h="57150">
                <a:moveTo>
                  <a:pt x="1046985" y="0"/>
                </a:moveTo>
                <a:lnTo>
                  <a:pt x="225111" y="0"/>
                </a:lnTo>
                <a:lnTo>
                  <a:pt x="208510" y="3809"/>
                </a:lnTo>
                <a:lnTo>
                  <a:pt x="0" y="57149"/>
                </a:lnTo>
                <a:lnTo>
                  <a:pt x="775136" y="57149"/>
                </a:lnTo>
                <a:lnTo>
                  <a:pt x="1046985" y="0"/>
                </a:lnTo>
                <a:close/>
              </a:path>
            </a:pathLst>
          </a:custGeom>
          <a:solidFill>
            <a:srgbClr val="00297F"/>
          </a:solidFill>
        </p:spPr>
        <p:txBody>
          <a:bodyPr wrap="square" lIns="0" tIns="0" rIns="0" bIns="0" rtlCol="0">
            <a:noAutofit/>
          </a:bodyPr>
          <a:lstStyle/>
          <a:p>
            <a:endParaRPr/>
          </a:p>
        </p:txBody>
      </p:sp>
      <p:sp>
        <p:nvSpPr>
          <p:cNvPr id="39" name="object 39"/>
          <p:cNvSpPr/>
          <p:nvPr/>
        </p:nvSpPr>
        <p:spPr>
          <a:xfrm>
            <a:off x="7842194" y="5628639"/>
            <a:ext cx="1003595" cy="58419"/>
          </a:xfrm>
          <a:custGeom>
            <a:avLst/>
            <a:gdLst/>
            <a:ahLst/>
            <a:cxnLst/>
            <a:rect l="l" t="t" r="r" b="b"/>
            <a:pathLst>
              <a:path w="1003595" h="58420">
                <a:moveTo>
                  <a:pt x="1003595" y="0"/>
                </a:moveTo>
                <a:lnTo>
                  <a:pt x="224152" y="0"/>
                </a:lnTo>
                <a:lnTo>
                  <a:pt x="85145" y="35560"/>
                </a:lnTo>
                <a:lnTo>
                  <a:pt x="0" y="58420"/>
                </a:lnTo>
                <a:lnTo>
                  <a:pt x="734583" y="58420"/>
                </a:lnTo>
                <a:lnTo>
                  <a:pt x="834445" y="35560"/>
                </a:lnTo>
                <a:lnTo>
                  <a:pt x="1003595" y="0"/>
                </a:lnTo>
                <a:close/>
              </a:path>
            </a:pathLst>
          </a:custGeom>
          <a:solidFill>
            <a:srgbClr val="002A80"/>
          </a:solidFill>
        </p:spPr>
        <p:txBody>
          <a:bodyPr wrap="square" lIns="0" tIns="0" rIns="0" bIns="0" rtlCol="0">
            <a:noAutofit/>
          </a:bodyPr>
          <a:lstStyle/>
          <a:p>
            <a:endParaRPr/>
          </a:p>
        </p:txBody>
      </p:sp>
      <p:sp>
        <p:nvSpPr>
          <p:cNvPr id="40" name="object 40"/>
          <p:cNvSpPr/>
          <p:nvPr/>
        </p:nvSpPr>
        <p:spPr>
          <a:xfrm>
            <a:off x="7643522" y="5681980"/>
            <a:ext cx="955446" cy="58419"/>
          </a:xfrm>
          <a:custGeom>
            <a:avLst/>
            <a:gdLst/>
            <a:ahLst/>
            <a:cxnLst/>
            <a:rect l="l" t="t" r="r" b="b"/>
            <a:pathLst>
              <a:path w="955446" h="58420">
                <a:moveTo>
                  <a:pt x="955446" y="0"/>
                </a:moveTo>
                <a:lnTo>
                  <a:pt x="217593" y="0"/>
                </a:lnTo>
                <a:lnTo>
                  <a:pt x="0" y="58420"/>
                </a:lnTo>
                <a:lnTo>
                  <a:pt x="700243" y="58420"/>
                </a:lnTo>
                <a:lnTo>
                  <a:pt x="955446" y="0"/>
                </a:lnTo>
                <a:close/>
              </a:path>
            </a:pathLst>
          </a:custGeom>
          <a:solidFill>
            <a:srgbClr val="002A81"/>
          </a:solidFill>
        </p:spPr>
        <p:txBody>
          <a:bodyPr wrap="square" lIns="0" tIns="0" rIns="0" bIns="0" rtlCol="0">
            <a:noAutofit/>
          </a:bodyPr>
          <a:lstStyle/>
          <a:p>
            <a:endParaRPr/>
          </a:p>
        </p:txBody>
      </p:sp>
      <p:sp>
        <p:nvSpPr>
          <p:cNvPr id="41" name="object 41"/>
          <p:cNvSpPr/>
          <p:nvPr/>
        </p:nvSpPr>
        <p:spPr>
          <a:xfrm>
            <a:off x="7427813" y="5735319"/>
            <a:ext cx="938144" cy="58420"/>
          </a:xfrm>
          <a:custGeom>
            <a:avLst/>
            <a:gdLst/>
            <a:ahLst/>
            <a:cxnLst/>
            <a:rect l="l" t="t" r="r" b="b"/>
            <a:pathLst>
              <a:path w="938144" h="58420">
                <a:moveTo>
                  <a:pt x="938144" y="0"/>
                </a:moveTo>
                <a:lnTo>
                  <a:pt x="234630" y="0"/>
                </a:lnTo>
                <a:lnTo>
                  <a:pt x="173136" y="16509"/>
                </a:lnTo>
                <a:lnTo>
                  <a:pt x="0" y="58419"/>
                </a:lnTo>
                <a:lnTo>
                  <a:pt x="691090" y="58419"/>
                </a:lnTo>
                <a:lnTo>
                  <a:pt x="827186" y="25399"/>
                </a:lnTo>
                <a:lnTo>
                  <a:pt x="938144" y="0"/>
                </a:lnTo>
                <a:close/>
              </a:path>
            </a:pathLst>
          </a:custGeom>
          <a:solidFill>
            <a:srgbClr val="002A82"/>
          </a:solidFill>
        </p:spPr>
        <p:txBody>
          <a:bodyPr wrap="square" lIns="0" tIns="0" rIns="0" bIns="0" rtlCol="0">
            <a:noAutofit/>
          </a:bodyPr>
          <a:lstStyle/>
          <a:p>
            <a:endParaRPr/>
          </a:p>
        </p:txBody>
      </p:sp>
      <p:sp>
        <p:nvSpPr>
          <p:cNvPr id="42" name="object 42"/>
          <p:cNvSpPr/>
          <p:nvPr/>
        </p:nvSpPr>
        <p:spPr>
          <a:xfrm>
            <a:off x="7223360" y="5788660"/>
            <a:ext cx="916481" cy="57150"/>
          </a:xfrm>
          <a:custGeom>
            <a:avLst/>
            <a:gdLst/>
            <a:ahLst/>
            <a:cxnLst/>
            <a:rect l="l" t="t" r="r" b="b"/>
            <a:pathLst>
              <a:path w="916481" h="57150">
                <a:moveTo>
                  <a:pt x="916481" y="0"/>
                </a:moveTo>
                <a:lnTo>
                  <a:pt x="225438" y="0"/>
                </a:lnTo>
                <a:lnTo>
                  <a:pt x="57549" y="40639"/>
                </a:lnTo>
                <a:lnTo>
                  <a:pt x="0" y="57149"/>
                </a:lnTo>
                <a:lnTo>
                  <a:pt x="680930" y="57149"/>
                </a:lnTo>
                <a:lnTo>
                  <a:pt x="916481" y="0"/>
                </a:lnTo>
                <a:close/>
              </a:path>
            </a:pathLst>
          </a:custGeom>
          <a:solidFill>
            <a:srgbClr val="002B83"/>
          </a:solidFill>
        </p:spPr>
        <p:txBody>
          <a:bodyPr wrap="square" lIns="0" tIns="0" rIns="0" bIns="0" rtlCol="0">
            <a:noAutofit/>
          </a:bodyPr>
          <a:lstStyle/>
          <a:p>
            <a:endParaRPr/>
          </a:p>
        </p:txBody>
      </p:sp>
      <p:sp>
        <p:nvSpPr>
          <p:cNvPr id="43" name="object 43"/>
          <p:cNvSpPr/>
          <p:nvPr/>
        </p:nvSpPr>
        <p:spPr>
          <a:xfrm>
            <a:off x="7042073" y="5840730"/>
            <a:ext cx="883156" cy="58419"/>
          </a:xfrm>
          <a:custGeom>
            <a:avLst/>
            <a:gdLst/>
            <a:ahLst/>
            <a:cxnLst/>
            <a:rect l="l" t="t" r="r" b="b"/>
            <a:pathLst>
              <a:path w="883156" h="58420">
                <a:moveTo>
                  <a:pt x="883156" y="0"/>
                </a:moveTo>
                <a:lnTo>
                  <a:pt x="198995" y="0"/>
                </a:lnTo>
                <a:lnTo>
                  <a:pt x="83896" y="33020"/>
                </a:lnTo>
                <a:lnTo>
                  <a:pt x="0" y="58420"/>
                </a:lnTo>
                <a:lnTo>
                  <a:pt x="658889" y="58420"/>
                </a:lnTo>
                <a:lnTo>
                  <a:pt x="825576" y="13970"/>
                </a:lnTo>
                <a:lnTo>
                  <a:pt x="883156" y="0"/>
                </a:lnTo>
                <a:close/>
              </a:path>
            </a:pathLst>
          </a:custGeom>
          <a:solidFill>
            <a:srgbClr val="002B84"/>
          </a:solidFill>
        </p:spPr>
        <p:txBody>
          <a:bodyPr wrap="square" lIns="0" tIns="0" rIns="0" bIns="0" rtlCol="0">
            <a:noAutofit/>
          </a:bodyPr>
          <a:lstStyle/>
          <a:p>
            <a:endParaRPr/>
          </a:p>
        </p:txBody>
      </p:sp>
      <p:sp>
        <p:nvSpPr>
          <p:cNvPr id="44" name="object 44"/>
          <p:cNvSpPr/>
          <p:nvPr/>
        </p:nvSpPr>
        <p:spPr>
          <a:xfrm>
            <a:off x="6871420" y="5894069"/>
            <a:ext cx="848592" cy="58420"/>
          </a:xfrm>
          <a:custGeom>
            <a:avLst/>
            <a:gdLst/>
            <a:ahLst/>
            <a:cxnLst/>
            <a:rect l="l" t="t" r="r" b="b"/>
            <a:pathLst>
              <a:path w="848592" h="58420">
                <a:moveTo>
                  <a:pt x="848592" y="0"/>
                </a:moveTo>
                <a:lnTo>
                  <a:pt x="187432" y="0"/>
                </a:lnTo>
                <a:lnTo>
                  <a:pt x="116120" y="21589"/>
                </a:lnTo>
                <a:lnTo>
                  <a:pt x="0" y="58419"/>
                </a:lnTo>
                <a:lnTo>
                  <a:pt x="629852" y="58419"/>
                </a:lnTo>
                <a:lnTo>
                  <a:pt x="634280" y="57149"/>
                </a:lnTo>
                <a:lnTo>
                  <a:pt x="848592" y="0"/>
                </a:lnTo>
                <a:close/>
              </a:path>
            </a:pathLst>
          </a:custGeom>
          <a:solidFill>
            <a:srgbClr val="002B85"/>
          </a:solidFill>
        </p:spPr>
        <p:txBody>
          <a:bodyPr wrap="square" lIns="0" tIns="0" rIns="0" bIns="0" rtlCol="0">
            <a:noAutofit/>
          </a:bodyPr>
          <a:lstStyle/>
          <a:p>
            <a:endParaRPr/>
          </a:p>
        </p:txBody>
      </p:sp>
      <p:sp>
        <p:nvSpPr>
          <p:cNvPr id="45" name="object 45"/>
          <p:cNvSpPr/>
          <p:nvPr/>
        </p:nvSpPr>
        <p:spPr>
          <a:xfrm>
            <a:off x="6703245" y="5947410"/>
            <a:ext cx="816741" cy="58420"/>
          </a:xfrm>
          <a:custGeom>
            <a:avLst/>
            <a:gdLst/>
            <a:ahLst/>
            <a:cxnLst/>
            <a:rect l="l" t="t" r="r" b="b"/>
            <a:pathLst>
              <a:path w="816741" h="58420">
                <a:moveTo>
                  <a:pt x="816741" y="0"/>
                </a:moveTo>
                <a:lnTo>
                  <a:pt x="184190" y="0"/>
                </a:lnTo>
                <a:lnTo>
                  <a:pt x="0" y="58419"/>
                </a:lnTo>
                <a:lnTo>
                  <a:pt x="612056" y="58419"/>
                </a:lnTo>
                <a:lnTo>
                  <a:pt x="802453" y="3809"/>
                </a:lnTo>
                <a:lnTo>
                  <a:pt x="816741" y="0"/>
                </a:lnTo>
                <a:close/>
              </a:path>
            </a:pathLst>
          </a:custGeom>
          <a:solidFill>
            <a:srgbClr val="002C86"/>
          </a:solidFill>
        </p:spPr>
        <p:txBody>
          <a:bodyPr wrap="square" lIns="0" tIns="0" rIns="0" bIns="0" rtlCol="0">
            <a:noAutofit/>
          </a:bodyPr>
          <a:lstStyle/>
          <a:p>
            <a:endParaRPr/>
          </a:p>
        </p:txBody>
      </p:sp>
      <p:sp>
        <p:nvSpPr>
          <p:cNvPr id="46" name="object 46"/>
          <p:cNvSpPr/>
          <p:nvPr/>
        </p:nvSpPr>
        <p:spPr>
          <a:xfrm>
            <a:off x="6539076" y="6000750"/>
            <a:ext cx="793938" cy="57150"/>
          </a:xfrm>
          <a:custGeom>
            <a:avLst/>
            <a:gdLst/>
            <a:ahLst/>
            <a:cxnLst/>
            <a:rect l="l" t="t" r="r" b="b"/>
            <a:pathLst>
              <a:path w="793938" h="57150">
                <a:moveTo>
                  <a:pt x="793938" y="0"/>
                </a:moveTo>
                <a:lnTo>
                  <a:pt x="180186" y="0"/>
                </a:lnTo>
                <a:lnTo>
                  <a:pt x="0" y="57150"/>
                </a:lnTo>
                <a:lnTo>
                  <a:pt x="598831" y="57150"/>
                </a:lnTo>
                <a:lnTo>
                  <a:pt x="638963" y="44450"/>
                </a:lnTo>
                <a:lnTo>
                  <a:pt x="793938" y="0"/>
                </a:lnTo>
                <a:close/>
              </a:path>
            </a:pathLst>
          </a:custGeom>
          <a:solidFill>
            <a:srgbClr val="002C87"/>
          </a:solidFill>
        </p:spPr>
        <p:txBody>
          <a:bodyPr wrap="square" lIns="0" tIns="0" rIns="0" bIns="0" rtlCol="0">
            <a:noAutofit/>
          </a:bodyPr>
          <a:lstStyle/>
          <a:p>
            <a:endParaRPr/>
          </a:p>
        </p:txBody>
      </p:sp>
      <p:sp>
        <p:nvSpPr>
          <p:cNvPr id="47" name="object 47"/>
          <p:cNvSpPr/>
          <p:nvPr/>
        </p:nvSpPr>
        <p:spPr>
          <a:xfrm>
            <a:off x="6370902" y="6052819"/>
            <a:ext cx="783058" cy="58420"/>
          </a:xfrm>
          <a:custGeom>
            <a:avLst/>
            <a:gdLst/>
            <a:ahLst/>
            <a:cxnLst/>
            <a:rect l="l" t="t" r="r" b="b"/>
            <a:pathLst>
              <a:path w="783058" h="58420">
                <a:moveTo>
                  <a:pt x="783058" y="0"/>
                </a:moveTo>
                <a:lnTo>
                  <a:pt x="184190" y="0"/>
                </a:lnTo>
                <a:lnTo>
                  <a:pt x="0" y="58419"/>
                </a:lnTo>
                <a:lnTo>
                  <a:pt x="598451" y="58419"/>
                </a:lnTo>
                <a:lnTo>
                  <a:pt x="783058" y="0"/>
                </a:lnTo>
                <a:close/>
              </a:path>
            </a:pathLst>
          </a:custGeom>
          <a:solidFill>
            <a:srgbClr val="002C88"/>
          </a:solidFill>
        </p:spPr>
        <p:txBody>
          <a:bodyPr wrap="square" lIns="0" tIns="0" rIns="0" bIns="0" rtlCol="0">
            <a:noAutofit/>
          </a:bodyPr>
          <a:lstStyle/>
          <a:p>
            <a:endParaRPr/>
          </a:p>
        </p:txBody>
      </p:sp>
      <p:sp>
        <p:nvSpPr>
          <p:cNvPr id="48" name="object 48"/>
          <p:cNvSpPr/>
          <p:nvPr/>
        </p:nvSpPr>
        <p:spPr>
          <a:xfrm>
            <a:off x="6222119" y="6106160"/>
            <a:ext cx="763286" cy="58420"/>
          </a:xfrm>
          <a:custGeom>
            <a:avLst/>
            <a:gdLst/>
            <a:ahLst/>
            <a:cxnLst/>
            <a:rect l="l" t="t" r="r" b="b"/>
            <a:pathLst>
              <a:path w="763286" h="58420">
                <a:moveTo>
                  <a:pt x="763286" y="0"/>
                </a:moveTo>
                <a:lnTo>
                  <a:pt x="164799" y="0"/>
                </a:lnTo>
                <a:lnTo>
                  <a:pt x="136770" y="8889"/>
                </a:lnTo>
                <a:lnTo>
                  <a:pt x="0" y="58419"/>
                </a:lnTo>
                <a:lnTo>
                  <a:pt x="584792" y="58419"/>
                </a:lnTo>
                <a:lnTo>
                  <a:pt x="654930" y="34289"/>
                </a:lnTo>
                <a:lnTo>
                  <a:pt x="763286" y="0"/>
                </a:lnTo>
                <a:close/>
              </a:path>
            </a:pathLst>
          </a:custGeom>
          <a:solidFill>
            <a:srgbClr val="002D89"/>
          </a:solidFill>
        </p:spPr>
        <p:txBody>
          <a:bodyPr wrap="square" lIns="0" tIns="0" rIns="0" bIns="0" rtlCol="0">
            <a:noAutofit/>
          </a:bodyPr>
          <a:lstStyle/>
          <a:p>
            <a:endParaRPr/>
          </a:p>
        </p:txBody>
      </p:sp>
      <p:sp>
        <p:nvSpPr>
          <p:cNvPr id="49" name="object 49"/>
          <p:cNvSpPr/>
          <p:nvPr/>
        </p:nvSpPr>
        <p:spPr>
          <a:xfrm>
            <a:off x="6074828" y="6159500"/>
            <a:ext cx="746849" cy="58420"/>
          </a:xfrm>
          <a:custGeom>
            <a:avLst/>
            <a:gdLst/>
            <a:ahLst/>
            <a:cxnLst/>
            <a:rect l="l" t="t" r="r" b="b"/>
            <a:pathLst>
              <a:path w="746849" h="58420">
                <a:moveTo>
                  <a:pt x="746849" y="0"/>
                </a:moveTo>
                <a:lnTo>
                  <a:pt x="161318" y="0"/>
                </a:lnTo>
                <a:lnTo>
                  <a:pt x="0" y="58420"/>
                </a:lnTo>
                <a:lnTo>
                  <a:pt x="577042" y="58420"/>
                </a:lnTo>
                <a:lnTo>
                  <a:pt x="746849" y="0"/>
                </a:lnTo>
                <a:close/>
              </a:path>
            </a:pathLst>
          </a:custGeom>
          <a:solidFill>
            <a:srgbClr val="002D8A"/>
          </a:solidFill>
        </p:spPr>
        <p:txBody>
          <a:bodyPr wrap="square" lIns="0" tIns="0" rIns="0" bIns="0" rtlCol="0">
            <a:noAutofit/>
          </a:bodyPr>
          <a:lstStyle/>
          <a:p>
            <a:endParaRPr/>
          </a:p>
        </p:txBody>
      </p:sp>
      <p:sp>
        <p:nvSpPr>
          <p:cNvPr id="50" name="object 50"/>
          <p:cNvSpPr/>
          <p:nvPr/>
        </p:nvSpPr>
        <p:spPr>
          <a:xfrm>
            <a:off x="5932257" y="6212839"/>
            <a:ext cx="734378" cy="58419"/>
          </a:xfrm>
          <a:custGeom>
            <a:avLst/>
            <a:gdLst/>
            <a:ahLst/>
            <a:cxnLst/>
            <a:rect l="l" t="t" r="r" b="b"/>
            <a:pathLst>
              <a:path w="734378" h="58420">
                <a:moveTo>
                  <a:pt x="734378" y="0"/>
                </a:moveTo>
                <a:lnTo>
                  <a:pt x="156598" y="0"/>
                </a:lnTo>
                <a:lnTo>
                  <a:pt x="118022" y="13970"/>
                </a:lnTo>
                <a:lnTo>
                  <a:pt x="0" y="58420"/>
                </a:lnTo>
                <a:lnTo>
                  <a:pt x="574775" y="58420"/>
                </a:lnTo>
                <a:lnTo>
                  <a:pt x="667932" y="22860"/>
                </a:lnTo>
                <a:lnTo>
                  <a:pt x="734378" y="0"/>
                </a:lnTo>
                <a:close/>
              </a:path>
            </a:pathLst>
          </a:custGeom>
          <a:solidFill>
            <a:srgbClr val="002D8B"/>
          </a:solidFill>
        </p:spPr>
        <p:txBody>
          <a:bodyPr wrap="square" lIns="0" tIns="0" rIns="0" bIns="0" rtlCol="0">
            <a:noAutofit/>
          </a:bodyPr>
          <a:lstStyle/>
          <a:p>
            <a:endParaRPr/>
          </a:p>
        </p:txBody>
      </p:sp>
      <p:sp>
        <p:nvSpPr>
          <p:cNvPr id="51" name="object 51"/>
          <p:cNvSpPr/>
          <p:nvPr/>
        </p:nvSpPr>
        <p:spPr>
          <a:xfrm>
            <a:off x="5794002" y="6266180"/>
            <a:ext cx="726338" cy="57150"/>
          </a:xfrm>
          <a:custGeom>
            <a:avLst/>
            <a:gdLst/>
            <a:ahLst/>
            <a:cxnLst/>
            <a:rect l="l" t="t" r="r" b="b"/>
            <a:pathLst>
              <a:path w="726338" h="57150">
                <a:moveTo>
                  <a:pt x="726338" y="0"/>
                </a:moveTo>
                <a:lnTo>
                  <a:pt x="151743" y="0"/>
                </a:lnTo>
                <a:lnTo>
                  <a:pt x="0" y="57150"/>
                </a:lnTo>
                <a:lnTo>
                  <a:pt x="576621" y="57150"/>
                </a:lnTo>
                <a:lnTo>
                  <a:pt x="726338" y="0"/>
                </a:lnTo>
                <a:close/>
              </a:path>
            </a:pathLst>
          </a:custGeom>
          <a:solidFill>
            <a:srgbClr val="002E8C"/>
          </a:solidFill>
        </p:spPr>
        <p:txBody>
          <a:bodyPr wrap="square" lIns="0" tIns="0" rIns="0" bIns="0" rtlCol="0">
            <a:noAutofit/>
          </a:bodyPr>
          <a:lstStyle/>
          <a:p>
            <a:endParaRPr/>
          </a:p>
        </p:txBody>
      </p:sp>
      <p:sp>
        <p:nvSpPr>
          <p:cNvPr id="52" name="object 52"/>
          <p:cNvSpPr/>
          <p:nvPr/>
        </p:nvSpPr>
        <p:spPr>
          <a:xfrm>
            <a:off x="5658263" y="6318250"/>
            <a:ext cx="725668" cy="58420"/>
          </a:xfrm>
          <a:custGeom>
            <a:avLst/>
            <a:gdLst/>
            <a:ahLst/>
            <a:cxnLst/>
            <a:rect l="l" t="t" r="r" b="b"/>
            <a:pathLst>
              <a:path w="725668" h="58420">
                <a:moveTo>
                  <a:pt x="725668" y="0"/>
                </a:moveTo>
                <a:lnTo>
                  <a:pt x="149227" y="0"/>
                </a:lnTo>
                <a:lnTo>
                  <a:pt x="98646" y="19050"/>
                </a:lnTo>
                <a:lnTo>
                  <a:pt x="0" y="58420"/>
                </a:lnTo>
                <a:lnTo>
                  <a:pt x="572624" y="58420"/>
                </a:lnTo>
                <a:lnTo>
                  <a:pt x="725668" y="0"/>
                </a:lnTo>
                <a:close/>
              </a:path>
            </a:pathLst>
          </a:custGeom>
          <a:solidFill>
            <a:srgbClr val="002E8D"/>
          </a:solidFill>
        </p:spPr>
        <p:txBody>
          <a:bodyPr wrap="square" lIns="0" tIns="0" rIns="0" bIns="0" rtlCol="0">
            <a:noAutofit/>
          </a:bodyPr>
          <a:lstStyle/>
          <a:p>
            <a:endParaRPr/>
          </a:p>
        </p:txBody>
      </p:sp>
      <p:sp>
        <p:nvSpPr>
          <p:cNvPr id="53" name="object 53"/>
          <p:cNvSpPr/>
          <p:nvPr/>
        </p:nvSpPr>
        <p:spPr>
          <a:xfrm>
            <a:off x="5524614" y="6371589"/>
            <a:ext cx="719582" cy="58419"/>
          </a:xfrm>
          <a:custGeom>
            <a:avLst/>
            <a:gdLst/>
            <a:ahLst/>
            <a:cxnLst/>
            <a:rect l="l" t="t" r="r" b="b"/>
            <a:pathLst>
              <a:path w="719582" h="58420">
                <a:moveTo>
                  <a:pt x="719582" y="0"/>
                </a:moveTo>
                <a:lnTo>
                  <a:pt x="146378" y="0"/>
                </a:lnTo>
                <a:lnTo>
                  <a:pt x="0" y="58420"/>
                </a:lnTo>
                <a:lnTo>
                  <a:pt x="567638" y="58420"/>
                </a:lnTo>
                <a:lnTo>
                  <a:pt x="603135" y="44450"/>
                </a:lnTo>
                <a:lnTo>
                  <a:pt x="719582" y="0"/>
                </a:lnTo>
                <a:close/>
              </a:path>
            </a:pathLst>
          </a:custGeom>
          <a:solidFill>
            <a:srgbClr val="002E8E"/>
          </a:solidFill>
        </p:spPr>
        <p:txBody>
          <a:bodyPr wrap="square" lIns="0" tIns="0" rIns="0" bIns="0" rtlCol="0">
            <a:noAutofit/>
          </a:bodyPr>
          <a:lstStyle/>
          <a:p>
            <a:endParaRPr/>
          </a:p>
        </p:txBody>
      </p:sp>
      <p:sp>
        <p:nvSpPr>
          <p:cNvPr id="54" name="object 54"/>
          <p:cNvSpPr/>
          <p:nvPr/>
        </p:nvSpPr>
        <p:spPr>
          <a:xfrm>
            <a:off x="5400708" y="6424930"/>
            <a:ext cx="704452" cy="58420"/>
          </a:xfrm>
          <a:custGeom>
            <a:avLst/>
            <a:gdLst/>
            <a:ahLst/>
            <a:cxnLst/>
            <a:rect l="l" t="t" r="r" b="b"/>
            <a:pathLst>
              <a:path w="704452" h="58420">
                <a:moveTo>
                  <a:pt x="704452" y="0"/>
                </a:moveTo>
                <a:lnTo>
                  <a:pt x="136634" y="0"/>
                </a:lnTo>
                <a:lnTo>
                  <a:pt x="72991" y="25400"/>
                </a:lnTo>
                <a:lnTo>
                  <a:pt x="0" y="58420"/>
                </a:lnTo>
                <a:lnTo>
                  <a:pt x="556007" y="58420"/>
                </a:lnTo>
                <a:lnTo>
                  <a:pt x="704452" y="0"/>
                </a:lnTo>
                <a:close/>
              </a:path>
            </a:pathLst>
          </a:custGeom>
          <a:solidFill>
            <a:srgbClr val="002F8F"/>
          </a:solidFill>
        </p:spPr>
        <p:txBody>
          <a:bodyPr wrap="square" lIns="0" tIns="0" rIns="0" bIns="0" rtlCol="0">
            <a:noAutofit/>
          </a:bodyPr>
          <a:lstStyle/>
          <a:p>
            <a:endParaRPr/>
          </a:p>
        </p:txBody>
      </p:sp>
      <p:sp>
        <p:nvSpPr>
          <p:cNvPr id="55" name="object 55"/>
          <p:cNvSpPr/>
          <p:nvPr/>
        </p:nvSpPr>
        <p:spPr>
          <a:xfrm>
            <a:off x="5282798" y="6478269"/>
            <a:ext cx="686825" cy="58419"/>
          </a:xfrm>
          <a:custGeom>
            <a:avLst/>
            <a:gdLst/>
            <a:ahLst/>
            <a:cxnLst/>
            <a:rect l="l" t="t" r="r" b="b"/>
            <a:pathLst>
              <a:path w="686825" h="58420">
                <a:moveTo>
                  <a:pt x="686825" y="0"/>
                </a:moveTo>
                <a:lnTo>
                  <a:pt x="129138" y="0"/>
                </a:lnTo>
                <a:lnTo>
                  <a:pt x="0" y="58419"/>
                </a:lnTo>
                <a:lnTo>
                  <a:pt x="551123" y="58419"/>
                </a:lnTo>
                <a:lnTo>
                  <a:pt x="648101" y="15239"/>
                </a:lnTo>
                <a:lnTo>
                  <a:pt x="686825" y="0"/>
                </a:lnTo>
                <a:close/>
              </a:path>
            </a:pathLst>
          </a:custGeom>
          <a:solidFill>
            <a:srgbClr val="002F90"/>
          </a:solidFill>
        </p:spPr>
        <p:txBody>
          <a:bodyPr wrap="square" lIns="0" tIns="0" rIns="0" bIns="0" rtlCol="0">
            <a:noAutofit/>
          </a:bodyPr>
          <a:lstStyle/>
          <a:p>
            <a:endParaRPr/>
          </a:p>
        </p:txBody>
      </p:sp>
      <p:sp>
        <p:nvSpPr>
          <p:cNvPr id="56" name="object 56"/>
          <p:cNvSpPr/>
          <p:nvPr/>
        </p:nvSpPr>
        <p:spPr>
          <a:xfrm>
            <a:off x="5174202" y="6531610"/>
            <a:ext cx="671129" cy="57150"/>
          </a:xfrm>
          <a:custGeom>
            <a:avLst/>
            <a:gdLst/>
            <a:ahLst/>
            <a:cxnLst/>
            <a:rect l="l" t="t" r="r" b="b"/>
            <a:pathLst>
              <a:path w="671129" h="57150">
                <a:moveTo>
                  <a:pt x="671129" y="0"/>
                </a:moveTo>
                <a:lnTo>
                  <a:pt x="119826" y="0"/>
                </a:lnTo>
                <a:lnTo>
                  <a:pt x="32798" y="39370"/>
                </a:lnTo>
                <a:lnTo>
                  <a:pt x="0" y="57150"/>
                </a:lnTo>
                <a:lnTo>
                  <a:pt x="545249" y="57150"/>
                </a:lnTo>
                <a:lnTo>
                  <a:pt x="582708" y="39370"/>
                </a:lnTo>
                <a:lnTo>
                  <a:pt x="671129" y="0"/>
                </a:lnTo>
                <a:close/>
              </a:path>
            </a:pathLst>
          </a:custGeom>
          <a:solidFill>
            <a:srgbClr val="002F91"/>
          </a:solidFill>
        </p:spPr>
        <p:txBody>
          <a:bodyPr wrap="square" lIns="0" tIns="0" rIns="0" bIns="0" rtlCol="0">
            <a:noAutofit/>
          </a:bodyPr>
          <a:lstStyle/>
          <a:p>
            <a:endParaRPr/>
          </a:p>
        </p:txBody>
      </p:sp>
      <p:sp>
        <p:nvSpPr>
          <p:cNvPr id="57" name="object 57"/>
          <p:cNvSpPr/>
          <p:nvPr/>
        </p:nvSpPr>
        <p:spPr>
          <a:xfrm>
            <a:off x="5075807" y="6583679"/>
            <a:ext cx="654345" cy="58420"/>
          </a:xfrm>
          <a:custGeom>
            <a:avLst/>
            <a:gdLst/>
            <a:ahLst/>
            <a:cxnLst/>
            <a:rect l="l" t="t" r="r" b="b"/>
            <a:pathLst>
              <a:path w="654345" h="58420">
                <a:moveTo>
                  <a:pt x="654345" y="0"/>
                </a:moveTo>
                <a:lnTo>
                  <a:pt x="107765" y="0"/>
                </a:lnTo>
                <a:lnTo>
                  <a:pt x="0" y="58420"/>
                </a:lnTo>
                <a:lnTo>
                  <a:pt x="531266" y="58420"/>
                </a:lnTo>
                <a:lnTo>
                  <a:pt x="654345" y="0"/>
                </a:lnTo>
                <a:close/>
              </a:path>
            </a:pathLst>
          </a:custGeom>
          <a:solidFill>
            <a:srgbClr val="003092"/>
          </a:solidFill>
        </p:spPr>
        <p:txBody>
          <a:bodyPr wrap="square" lIns="0" tIns="0" rIns="0" bIns="0" rtlCol="0">
            <a:noAutofit/>
          </a:bodyPr>
          <a:lstStyle/>
          <a:p>
            <a:endParaRPr/>
          </a:p>
        </p:txBody>
      </p:sp>
      <p:sp>
        <p:nvSpPr>
          <p:cNvPr id="58" name="object 58"/>
          <p:cNvSpPr/>
          <p:nvPr/>
        </p:nvSpPr>
        <p:spPr>
          <a:xfrm>
            <a:off x="4977413" y="6637019"/>
            <a:ext cx="640363" cy="58419"/>
          </a:xfrm>
          <a:custGeom>
            <a:avLst/>
            <a:gdLst/>
            <a:ahLst/>
            <a:cxnLst/>
            <a:rect l="l" t="t" r="r" b="b"/>
            <a:pathLst>
              <a:path w="640363" h="58420">
                <a:moveTo>
                  <a:pt x="640363" y="0"/>
                </a:moveTo>
                <a:lnTo>
                  <a:pt x="107765" y="0"/>
                </a:lnTo>
                <a:lnTo>
                  <a:pt x="0" y="58419"/>
                </a:lnTo>
                <a:lnTo>
                  <a:pt x="517284" y="58419"/>
                </a:lnTo>
                <a:lnTo>
                  <a:pt x="640363" y="0"/>
                </a:lnTo>
                <a:close/>
              </a:path>
            </a:pathLst>
          </a:custGeom>
          <a:solidFill>
            <a:srgbClr val="003093"/>
          </a:solidFill>
        </p:spPr>
        <p:txBody>
          <a:bodyPr wrap="square" lIns="0" tIns="0" rIns="0" bIns="0" rtlCol="0">
            <a:noAutofit/>
          </a:bodyPr>
          <a:lstStyle/>
          <a:p>
            <a:endParaRPr/>
          </a:p>
        </p:txBody>
      </p:sp>
      <p:sp>
        <p:nvSpPr>
          <p:cNvPr id="59" name="object 59"/>
          <p:cNvSpPr/>
          <p:nvPr/>
        </p:nvSpPr>
        <p:spPr>
          <a:xfrm>
            <a:off x="4887383" y="6690360"/>
            <a:ext cx="618017" cy="58419"/>
          </a:xfrm>
          <a:custGeom>
            <a:avLst/>
            <a:gdLst/>
            <a:ahLst/>
            <a:cxnLst/>
            <a:rect l="l" t="t" r="r" b="b"/>
            <a:pathLst>
              <a:path w="618017" h="58420">
                <a:moveTo>
                  <a:pt x="618017" y="0"/>
                </a:moveTo>
                <a:lnTo>
                  <a:pt x="99401" y="0"/>
                </a:lnTo>
                <a:lnTo>
                  <a:pt x="78316" y="11430"/>
                </a:lnTo>
                <a:lnTo>
                  <a:pt x="0" y="58420"/>
                </a:lnTo>
                <a:lnTo>
                  <a:pt x="505955" y="58420"/>
                </a:lnTo>
                <a:lnTo>
                  <a:pt x="593936" y="11430"/>
                </a:lnTo>
                <a:lnTo>
                  <a:pt x="618017" y="0"/>
                </a:lnTo>
                <a:close/>
              </a:path>
            </a:pathLst>
          </a:custGeom>
          <a:solidFill>
            <a:srgbClr val="003094"/>
          </a:solidFill>
        </p:spPr>
        <p:txBody>
          <a:bodyPr wrap="square" lIns="0" tIns="0" rIns="0" bIns="0" rtlCol="0">
            <a:noAutofit/>
          </a:bodyPr>
          <a:lstStyle/>
          <a:p>
            <a:endParaRPr/>
          </a:p>
        </p:txBody>
      </p:sp>
      <p:sp>
        <p:nvSpPr>
          <p:cNvPr id="60" name="object 60"/>
          <p:cNvSpPr/>
          <p:nvPr/>
        </p:nvSpPr>
        <p:spPr>
          <a:xfrm>
            <a:off x="4800600" y="6743700"/>
            <a:ext cx="602250" cy="57150"/>
          </a:xfrm>
          <a:custGeom>
            <a:avLst/>
            <a:gdLst/>
            <a:ahLst/>
            <a:cxnLst/>
            <a:rect l="l" t="t" r="r" b="b"/>
            <a:pathLst>
              <a:path w="602250" h="57150">
                <a:moveTo>
                  <a:pt x="602250" y="0"/>
                </a:moveTo>
                <a:lnTo>
                  <a:pt x="95250" y="0"/>
                </a:lnTo>
                <a:lnTo>
                  <a:pt x="0" y="57150"/>
                </a:lnTo>
                <a:lnTo>
                  <a:pt x="510842" y="57150"/>
                </a:lnTo>
                <a:lnTo>
                  <a:pt x="568960" y="17780"/>
                </a:lnTo>
                <a:lnTo>
                  <a:pt x="602250" y="0"/>
                </a:lnTo>
                <a:close/>
              </a:path>
            </a:pathLst>
          </a:custGeom>
          <a:solidFill>
            <a:srgbClr val="003195"/>
          </a:solidFill>
        </p:spPr>
        <p:txBody>
          <a:bodyPr wrap="square" lIns="0" tIns="0" rIns="0" bIns="0" rtlCol="0">
            <a:noAutofit/>
          </a:bodyPr>
          <a:lstStyle/>
          <a:p>
            <a:endParaRPr/>
          </a:p>
        </p:txBody>
      </p:sp>
      <p:sp>
        <p:nvSpPr>
          <p:cNvPr id="61" name="object 61"/>
          <p:cNvSpPr/>
          <p:nvPr/>
        </p:nvSpPr>
        <p:spPr>
          <a:xfrm>
            <a:off x="4602479" y="6797040"/>
            <a:ext cx="714586" cy="52069"/>
          </a:xfrm>
          <a:custGeom>
            <a:avLst/>
            <a:gdLst/>
            <a:ahLst/>
            <a:cxnLst/>
            <a:rect l="l" t="t" r="r" b="b"/>
            <a:pathLst>
              <a:path w="714586" h="52070">
                <a:moveTo>
                  <a:pt x="714586" y="0"/>
                </a:moveTo>
                <a:lnTo>
                  <a:pt x="204470" y="0"/>
                </a:lnTo>
                <a:lnTo>
                  <a:pt x="147320" y="34289"/>
                </a:lnTo>
                <a:lnTo>
                  <a:pt x="0" y="52069"/>
                </a:lnTo>
                <a:lnTo>
                  <a:pt x="621030" y="52069"/>
                </a:lnTo>
                <a:lnTo>
                  <a:pt x="688340" y="17779"/>
                </a:lnTo>
                <a:lnTo>
                  <a:pt x="714586" y="0"/>
                </a:lnTo>
                <a:close/>
              </a:path>
            </a:pathLst>
          </a:custGeom>
          <a:solidFill>
            <a:srgbClr val="003196"/>
          </a:solidFill>
        </p:spPr>
        <p:txBody>
          <a:bodyPr wrap="square" lIns="0" tIns="0" rIns="0" bIns="0" rtlCol="0">
            <a:noAutofit/>
          </a:bodyPr>
          <a:lstStyle/>
          <a:p>
            <a:endParaRPr/>
          </a:p>
        </p:txBody>
      </p:sp>
      <p:sp>
        <p:nvSpPr>
          <p:cNvPr id="62" name="object 62"/>
          <p:cNvSpPr/>
          <p:nvPr/>
        </p:nvSpPr>
        <p:spPr>
          <a:xfrm>
            <a:off x="4362450" y="3540760"/>
            <a:ext cx="4772659" cy="3308350"/>
          </a:xfrm>
          <a:custGeom>
            <a:avLst/>
            <a:gdLst/>
            <a:ahLst/>
            <a:cxnLst/>
            <a:rect l="l" t="t" r="r" b="b"/>
            <a:pathLst>
              <a:path w="4772659" h="3308350">
                <a:moveTo>
                  <a:pt x="4772659" y="0"/>
                </a:moveTo>
                <a:lnTo>
                  <a:pt x="4616450" y="34289"/>
                </a:lnTo>
                <a:lnTo>
                  <a:pt x="4246880" y="104139"/>
                </a:lnTo>
                <a:lnTo>
                  <a:pt x="4048759" y="129539"/>
                </a:lnTo>
                <a:lnTo>
                  <a:pt x="3625850" y="189229"/>
                </a:lnTo>
                <a:lnTo>
                  <a:pt x="3420109" y="214629"/>
                </a:lnTo>
                <a:lnTo>
                  <a:pt x="3221990" y="250189"/>
                </a:lnTo>
                <a:lnTo>
                  <a:pt x="3023870" y="275589"/>
                </a:lnTo>
                <a:lnTo>
                  <a:pt x="2842259" y="320039"/>
                </a:lnTo>
                <a:lnTo>
                  <a:pt x="2678429" y="363219"/>
                </a:lnTo>
                <a:lnTo>
                  <a:pt x="2541270" y="414019"/>
                </a:lnTo>
                <a:lnTo>
                  <a:pt x="2420620" y="474979"/>
                </a:lnTo>
                <a:lnTo>
                  <a:pt x="2334259" y="535939"/>
                </a:lnTo>
                <a:lnTo>
                  <a:pt x="2308859" y="568959"/>
                </a:lnTo>
                <a:lnTo>
                  <a:pt x="2282190" y="613409"/>
                </a:lnTo>
                <a:lnTo>
                  <a:pt x="2264409" y="656589"/>
                </a:lnTo>
                <a:lnTo>
                  <a:pt x="2264409" y="698500"/>
                </a:lnTo>
                <a:lnTo>
                  <a:pt x="2274570" y="751839"/>
                </a:lnTo>
                <a:lnTo>
                  <a:pt x="2292350" y="793750"/>
                </a:lnTo>
                <a:lnTo>
                  <a:pt x="2316479" y="836929"/>
                </a:lnTo>
                <a:lnTo>
                  <a:pt x="2352040" y="872489"/>
                </a:lnTo>
                <a:lnTo>
                  <a:pt x="2446020" y="941069"/>
                </a:lnTo>
                <a:lnTo>
                  <a:pt x="2575559" y="1009650"/>
                </a:lnTo>
                <a:lnTo>
                  <a:pt x="2721609" y="1062989"/>
                </a:lnTo>
                <a:lnTo>
                  <a:pt x="3058159" y="1165859"/>
                </a:lnTo>
                <a:lnTo>
                  <a:pt x="3420109" y="1250950"/>
                </a:lnTo>
                <a:lnTo>
                  <a:pt x="3601720" y="1304289"/>
                </a:lnTo>
                <a:lnTo>
                  <a:pt x="3764279" y="1346200"/>
                </a:lnTo>
                <a:lnTo>
                  <a:pt x="3910329" y="1398270"/>
                </a:lnTo>
                <a:lnTo>
                  <a:pt x="4048759" y="1459229"/>
                </a:lnTo>
                <a:lnTo>
                  <a:pt x="4151629" y="1520189"/>
                </a:lnTo>
                <a:lnTo>
                  <a:pt x="4187190" y="1554479"/>
                </a:lnTo>
                <a:lnTo>
                  <a:pt x="4220209" y="1597659"/>
                </a:lnTo>
                <a:lnTo>
                  <a:pt x="4246880" y="1631950"/>
                </a:lnTo>
                <a:lnTo>
                  <a:pt x="4254500" y="1675129"/>
                </a:lnTo>
                <a:lnTo>
                  <a:pt x="4254500" y="1718309"/>
                </a:lnTo>
                <a:lnTo>
                  <a:pt x="4229100" y="1788159"/>
                </a:lnTo>
                <a:lnTo>
                  <a:pt x="4194809" y="1822450"/>
                </a:lnTo>
                <a:lnTo>
                  <a:pt x="4151629" y="1855470"/>
                </a:lnTo>
                <a:lnTo>
                  <a:pt x="4038600" y="1916429"/>
                </a:lnTo>
                <a:lnTo>
                  <a:pt x="3971290" y="1943100"/>
                </a:lnTo>
                <a:lnTo>
                  <a:pt x="3884929" y="1968500"/>
                </a:lnTo>
                <a:lnTo>
                  <a:pt x="3789679" y="1993900"/>
                </a:lnTo>
                <a:lnTo>
                  <a:pt x="3694429" y="2020570"/>
                </a:lnTo>
                <a:lnTo>
                  <a:pt x="3583940" y="2045970"/>
                </a:lnTo>
                <a:lnTo>
                  <a:pt x="2429509" y="2340610"/>
                </a:lnTo>
                <a:lnTo>
                  <a:pt x="2075179" y="2443479"/>
                </a:lnTo>
                <a:lnTo>
                  <a:pt x="1696720" y="2565400"/>
                </a:lnTo>
                <a:lnTo>
                  <a:pt x="1301750" y="2711450"/>
                </a:lnTo>
                <a:lnTo>
                  <a:pt x="878839" y="2884170"/>
                </a:lnTo>
                <a:lnTo>
                  <a:pt x="447039" y="3082290"/>
                </a:lnTo>
                <a:lnTo>
                  <a:pt x="0" y="3308350"/>
                </a:lnTo>
                <a:lnTo>
                  <a:pt x="241300" y="3308350"/>
                </a:lnTo>
                <a:lnTo>
                  <a:pt x="387350" y="3290569"/>
                </a:lnTo>
                <a:lnTo>
                  <a:pt x="612139" y="3161029"/>
                </a:lnTo>
                <a:lnTo>
                  <a:pt x="852170" y="3030220"/>
                </a:lnTo>
                <a:lnTo>
                  <a:pt x="1111250" y="2909570"/>
                </a:lnTo>
                <a:lnTo>
                  <a:pt x="1394460" y="2796540"/>
                </a:lnTo>
                <a:lnTo>
                  <a:pt x="1687829" y="2686050"/>
                </a:lnTo>
                <a:lnTo>
                  <a:pt x="1997710" y="2573020"/>
                </a:lnTo>
                <a:lnTo>
                  <a:pt x="2773679" y="2331720"/>
                </a:lnTo>
                <a:lnTo>
                  <a:pt x="2928620" y="2287270"/>
                </a:lnTo>
                <a:lnTo>
                  <a:pt x="3247390" y="2209800"/>
                </a:lnTo>
                <a:lnTo>
                  <a:pt x="3901440" y="2038350"/>
                </a:lnTo>
                <a:lnTo>
                  <a:pt x="4048759" y="2004059"/>
                </a:lnTo>
                <a:lnTo>
                  <a:pt x="4194809" y="1960879"/>
                </a:lnTo>
                <a:lnTo>
                  <a:pt x="4333240" y="1925320"/>
                </a:lnTo>
                <a:lnTo>
                  <a:pt x="4452620" y="1891029"/>
                </a:lnTo>
                <a:lnTo>
                  <a:pt x="4564380" y="1855470"/>
                </a:lnTo>
                <a:lnTo>
                  <a:pt x="4652009" y="1822450"/>
                </a:lnTo>
                <a:lnTo>
                  <a:pt x="4720590" y="1795779"/>
                </a:lnTo>
                <a:lnTo>
                  <a:pt x="4772659" y="1770379"/>
                </a:lnTo>
                <a:lnTo>
                  <a:pt x="4772659" y="1381759"/>
                </a:lnTo>
                <a:lnTo>
                  <a:pt x="4667250" y="1363979"/>
                </a:lnTo>
                <a:lnTo>
                  <a:pt x="4400550" y="1311909"/>
                </a:lnTo>
                <a:lnTo>
                  <a:pt x="4074159" y="1243329"/>
                </a:lnTo>
                <a:lnTo>
                  <a:pt x="3556000" y="1113789"/>
                </a:lnTo>
                <a:lnTo>
                  <a:pt x="3393440" y="1062989"/>
                </a:lnTo>
                <a:lnTo>
                  <a:pt x="3247390" y="1009650"/>
                </a:lnTo>
                <a:lnTo>
                  <a:pt x="3108959" y="957579"/>
                </a:lnTo>
                <a:lnTo>
                  <a:pt x="2988309" y="897889"/>
                </a:lnTo>
                <a:lnTo>
                  <a:pt x="2894329" y="847089"/>
                </a:lnTo>
                <a:lnTo>
                  <a:pt x="2824479" y="784859"/>
                </a:lnTo>
                <a:lnTo>
                  <a:pt x="2807970" y="751839"/>
                </a:lnTo>
                <a:lnTo>
                  <a:pt x="2790190" y="723900"/>
                </a:lnTo>
                <a:lnTo>
                  <a:pt x="2782570" y="690879"/>
                </a:lnTo>
                <a:lnTo>
                  <a:pt x="2790190" y="664209"/>
                </a:lnTo>
                <a:lnTo>
                  <a:pt x="2824479" y="604519"/>
                </a:lnTo>
                <a:lnTo>
                  <a:pt x="2876550" y="543559"/>
                </a:lnTo>
                <a:lnTo>
                  <a:pt x="2955290" y="500379"/>
                </a:lnTo>
                <a:lnTo>
                  <a:pt x="3049270" y="457200"/>
                </a:lnTo>
                <a:lnTo>
                  <a:pt x="3152140" y="422909"/>
                </a:lnTo>
                <a:lnTo>
                  <a:pt x="3272790" y="387350"/>
                </a:lnTo>
                <a:lnTo>
                  <a:pt x="3411220" y="363219"/>
                </a:lnTo>
                <a:lnTo>
                  <a:pt x="3548379" y="336550"/>
                </a:lnTo>
                <a:lnTo>
                  <a:pt x="3858259" y="284479"/>
                </a:lnTo>
                <a:lnTo>
                  <a:pt x="4169409" y="250189"/>
                </a:lnTo>
                <a:lnTo>
                  <a:pt x="4634230" y="172719"/>
                </a:lnTo>
                <a:lnTo>
                  <a:pt x="4772659" y="137159"/>
                </a:lnTo>
                <a:lnTo>
                  <a:pt x="4772659" y="0"/>
                </a:lnTo>
                <a:close/>
              </a:path>
            </a:pathLst>
          </a:custGeom>
          <a:solidFill>
            <a:srgbClr val="003399"/>
          </a:solidFill>
        </p:spPr>
        <p:txBody>
          <a:bodyPr wrap="square" lIns="0" tIns="0" rIns="0" bIns="0" rtlCol="0">
            <a:noAutofit/>
          </a:bodyPr>
          <a:lstStyle/>
          <a:p>
            <a:endParaRPr/>
          </a:p>
        </p:txBody>
      </p:sp>
      <p:sp>
        <p:nvSpPr>
          <p:cNvPr id="63" name="object 63"/>
          <p:cNvSpPr/>
          <p:nvPr/>
        </p:nvSpPr>
        <p:spPr>
          <a:xfrm>
            <a:off x="9087354" y="3812539"/>
            <a:ext cx="36325" cy="36325"/>
          </a:xfrm>
          <a:custGeom>
            <a:avLst/>
            <a:gdLst/>
            <a:ahLst/>
            <a:cxnLst/>
            <a:rect l="l" t="t" r="r" b="b"/>
            <a:pathLst>
              <a:path w="36325" h="36325">
                <a:moveTo>
                  <a:pt x="36325" y="0"/>
                </a:moveTo>
                <a:lnTo>
                  <a:pt x="0" y="36325"/>
                </a:lnTo>
                <a:lnTo>
                  <a:pt x="36325" y="30480"/>
                </a:lnTo>
                <a:lnTo>
                  <a:pt x="36325" y="0"/>
                </a:lnTo>
                <a:close/>
              </a:path>
            </a:pathLst>
          </a:custGeom>
          <a:solidFill>
            <a:srgbClr val="002C87"/>
          </a:solidFill>
        </p:spPr>
        <p:txBody>
          <a:bodyPr wrap="square" lIns="0" tIns="0" rIns="0" bIns="0" rtlCol="0">
            <a:noAutofit/>
          </a:bodyPr>
          <a:lstStyle/>
          <a:p>
            <a:endParaRPr/>
          </a:p>
        </p:txBody>
      </p:sp>
      <p:sp>
        <p:nvSpPr>
          <p:cNvPr id="64" name="object 64"/>
          <p:cNvSpPr/>
          <p:nvPr/>
        </p:nvSpPr>
        <p:spPr>
          <a:xfrm>
            <a:off x="8928519" y="3677919"/>
            <a:ext cx="195160" cy="187540"/>
          </a:xfrm>
          <a:custGeom>
            <a:avLst/>
            <a:gdLst/>
            <a:ahLst/>
            <a:cxnLst/>
            <a:rect l="l" t="t" r="r" b="b"/>
            <a:pathLst>
              <a:path w="195160" h="187540">
                <a:moveTo>
                  <a:pt x="195160" y="0"/>
                </a:moveTo>
                <a:lnTo>
                  <a:pt x="184873" y="2666"/>
                </a:lnTo>
                <a:lnTo>
                  <a:pt x="0" y="187540"/>
                </a:lnTo>
                <a:lnTo>
                  <a:pt x="84670" y="182879"/>
                </a:lnTo>
                <a:lnTo>
                  <a:pt x="173970" y="168509"/>
                </a:lnTo>
                <a:lnTo>
                  <a:pt x="195160" y="147319"/>
                </a:lnTo>
                <a:lnTo>
                  <a:pt x="195160" y="0"/>
                </a:lnTo>
                <a:close/>
              </a:path>
            </a:pathLst>
          </a:custGeom>
          <a:solidFill>
            <a:srgbClr val="002C88"/>
          </a:solidFill>
        </p:spPr>
        <p:txBody>
          <a:bodyPr wrap="square" lIns="0" tIns="0" rIns="0" bIns="0" rtlCol="0">
            <a:noAutofit/>
          </a:bodyPr>
          <a:lstStyle/>
          <a:p>
            <a:endParaRPr/>
          </a:p>
        </p:txBody>
      </p:sp>
      <p:sp>
        <p:nvSpPr>
          <p:cNvPr id="65" name="object 65"/>
          <p:cNvSpPr/>
          <p:nvPr/>
        </p:nvSpPr>
        <p:spPr>
          <a:xfrm>
            <a:off x="8765113" y="3677919"/>
            <a:ext cx="358566" cy="208706"/>
          </a:xfrm>
          <a:custGeom>
            <a:avLst/>
            <a:gdLst/>
            <a:ahLst/>
            <a:cxnLst/>
            <a:rect l="l" t="t" r="r" b="b"/>
            <a:pathLst>
              <a:path w="358566" h="208706">
                <a:moveTo>
                  <a:pt x="358566" y="0"/>
                </a:moveTo>
                <a:lnTo>
                  <a:pt x="221406" y="35559"/>
                </a:lnTo>
                <a:lnTo>
                  <a:pt x="163267" y="45438"/>
                </a:lnTo>
                <a:lnTo>
                  <a:pt x="0" y="208706"/>
                </a:lnTo>
                <a:lnTo>
                  <a:pt x="109646" y="190499"/>
                </a:lnTo>
                <a:lnTo>
                  <a:pt x="178013" y="186736"/>
                </a:lnTo>
                <a:lnTo>
                  <a:pt x="358566" y="6345"/>
                </a:lnTo>
                <a:lnTo>
                  <a:pt x="358566" y="0"/>
                </a:lnTo>
                <a:close/>
              </a:path>
            </a:pathLst>
          </a:custGeom>
          <a:solidFill>
            <a:srgbClr val="002D89"/>
          </a:solidFill>
        </p:spPr>
        <p:txBody>
          <a:bodyPr wrap="square" lIns="0" tIns="0" rIns="0" bIns="0" rtlCol="0">
            <a:noAutofit/>
          </a:bodyPr>
          <a:lstStyle/>
          <a:p>
            <a:endParaRPr/>
          </a:p>
        </p:txBody>
      </p:sp>
      <p:sp>
        <p:nvSpPr>
          <p:cNvPr id="66" name="object 66"/>
          <p:cNvSpPr/>
          <p:nvPr/>
        </p:nvSpPr>
        <p:spPr>
          <a:xfrm>
            <a:off x="8594552" y="3720499"/>
            <a:ext cx="350657" cy="194447"/>
          </a:xfrm>
          <a:custGeom>
            <a:avLst/>
            <a:gdLst/>
            <a:ahLst/>
            <a:cxnLst/>
            <a:rect l="l" t="t" r="r" b="b"/>
            <a:pathLst>
              <a:path w="350657" h="194447">
                <a:moveTo>
                  <a:pt x="350657" y="0"/>
                </a:moveTo>
                <a:lnTo>
                  <a:pt x="162471" y="31975"/>
                </a:lnTo>
                <a:lnTo>
                  <a:pt x="0" y="194447"/>
                </a:lnTo>
                <a:lnTo>
                  <a:pt x="187312" y="163345"/>
                </a:lnTo>
                <a:lnTo>
                  <a:pt x="350657" y="0"/>
                </a:lnTo>
                <a:close/>
              </a:path>
            </a:pathLst>
          </a:custGeom>
          <a:solidFill>
            <a:srgbClr val="002D8A"/>
          </a:solidFill>
        </p:spPr>
        <p:txBody>
          <a:bodyPr wrap="square" lIns="0" tIns="0" rIns="0" bIns="0" rtlCol="0">
            <a:noAutofit/>
          </a:bodyPr>
          <a:lstStyle/>
          <a:p>
            <a:endParaRPr/>
          </a:p>
        </p:txBody>
      </p:sp>
      <p:sp>
        <p:nvSpPr>
          <p:cNvPr id="67" name="object 67"/>
          <p:cNvSpPr/>
          <p:nvPr/>
        </p:nvSpPr>
        <p:spPr>
          <a:xfrm>
            <a:off x="8425515" y="3749615"/>
            <a:ext cx="348339" cy="193399"/>
          </a:xfrm>
          <a:custGeom>
            <a:avLst/>
            <a:gdLst/>
            <a:ahLst/>
            <a:cxnLst/>
            <a:rect l="l" t="t" r="r" b="b"/>
            <a:pathLst>
              <a:path w="348339" h="193399">
                <a:moveTo>
                  <a:pt x="348339" y="0"/>
                </a:moveTo>
                <a:lnTo>
                  <a:pt x="161683" y="31715"/>
                </a:lnTo>
                <a:lnTo>
                  <a:pt x="0" y="193399"/>
                </a:lnTo>
                <a:lnTo>
                  <a:pt x="185789" y="162550"/>
                </a:lnTo>
                <a:lnTo>
                  <a:pt x="348339" y="0"/>
                </a:lnTo>
                <a:close/>
              </a:path>
            </a:pathLst>
          </a:custGeom>
          <a:solidFill>
            <a:srgbClr val="002D8B"/>
          </a:solidFill>
        </p:spPr>
        <p:txBody>
          <a:bodyPr wrap="square" lIns="0" tIns="0" rIns="0" bIns="0" rtlCol="0">
            <a:noAutofit/>
          </a:bodyPr>
          <a:lstStyle/>
          <a:p>
            <a:endParaRPr/>
          </a:p>
        </p:txBody>
      </p:sp>
      <p:sp>
        <p:nvSpPr>
          <p:cNvPr id="68" name="object 68"/>
          <p:cNvSpPr/>
          <p:nvPr/>
        </p:nvSpPr>
        <p:spPr>
          <a:xfrm>
            <a:off x="8254954" y="3778471"/>
            <a:ext cx="349073" cy="192863"/>
          </a:xfrm>
          <a:custGeom>
            <a:avLst/>
            <a:gdLst/>
            <a:ahLst/>
            <a:cxnLst/>
            <a:rect l="l" t="t" r="r" b="b"/>
            <a:pathLst>
              <a:path w="349073" h="192863">
                <a:moveTo>
                  <a:pt x="349073" y="0"/>
                </a:moveTo>
                <a:lnTo>
                  <a:pt x="275635" y="12478"/>
                </a:lnTo>
                <a:lnTo>
                  <a:pt x="168904" y="23959"/>
                </a:lnTo>
                <a:lnTo>
                  <a:pt x="0" y="192863"/>
                </a:lnTo>
                <a:lnTo>
                  <a:pt x="187312" y="161761"/>
                </a:lnTo>
                <a:lnTo>
                  <a:pt x="349073" y="0"/>
                </a:lnTo>
                <a:close/>
              </a:path>
            </a:pathLst>
          </a:custGeom>
          <a:solidFill>
            <a:srgbClr val="002E8C"/>
          </a:solidFill>
        </p:spPr>
        <p:txBody>
          <a:bodyPr wrap="square" lIns="0" tIns="0" rIns="0" bIns="0" rtlCol="0">
            <a:noAutofit/>
          </a:bodyPr>
          <a:lstStyle/>
          <a:p>
            <a:endParaRPr/>
          </a:p>
        </p:txBody>
      </p:sp>
      <p:sp>
        <p:nvSpPr>
          <p:cNvPr id="69" name="object 69"/>
          <p:cNvSpPr/>
          <p:nvPr/>
        </p:nvSpPr>
        <p:spPr>
          <a:xfrm>
            <a:off x="8081132" y="3800747"/>
            <a:ext cx="358380" cy="202784"/>
          </a:xfrm>
          <a:custGeom>
            <a:avLst/>
            <a:gdLst/>
            <a:ahLst/>
            <a:cxnLst/>
            <a:rect l="l" t="t" r="r" b="b"/>
            <a:pathLst>
              <a:path w="358380" h="202784">
                <a:moveTo>
                  <a:pt x="358380" y="0"/>
                </a:moveTo>
                <a:lnTo>
                  <a:pt x="183845" y="18774"/>
                </a:lnTo>
                <a:lnTo>
                  <a:pt x="0" y="202784"/>
                </a:lnTo>
                <a:lnTo>
                  <a:pt x="112907" y="180702"/>
                </a:lnTo>
                <a:lnTo>
                  <a:pt x="190573" y="167806"/>
                </a:lnTo>
                <a:lnTo>
                  <a:pt x="358380" y="0"/>
                </a:lnTo>
                <a:close/>
              </a:path>
            </a:pathLst>
          </a:custGeom>
          <a:solidFill>
            <a:srgbClr val="002E8D"/>
          </a:solidFill>
        </p:spPr>
        <p:txBody>
          <a:bodyPr wrap="square" lIns="0" tIns="0" rIns="0" bIns="0" rtlCol="0">
            <a:noAutofit/>
          </a:bodyPr>
          <a:lstStyle/>
          <a:p>
            <a:endParaRPr/>
          </a:p>
        </p:txBody>
      </p:sp>
      <p:sp>
        <p:nvSpPr>
          <p:cNvPr id="70" name="object 70"/>
          <p:cNvSpPr/>
          <p:nvPr/>
        </p:nvSpPr>
        <p:spPr>
          <a:xfrm>
            <a:off x="7453093" y="3817892"/>
            <a:ext cx="827034" cy="714737"/>
          </a:xfrm>
          <a:custGeom>
            <a:avLst/>
            <a:gdLst/>
            <a:ahLst/>
            <a:cxnLst/>
            <a:rect l="l" t="t" r="r" b="b"/>
            <a:pathLst>
              <a:path w="827034" h="714737">
                <a:moveTo>
                  <a:pt x="827034" y="0"/>
                </a:moveTo>
                <a:lnTo>
                  <a:pt x="758726" y="7347"/>
                </a:lnTo>
                <a:lnTo>
                  <a:pt x="644392" y="27701"/>
                </a:lnTo>
                <a:lnTo>
                  <a:pt x="452033" y="220061"/>
                </a:lnTo>
                <a:lnTo>
                  <a:pt x="644642" y="182392"/>
                </a:lnTo>
                <a:lnTo>
                  <a:pt x="827034" y="0"/>
                </a:lnTo>
                <a:close/>
              </a:path>
              <a:path w="827034" h="714737">
                <a:moveTo>
                  <a:pt x="7985" y="664109"/>
                </a:moveTo>
                <a:lnTo>
                  <a:pt x="0" y="672094"/>
                </a:lnTo>
                <a:lnTo>
                  <a:pt x="1806" y="672827"/>
                </a:lnTo>
                <a:lnTo>
                  <a:pt x="95786" y="714737"/>
                </a:lnTo>
                <a:lnTo>
                  <a:pt x="27206" y="680447"/>
                </a:lnTo>
                <a:lnTo>
                  <a:pt x="7985" y="664109"/>
                </a:lnTo>
                <a:close/>
              </a:path>
            </a:pathLst>
          </a:custGeom>
          <a:solidFill>
            <a:srgbClr val="002E8E"/>
          </a:solidFill>
        </p:spPr>
        <p:txBody>
          <a:bodyPr wrap="square" lIns="0" tIns="0" rIns="0" bIns="0" rtlCol="0">
            <a:noAutofit/>
          </a:bodyPr>
          <a:lstStyle/>
          <a:p>
            <a:endParaRPr/>
          </a:p>
        </p:txBody>
      </p:sp>
      <p:sp>
        <p:nvSpPr>
          <p:cNvPr id="71" name="object 71"/>
          <p:cNvSpPr/>
          <p:nvPr/>
        </p:nvSpPr>
        <p:spPr>
          <a:xfrm>
            <a:off x="7353406" y="3842843"/>
            <a:ext cx="759529" cy="651010"/>
          </a:xfrm>
          <a:custGeom>
            <a:avLst/>
            <a:gdLst/>
            <a:ahLst/>
            <a:cxnLst/>
            <a:rect l="l" t="t" r="r" b="b"/>
            <a:pathLst>
              <a:path w="759529" h="651010">
                <a:moveTo>
                  <a:pt x="759529" y="0"/>
                </a:moveTo>
                <a:lnTo>
                  <a:pt x="571033" y="33556"/>
                </a:lnTo>
                <a:lnTo>
                  <a:pt x="355889" y="248699"/>
                </a:lnTo>
                <a:lnTo>
                  <a:pt x="496463" y="205916"/>
                </a:lnTo>
                <a:lnTo>
                  <a:pt x="567507" y="192022"/>
                </a:lnTo>
                <a:lnTo>
                  <a:pt x="759529" y="0"/>
                </a:lnTo>
                <a:close/>
              </a:path>
              <a:path w="759529" h="651010">
                <a:moveTo>
                  <a:pt x="34293" y="570296"/>
                </a:moveTo>
                <a:lnTo>
                  <a:pt x="0" y="604589"/>
                </a:lnTo>
                <a:lnTo>
                  <a:pt x="13863" y="612316"/>
                </a:lnTo>
                <a:lnTo>
                  <a:pt x="101493" y="647876"/>
                </a:lnTo>
                <a:lnTo>
                  <a:pt x="108519" y="651010"/>
                </a:lnTo>
                <a:lnTo>
                  <a:pt x="114536" y="644993"/>
                </a:lnTo>
                <a:lnTo>
                  <a:pt x="76093" y="612316"/>
                </a:lnTo>
                <a:lnTo>
                  <a:pt x="39263" y="576756"/>
                </a:lnTo>
                <a:lnTo>
                  <a:pt x="34293" y="570296"/>
                </a:lnTo>
                <a:close/>
              </a:path>
            </a:pathLst>
          </a:custGeom>
          <a:solidFill>
            <a:srgbClr val="002F8F"/>
          </a:solidFill>
        </p:spPr>
        <p:txBody>
          <a:bodyPr wrap="square" lIns="0" tIns="0" rIns="0" bIns="0" rtlCol="0">
            <a:noAutofit/>
          </a:bodyPr>
          <a:lstStyle/>
          <a:p>
            <a:endParaRPr/>
          </a:p>
        </p:txBody>
      </p:sp>
      <p:sp>
        <p:nvSpPr>
          <p:cNvPr id="72" name="object 72"/>
          <p:cNvSpPr/>
          <p:nvPr/>
        </p:nvSpPr>
        <p:spPr>
          <a:xfrm>
            <a:off x="7264744" y="3873374"/>
            <a:ext cx="676690" cy="579058"/>
          </a:xfrm>
          <a:custGeom>
            <a:avLst/>
            <a:gdLst/>
            <a:ahLst/>
            <a:cxnLst/>
            <a:rect l="l" t="t" r="r" b="b"/>
            <a:pathLst>
              <a:path w="676690" h="579058">
                <a:moveTo>
                  <a:pt x="676690" y="0"/>
                </a:moveTo>
                <a:lnTo>
                  <a:pt x="486649" y="33831"/>
                </a:lnTo>
                <a:lnTo>
                  <a:pt x="193057" y="327422"/>
                </a:lnTo>
                <a:lnTo>
                  <a:pt x="197775" y="323975"/>
                </a:lnTo>
                <a:lnTo>
                  <a:pt x="301915" y="270635"/>
                </a:lnTo>
                <a:lnTo>
                  <a:pt x="439075" y="219835"/>
                </a:lnTo>
                <a:lnTo>
                  <a:pt x="464633" y="212056"/>
                </a:lnTo>
                <a:lnTo>
                  <a:pt x="676690" y="0"/>
                </a:lnTo>
                <a:close/>
              </a:path>
              <a:path w="676690" h="579058">
                <a:moveTo>
                  <a:pt x="99985" y="420495"/>
                </a:moveTo>
                <a:lnTo>
                  <a:pt x="0" y="520480"/>
                </a:lnTo>
                <a:lnTo>
                  <a:pt x="25055" y="538605"/>
                </a:lnTo>
                <a:lnTo>
                  <a:pt x="97632" y="579058"/>
                </a:lnTo>
                <a:lnTo>
                  <a:pt x="129217" y="547473"/>
                </a:lnTo>
                <a:lnTo>
                  <a:pt x="127925" y="546225"/>
                </a:lnTo>
                <a:lnTo>
                  <a:pt x="102525" y="513205"/>
                </a:lnTo>
                <a:lnTo>
                  <a:pt x="94905" y="478915"/>
                </a:lnTo>
                <a:lnTo>
                  <a:pt x="94905" y="443355"/>
                </a:lnTo>
                <a:lnTo>
                  <a:pt x="99985" y="420495"/>
                </a:lnTo>
                <a:close/>
              </a:path>
            </a:pathLst>
          </a:custGeom>
          <a:solidFill>
            <a:srgbClr val="002F90"/>
          </a:solidFill>
        </p:spPr>
        <p:txBody>
          <a:bodyPr wrap="square" lIns="0" tIns="0" rIns="0" bIns="0" rtlCol="0">
            <a:noAutofit/>
          </a:bodyPr>
          <a:lstStyle/>
          <a:p>
            <a:endParaRPr/>
          </a:p>
        </p:txBody>
      </p:sp>
      <p:sp>
        <p:nvSpPr>
          <p:cNvPr id="73" name="object 73"/>
          <p:cNvSpPr/>
          <p:nvPr/>
        </p:nvSpPr>
        <p:spPr>
          <a:xfrm>
            <a:off x="7185331" y="3904333"/>
            <a:ext cx="582193" cy="494901"/>
          </a:xfrm>
          <a:custGeom>
            <a:avLst/>
            <a:gdLst/>
            <a:ahLst/>
            <a:cxnLst/>
            <a:rect l="l" t="t" r="r" b="b"/>
            <a:pathLst>
              <a:path w="582193" h="494901">
                <a:moveTo>
                  <a:pt x="582193" y="0"/>
                </a:moveTo>
                <a:lnTo>
                  <a:pt x="448637" y="23775"/>
                </a:lnTo>
                <a:lnTo>
                  <a:pt x="386236" y="40457"/>
                </a:lnTo>
                <a:lnTo>
                  <a:pt x="0" y="426693"/>
                </a:lnTo>
                <a:lnTo>
                  <a:pt x="2867" y="430175"/>
                </a:lnTo>
                <a:lnTo>
                  <a:pt x="44777" y="464465"/>
                </a:lnTo>
                <a:lnTo>
                  <a:pt x="86849" y="494901"/>
                </a:lnTo>
                <a:lnTo>
                  <a:pt x="175712" y="406117"/>
                </a:lnTo>
                <a:lnTo>
                  <a:pt x="181937" y="378105"/>
                </a:lnTo>
                <a:lnTo>
                  <a:pt x="207337" y="352705"/>
                </a:lnTo>
                <a:lnTo>
                  <a:pt x="244167" y="317145"/>
                </a:lnTo>
                <a:lnTo>
                  <a:pt x="277187" y="293015"/>
                </a:lnTo>
                <a:lnTo>
                  <a:pt x="301252" y="280690"/>
                </a:lnTo>
                <a:lnTo>
                  <a:pt x="582193" y="0"/>
                </a:lnTo>
                <a:close/>
              </a:path>
            </a:pathLst>
          </a:custGeom>
          <a:solidFill>
            <a:srgbClr val="002F91"/>
          </a:solidFill>
        </p:spPr>
        <p:txBody>
          <a:bodyPr wrap="square" lIns="0" tIns="0" rIns="0" bIns="0" rtlCol="0">
            <a:noAutofit/>
          </a:bodyPr>
          <a:lstStyle/>
          <a:p>
            <a:endParaRPr/>
          </a:p>
        </p:txBody>
      </p:sp>
      <p:sp>
        <p:nvSpPr>
          <p:cNvPr id="74" name="object 74"/>
          <p:cNvSpPr/>
          <p:nvPr/>
        </p:nvSpPr>
        <p:spPr>
          <a:xfrm>
            <a:off x="7143750" y="3939401"/>
            <a:ext cx="447983" cy="399060"/>
          </a:xfrm>
          <a:custGeom>
            <a:avLst/>
            <a:gdLst/>
            <a:ahLst/>
            <a:cxnLst/>
            <a:rect l="l" t="t" r="r" b="b"/>
            <a:pathLst>
              <a:path w="447983" h="399060">
                <a:moveTo>
                  <a:pt x="447983" y="0"/>
                </a:moveTo>
                <a:lnTo>
                  <a:pt x="361950" y="22998"/>
                </a:lnTo>
                <a:lnTo>
                  <a:pt x="260350" y="58558"/>
                </a:lnTo>
                <a:lnTo>
                  <a:pt x="209791" y="81177"/>
                </a:lnTo>
                <a:lnTo>
                  <a:pt x="0" y="290968"/>
                </a:lnTo>
                <a:lnTo>
                  <a:pt x="0" y="310018"/>
                </a:lnTo>
                <a:lnTo>
                  <a:pt x="8890" y="351928"/>
                </a:lnTo>
                <a:lnTo>
                  <a:pt x="44450" y="395108"/>
                </a:lnTo>
                <a:lnTo>
                  <a:pt x="49279" y="399060"/>
                </a:lnTo>
                <a:lnTo>
                  <a:pt x="447983" y="0"/>
                </a:lnTo>
                <a:close/>
              </a:path>
            </a:pathLst>
          </a:custGeom>
          <a:solidFill>
            <a:srgbClr val="003092"/>
          </a:solidFill>
        </p:spPr>
        <p:txBody>
          <a:bodyPr wrap="square" lIns="0" tIns="0" rIns="0" bIns="0" rtlCol="0">
            <a:noAutofit/>
          </a:bodyPr>
          <a:lstStyle/>
          <a:p>
            <a:endParaRPr/>
          </a:p>
        </p:txBody>
      </p:sp>
      <p:sp>
        <p:nvSpPr>
          <p:cNvPr id="75" name="object 75"/>
          <p:cNvSpPr/>
          <p:nvPr/>
        </p:nvSpPr>
        <p:spPr>
          <a:xfrm>
            <a:off x="7143750" y="4009268"/>
            <a:ext cx="235070" cy="235070"/>
          </a:xfrm>
          <a:custGeom>
            <a:avLst/>
            <a:gdLst/>
            <a:ahLst/>
            <a:cxnLst/>
            <a:rect l="l" t="t" r="r" b="b"/>
            <a:pathLst>
              <a:path w="235070" h="235070">
                <a:moveTo>
                  <a:pt x="235070" y="0"/>
                </a:moveTo>
                <a:lnTo>
                  <a:pt x="163829" y="31870"/>
                </a:lnTo>
                <a:lnTo>
                  <a:pt x="86359" y="75050"/>
                </a:lnTo>
                <a:lnTo>
                  <a:pt x="35559" y="134740"/>
                </a:lnTo>
                <a:lnTo>
                  <a:pt x="0" y="194430"/>
                </a:lnTo>
                <a:lnTo>
                  <a:pt x="0" y="235070"/>
                </a:lnTo>
                <a:lnTo>
                  <a:pt x="235070" y="0"/>
                </a:lnTo>
                <a:close/>
              </a:path>
            </a:pathLst>
          </a:custGeom>
          <a:solidFill>
            <a:srgbClr val="003093"/>
          </a:solidFill>
        </p:spPr>
        <p:txBody>
          <a:bodyPr wrap="square" lIns="0" tIns="0" rIns="0" bIns="0" rtlCol="0">
            <a:noAutofit/>
          </a:bodyPr>
          <a:lstStyle/>
          <a:p>
            <a:endParaRPr/>
          </a:p>
        </p:txBody>
      </p:sp>
      <p:sp>
        <p:nvSpPr>
          <p:cNvPr id="76" name="object 76"/>
          <p:cNvSpPr/>
          <p:nvPr/>
        </p:nvSpPr>
        <p:spPr>
          <a:xfrm>
            <a:off x="7805806" y="3224974"/>
            <a:ext cx="350958" cy="350958"/>
          </a:xfrm>
          <a:custGeom>
            <a:avLst/>
            <a:gdLst/>
            <a:ahLst/>
            <a:cxnLst/>
            <a:rect l="l" t="t" r="r" b="b"/>
            <a:pathLst>
              <a:path w="350958" h="350958">
                <a:moveTo>
                  <a:pt x="350958" y="0"/>
                </a:moveTo>
                <a:lnTo>
                  <a:pt x="0" y="350958"/>
                </a:lnTo>
                <a:lnTo>
                  <a:pt x="5963" y="348805"/>
                </a:lnTo>
                <a:lnTo>
                  <a:pt x="115183" y="285305"/>
                </a:lnTo>
                <a:lnTo>
                  <a:pt x="205353" y="231965"/>
                </a:lnTo>
                <a:lnTo>
                  <a:pt x="266313" y="159575"/>
                </a:lnTo>
                <a:lnTo>
                  <a:pt x="322193" y="85915"/>
                </a:lnTo>
                <a:lnTo>
                  <a:pt x="348863" y="13525"/>
                </a:lnTo>
                <a:lnTo>
                  <a:pt x="350958" y="0"/>
                </a:lnTo>
                <a:close/>
              </a:path>
            </a:pathLst>
          </a:custGeom>
          <a:solidFill>
            <a:srgbClr val="002B84"/>
          </a:solidFill>
        </p:spPr>
        <p:txBody>
          <a:bodyPr wrap="square" lIns="0" tIns="0" rIns="0" bIns="0" rtlCol="0">
            <a:noAutofit/>
          </a:bodyPr>
          <a:lstStyle/>
          <a:p>
            <a:endParaRPr/>
          </a:p>
        </p:txBody>
      </p:sp>
      <p:sp>
        <p:nvSpPr>
          <p:cNvPr id="77" name="object 77"/>
          <p:cNvSpPr/>
          <p:nvPr/>
        </p:nvSpPr>
        <p:spPr>
          <a:xfrm>
            <a:off x="7466985" y="3011271"/>
            <a:ext cx="701654" cy="681232"/>
          </a:xfrm>
          <a:custGeom>
            <a:avLst/>
            <a:gdLst/>
            <a:ahLst/>
            <a:cxnLst/>
            <a:rect l="l" t="t" r="r" b="b"/>
            <a:pathLst>
              <a:path w="701654" h="681232">
                <a:moveTo>
                  <a:pt x="681232" y="0"/>
                </a:moveTo>
                <a:lnTo>
                  <a:pt x="655606" y="25626"/>
                </a:lnTo>
                <a:lnTo>
                  <a:pt x="661014" y="48158"/>
                </a:lnTo>
                <a:lnTo>
                  <a:pt x="653394" y="110388"/>
                </a:lnTo>
                <a:lnTo>
                  <a:pt x="631804" y="173888"/>
                </a:lnTo>
                <a:lnTo>
                  <a:pt x="597514" y="227228"/>
                </a:lnTo>
                <a:lnTo>
                  <a:pt x="544174" y="283108"/>
                </a:lnTo>
                <a:lnTo>
                  <a:pt x="483214" y="328828"/>
                </a:lnTo>
                <a:lnTo>
                  <a:pt x="407014" y="373278"/>
                </a:lnTo>
                <a:lnTo>
                  <a:pt x="324464" y="410108"/>
                </a:lnTo>
                <a:lnTo>
                  <a:pt x="239347" y="441885"/>
                </a:lnTo>
                <a:lnTo>
                  <a:pt x="0" y="681232"/>
                </a:lnTo>
                <a:lnTo>
                  <a:pt x="70464" y="661568"/>
                </a:lnTo>
                <a:lnTo>
                  <a:pt x="344784" y="562508"/>
                </a:lnTo>
                <a:lnTo>
                  <a:pt x="387258" y="537813"/>
                </a:lnTo>
                <a:lnTo>
                  <a:pt x="681757" y="243315"/>
                </a:lnTo>
                <a:lnTo>
                  <a:pt x="701654" y="137058"/>
                </a:lnTo>
                <a:lnTo>
                  <a:pt x="694034" y="48158"/>
                </a:lnTo>
                <a:lnTo>
                  <a:pt x="681232" y="0"/>
                </a:lnTo>
                <a:close/>
              </a:path>
            </a:pathLst>
          </a:custGeom>
          <a:solidFill>
            <a:srgbClr val="002B85"/>
          </a:solidFill>
        </p:spPr>
        <p:txBody>
          <a:bodyPr wrap="square" lIns="0" tIns="0" rIns="0" bIns="0" rtlCol="0">
            <a:noAutofit/>
          </a:bodyPr>
          <a:lstStyle/>
          <a:p>
            <a:endParaRPr/>
          </a:p>
        </p:txBody>
      </p:sp>
      <p:sp>
        <p:nvSpPr>
          <p:cNvPr id="78" name="object 78"/>
          <p:cNvSpPr/>
          <p:nvPr/>
        </p:nvSpPr>
        <p:spPr>
          <a:xfrm>
            <a:off x="7168205" y="2858354"/>
            <a:ext cx="984547" cy="910680"/>
          </a:xfrm>
          <a:custGeom>
            <a:avLst/>
            <a:gdLst/>
            <a:ahLst/>
            <a:cxnLst/>
            <a:rect l="l" t="t" r="r" b="b"/>
            <a:pathLst>
              <a:path w="984547" h="910680">
                <a:moveTo>
                  <a:pt x="910680" y="0"/>
                </a:moveTo>
                <a:lnTo>
                  <a:pt x="896802" y="13877"/>
                </a:lnTo>
                <a:lnTo>
                  <a:pt x="924234" y="62645"/>
                </a:lnTo>
                <a:lnTo>
                  <a:pt x="944554" y="137575"/>
                </a:lnTo>
                <a:lnTo>
                  <a:pt x="958565" y="195954"/>
                </a:lnTo>
                <a:lnTo>
                  <a:pt x="984547" y="169973"/>
                </a:lnTo>
                <a:lnTo>
                  <a:pt x="966144" y="100745"/>
                </a:lnTo>
                <a:lnTo>
                  <a:pt x="930584" y="29625"/>
                </a:lnTo>
                <a:lnTo>
                  <a:pt x="910680" y="0"/>
                </a:lnTo>
                <a:close/>
              </a:path>
              <a:path w="984547" h="910680">
                <a:moveTo>
                  <a:pt x="572579" y="581940"/>
                </a:moveTo>
                <a:lnTo>
                  <a:pt x="527994" y="598585"/>
                </a:lnTo>
                <a:lnTo>
                  <a:pt x="309554" y="669705"/>
                </a:lnTo>
                <a:lnTo>
                  <a:pt x="220991" y="689688"/>
                </a:lnTo>
                <a:lnTo>
                  <a:pt x="0" y="910680"/>
                </a:lnTo>
                <a:lnTo>
                  <a:pt x="21264" y="905925"/>
                </a:lnTo>
                <a:lnTo>
                  <a:pt x="205414" y="860205"/>
                </a:lnTo>
                <a:lnTo>
                  <a:pt x="328727" y="825792"/>
                </a:lnTo>
                <a:lnTo>
                  <a:pt x="572579" y="581940"/>
                </a:lnTo>
                <a:close/>
              </a:path>
            </a:pathLst>
          </a:custGeom>
          <a:solidFill>
            <a:srgbClr val="002C86"/>
          </a:solidFill>
        </p:spPr>
        <p:txBody>
          <a:bodyPr wrap="square" lIns="0" tIns="0" rIns="0" bIns="0" rtlCol="0">
            <a:noAutofit/>
          </a:bodyPr>
          <a:lstStyle/>
          <a:p>
            <a:endParaRPr/>
          </a:p>
        </p:txBody>
      </p:sp>
      <p:sp>
        <p:nvSpPr>
          <p:cNvPr id="79" name="object 79"/>
          <p:cNvSpPr/>
          <p:nvPr/>
        </p:nvSpPr>
        <p:spPr>
          <a:xfrm>
            <a:off x="6888547" y="2735030"/>
            <a:ext cx="1199014" cy="1090141"/>
          </a:xfrm>
          <a:custGeom>
            <a:avLst/>
            <a:gdLst/>
            <a:ahLst/>
            <a:cxnLst/>
            <a:rect l="l" t="t" r="r" b="b"/>
            <a:pathLst>
              <a:path w="1199014" h="1090141">
                <a:moveTo>
                  <a:pt x="1090141" y="0"/>
                </a:moveTo>
                <a:lnTo>
                  <a:pt x="1076581" y="13560"/>
                </a:lnTo>
                <a:lnTo>
                  <a:pt x="1122612" y="61509"/>
                </a:lnTo>
                <a:lnTo>
                  <a:pt x="1169602" y="125009"/>
                </a:lnTo>
                <a:lnTo>
                  <a:pt x="1184232" y="151018"/>
                </a:lnTo>
                <a:lnTo>
                  <a:pt x="1199014" y="136237"/>
                </a:lnTo>
                <a:lnTo>
                  <a:pt x="1155632" y="71669"/>
                </a:lnTo>
                <a:lnTo>
                  <a:pt x="1090141" y="0"/>
                </a:lnTo>
                <a:close/>
              </a:path>
              <a:path w="1199014" h="1090141">
                <a:moveTo>
                  <a:pt x="528529" y="806721"/>
                </a:moveTo>
                <a:lnTo>
                  <a:pt x="341562" y="848909"/>
                </a:lnTo>
                <a:lnTo>
                  <a:pt x="215389" y="874751"/>
                </a:lnTo>
                <a:lnTo>
                  <a:pt x="0" y="1090141"/>
                </a:lnTo>
                <a:lnTo>
                  <a:pt x="96452" y="1074969"/>
                </a:lnTo>
                <a:lnTo>
                  <a:pt x="300922" y="1029249"/>
                </a:lnTo>
                <a:lnTo>
                  <a:pt x="307680" y="1027571"/>
                </a:lnTo>
                <a:lnTo>
                  <a:pt x="528529" y="806721"/>
                </a:lnTo>
                <a:close/>
              </a:path>
            </a:pathLst>
          </a:custGeom>
          <a:solidFill>
            <a:srgbClr val="002C87"/>
          </a:solidFill>
        </p:spPr>
        <p:txBody>
          <a:bodyPr wrap="square" lIns="0" tIns="0" rIns="0" bIns="0" rtlCol="0">
            <a:noAutofit/>
          </a:bodyPr>
          <a:lstStyle/>
          <a:p>
            <a:endParaRPr/>
          </a:p>
        </p:txBody>
      </p:sp>
      <p:sp>
        <p:nvSpPr>
          <p:cNvPr id="80" name="object 80"/>
          <p:cNvSpPr/>
          <p:nvPr/>
        </p:nvSpPr>
        <p:spPr>
          <a:xfrm>
            <a:off x="6620318" y="2632849"/>
            <a:ext cx="1369286" cy="1238301"/>
          </a:xfrm>
          <a:custGeom>
            <a:avLst/>
            <a:gdLst/>
            <a:ahLst/>
            <a:cxnLst/>
            <a:rect l="l" t="t" r="r" b="b"/>
            <a:pathLst>
              <a:path w="1369286" h="1238301">
                <a:moveTo>
                  <a:pt x="1238301" y="0"/>
                </a:moveTo>
                <a:lnTo>
                  <a:pt x="1229038" y="9262"/>
                </a:lnTo>
                <a:lnTo>
                  <a:pt x="1260031" y="37960"/>
                </a:lnTo>
                <a:lnTo>
                  <a:pt x="1329881" y="100190"/>
                </a:lnTo>
                <a:lnTo>
                  <a:pt x="1356007" y="127404"/>
                </a:lnTo>
                <a:lnTo>
                  <a:pt x="1369286" y="114125"/>
                </a:lnTo>
                <a:lnTo>
                  <a:pt x="1356551" y="100190"/>
                </a:lnTo>
                <a:lnTo>
                  <a:pt x="1274001" y="29070"/>
                </a:lnTo>
                <a:lnTo>
                  <a:pt x="1238301" y="0"/>
                </a:lnTo>
                <a:close/>
              </a:path>
              <a:path w="1369286" h="1238301">
                <a:moveTo>
                  <a:pt x="512367" y="971044"/>
                </a:moveTo>
                <a:lnTo>
                  <a:pt x="204122" y="1034178"/>
                </a:lnTo>
                <a:lnTo>
                  <a:pt x="0" y="1238301"/>
                </a:lnTo>
                <a:lnTo>
                  <a:pt x="138621" y="1212710"/>
                </a:lnTo>
                <a:lnTo>
                  <a:pt x="295356" y="1188055"/>
                </a:lnTo>
                <a:lnTo>
                  <a:pt x="512367" y="971044"/>
                </a:lnTo>
                <a:close/>
              </a:path>
            </a:pathLst>
          </a:custGeom>
          <a:solidFill>
            <a:srgbClr val="002C88"/>
          </a:solidFill>
        </p:spPr>
        <p:txBody>
          <a:bodyPr wrap="square" lIns="0" tIns="0" rIns="0" bIns="0" rtlCol="0">
            <a:noAutofit/>
          </a:bodyPr>
          <a:lstStyle/>
          <a:p>
            <a:endParaRPr/>
          </a:p>
        </p:txBody>
      </p:sp>
      <p:sp>
        <p:nvSpPr>
          <p:cNvPr id="81" name="object 81"/>
          <p:cNvSpPr/>
          <p:nvPr/>
        </p:nvSpPr>
        <p:spPr>
          <a:xfrm>
            <a:off x="6351552" y="2537597"/>
            <a:ext cx="1519667" cy="1380069"/>
          </a:xfrm>
          <a:custGeom>
            <a:avLst/>
            <a:gdLst/>
            <a:ahLst/>
            <a:cxnLst/>
            <a:rect l="l" t="t" r="r" b="b"/>
            <a:pathLst>
              <a:path w="1519667" h="1380069">
                <a:moveTo>
                  <a:pt x="1380069" y="0"/>
                </a:moveTo>
                <a:lnTo>
                  <a:pt x="1369860" y="10208"/>
                </a:lnTo>
                <a:lnTo>
                  <a:pt x="1460217" y="69711"/>
                </a:lnTo>
                <a:lnTo>
                  <a:pt x="1509674" y="115505"/>
                </a:lnTo>
                <a:lnTo>
                  <a:pt x="1519667" y="105511"/>
                </a:lnTo>
                <a:lnTo>
                  <a:pt x="1453867" y="51931"/>
                </a:lnTo>
                <a:lnTo>
                  <a:pt x="1380069" y="0"/>
                </a:lnTo>
                <a:close/>
              </a:path>
              <a:path w="1519667" h="1380069">
                <a:moveTo>
                  <a:pt x="501636" y="1123542"/>
                </a:moveTo>
                <a:lnTo>
                  <a:pt x="351507" y="1154291"/>
                </a:lnTo>
                <a:lnTo>
                  <a:pt x="200266" y="1179802"/>
                </a:lnTo>
                <a:lnTo>
                  <a:pt x="0" y="1380069"/>
                </a:lnTo>
                <a:lnTo>
                  <a:pt x="159737" y="1353681"/>
                </a:lnTo>
                <a:lnTo>
                  <a:pt x="296801" y="1328377"/>
                </a:lnTo>
                <a:lnTo>
                  <a:pt x="501636" y="1123542"/>
                </a:lnTo>
                <a:close/>
              </a:path>
            </a:pathLst>
          </a:custGeom>
          <a:solidFill>
            <a:srgbClr val="002D89"/>
          </a:solidFill>
        </p:spPr>
        <p:txBody>
          <a:bodyPr wrap="square" lIns="0" tIns="0" rIns="0" bIns="0" rtlCol="0">
            <a:noAutofit/>
          </a:bodyPr>
          <a:lstStyle/>
          <a:p>
            <a:endParaRPr/>
          </a:p>
        </p:txBody>
      </p:sp>
      <p:sp>
        <p:nvSpPr>
          <p:cNvPr id="82" name="object 82"/>
          <p:cNvSpPr/>
          <p:nvPr/>
        </p:nvSpPr>
        <p:spPr>
          <a:xfrm>
            <a:off x="5541610" y="2449933"/>
            <a:ext cx="2202683" cy="2118256"/>
          </a:xfrm>
          <a:custGeom>
            <a:avLst/>
            <a:gdLst/>
            <a:ahLst/>
            <a:cxnLst/>
            <a:rect l="l" t="t" r="r" b="b"/>
            <a:pathLst>
              <a:path w="2202683" h="2118256">
                <a:moveTo>
                  <a:pt x="2055425" y="0"/>
                </a:moveTo>
                <a:lnTo>
                  <a:pt x="2045798" y="9626"/>
                </a:lnTo>
                <a:lnTo>
                  <a:pt x="2192819" y="106445"/>
                </a:lnTo>
                <a:lnTo>
                  <a:pt x="2202683" y="96581"/>
                </a:lnTo>
                <a:lnTo>
                  <a:pt x="2160939" y="67206"/>
                </a:lnTo>
                <a:lnTo>
                  <a:pt x="2055425" y="0"/>
                </a:lnTo>
                <a:close/>
              </a:path>
              <a:path w="2202683" h="2118256">
                <a:moveTo>
                  <a:pt x="1036179" y="1263086"/>
                </a:moveTo>
                <a:lnTo>
                  <a:pt x="742864" y="1312560"/>
                </a:lnTo>
                <a:lnTo>
                  <a:pt x="543713" y="1511712"/>
                </a:lnTo>
                <a:lnTo>
                  <a:pt x="835804" y="1463461"/>
                </a:lnTo>
                <a:lnTo>
                  <a:pt x="1036179" y="1263086"/>
                </a:lnTo>
                <a:close/>
              </a:path>
              <a:path w="2202683" h="2118256">
                <a:moveTo>
                  <a:pt x="18227" y="2037197"/>
                </a:moveTo>
                <a:lnTo>
                  <a:pt x="0" y="2055425"/>
                </a:lnTo>
                <a:lnTo>
                  <a:pt x="60359" y="2081426"/>
                </a:lnTo>
                <a:lnTo>
                  <a:pt x="141639" y="2118256"/>
                </a:lnTo>
                <a:lnTo>
                  <a:pt x="66709" y="2073806"/>
                </a:lnTo>
                <a:lnTo>
                  <a:pt x="18227" y="2037197"/>
                </a:lnTo>
                <a:close/>
              </a:path>
            </a:pathLst>
          </a:custGeom>
          <a:solidFill>
            <a:srgbClr val="002D8A"/>
          </a:solidFill>
        </p:spPr>
        <p:txBody>
          <a:bodyPr wrap="square" lIns="0" tIns="0" rIns="0" bIns="0" rtlCol="0">
            <a:noAutofit/>
          </a:bodyPr>
          <a:lstStyle/>
          <a:p>
            <a:endParaRPr/>
          </a:p>
        </p:txBody>
      </p:sp>
      <p:sp>
        <p:nvSpPr>
          <p:cNvPr id="83" name="object 83"/>
          <p:cNvSpPr/>
          <p:nvPr/>
        </p:nvSpPr>
        <p:spPr>
          <a:xfrm>
            <a:off x="5399731" y="2366530"/>
            <a:ext cx="2210493" cy="2145328"/>
          </a:xfrm>
          <a:custGeom>
            <a:avLst/>
            <a:gdLst/>
            <a:ahLst/>
            <a:cxnLst/>
            <a:rect l="l" t="t" r="r" b="b"/>
            <a:pathLst>
              <a:path w="2210493" h="2145328">
                <a:moveTo>
                  <a:pt x="2058457" y="0"/>
                </a:moveTo>
                <a:lnTo>
                  <a:pt x="2048116" y="10341"/>
                </a:lnTo>
                <a:lnTo>
                  <a:pt x="2151688" y="69329"/>
                </a:lnTo>
                <a:lnTo>
                  <a:pt x="2200695" y="101602"/>
                </a:lnTo>
                <a:lnTo>
                  <a:pt x="2210493" y="91804"/>
                </a:lnTo>
                <a:lnTo>
                  <a:pt x="2103428" y="23609"/>
                </a:lnTo>
                <a:lnTo>
                  <a:pt x="2058457" y="0"/>
                </a:lnTo>
                <a:close/>
              </a:path>
              <a:path w="2210493" h="2145328">
                <a:moveTo>
                  <a:pt x="910714" y="1391583"/>
                </a:moveTo>
                <a:lnTo>
                  <a:pt x="776278" y="1414259"/>
                </a:lnTo>
                <a:lnTo>
                  <a:pt x="605852" y="1452605"/>
                </a:lnTo>
                <a:lnTo>
                  <a:pt x="397469" y="1660988"/>
                </a:lnTo>
                <a:lnTo>
                  <a:pt x="405438" y="1658099"/>
                </a:lnTo>
                <a:lnTo>
                  <a:pt x="537518" y="1623809"/>
                </a:lnTo>
                <a:lnTo>
                  <a:pt x="681028" y="1595869"/>
                </a:lnTo>
                <a:lnTo>
                  <a:pt x="711454" y="1590843"/>
                </a:lnTo>
                <a:lnTo>
                  <a:pt x="910714" y="1391583"/>
                </a:lnTo>
                <a:close/>
              </a:path>
              <a:path w="2210493" h="2145328">
                <a:moveTo>
                  <a:pt x="50539" y="2007918"/>
                </a:moveTo>
                <a:lnTo>
                  <a:pt x="0" y="2058457"/>
                </a:lnTo>
                <a:lnTo>
                  <a:pt x="49838" y="2093709"/>
                </a:lnTo>
                <a:lnTo>
                  <a:pt x="119688" y="2129269"/>
                </a:lnTo>
                <a:lnTo>
                  <a:pt x="156969" y="2145328"/>
                </a:lnTo>
                <a:lnTo>
                  <a:pt x="172408" y="2129889"/>
                </a:lnTo>
                <a:lnTo>
                  <a:pt x="146358" y="2110219"/>
                </a:lnTo>
                <a:lnTo>
                  <a:pt x="91748" y="2065769"/>
                </a:lnTo>
                <a:lnTo>
                  <a:pt x="58728" y="2021319"/>
                </a:lnTo>
                <a:lnTo>
                  <a:pt x="50539" y="2007918"/>
                </a:lnTo>
                <a:close/>
              </a:path>
            </a:pathLst>
          </a:custGeom>
          <a:solidFill>
            <a:srgbClr val="002D8B"/>
          </a:solidFill>
        </p:spPr>
        <p:txBody>
          <a:bodyPr wrap="square" lIns="0" tIns="0" rIns="0" bIns="0" rtlCol="0">
            <a:noAutofit/>
          </a:bodyPr>
          <a:lstStyle/>
          <a:p>
            <a:endParaRPr/>
          </a:p>
        </p:txBody>
      </p:sp>
      <p:sp>
        <p:nvSpPr>
          <p:cNvPr id="84" name="object 84"/>
          <p:cNvSpPr/>
          <p:nvPr/>
        </p:nvSpPr>
        <p:spPr>
          <a:xfrm>
            <a:off x="5296434" y="2287696"/>
            <a:ext cx="2175912" cy="2146235"/>
          </a:xfrm>
          <a:custGeom>
            <a:avLst/>
            <a:gdLst/>
            <a:ahLst/>
            <a:cxnLst/>
            <a:rect l="l" t="t" r="r" b="b"/>
            <a:pathLst>
              <a:path w="2175912" h="2146235">
                <a:moveTo>
                  <a:pt x="2018338" y="0"/>
                </a:moveTo>
                <a:lnTo>
                  <a:pt x="2009081" y="9256"/>
                </a:lnTo>
                <a:lnTo>
                  <a:pt x="2063215" y="38943"/>
                </a:lnTo>
                <a:lnTo>
                  <a:pt x="2165168" y="97009"/>
                </a:lnTo>
                <a:lnTo>
                  <a:pt x="2175912" y="86266"/>
                </a:lnTo>
                <a:lnTo>
                  <a:pt x="2105125" y="49103"/>
                </a:lnTo>
                <a:lnTo>
                  <a:pt x="2018338" y="0"/>
                </a:lnTo>
                <a:close/>
              </a:path>
              <a:path w="2175912" h="2146235">
                <a:moveTo>
                  <a:pt x="737007" y="1525170"/>
                </a:moveTo>
                <a:lnTo>
                  <a:pt x="523975" y="1573103"/>
                </a:lnTo>
                <a:lnTo>
                  <a:pt x="421105" y="1611203"/>
                </a:lnTo>
                <a:lnTo>
                  <a:pt x="402055" y="1616283"/>
                </a:lnTo>
                <a:lnTo>
                  <a:pt x="0" y="2018338"/>
                </a:lnTo>
                <a:lnTo>
                  <a:pt x="9625" y="2043003"/>
                </a:lnTo>
                <a:lnTo>
                  <a:pt x="43915" y="2091263"/>
                </a:lnTo>
                <a:lnTo>
                  <a:pt x="101065" y="2135713"/>
                </a:lnTo>
                <a:lnTo>
                  <a:pt x="115942" y="2146235"/>
                </a:lnTo>
                <a:lnTo>
                  <a:pt x="162025" y="2100153"/>
                </a:lnTo>
                <a:lnTo>
                  <a:pt x="134085" y="2054433"/>
                </a:lnTo>
                <a:lnTo>
                  <a:pt x="127735" y="2009983"/>
                </a:lnTo>
                <a:lnTo>
                  <a:pt x="134085" y="1962993"/>
                </a:lnTo>
                <a:lnTo>
                  <a:pt x="153135" y="1928703"/>
                </a:lnTo>
                <a:lnTo>
                  <a:pt x="195045" y="1881713"/>
                </a:lnTo>
                <a:lnTo>
                  <a:pt x="243305" y="1847423"/>
                </a:lnTo>
                <a:lnTo>
                  <a:pt x="319505" y="1810593"/>
                </a:lnTo>
                <a:lnTo>
                  <a:pt x="407135" y="1773763"/>
                </a:lnTo>
                <a:lnTo>
                  <a:pt x="508735" y="1736933"/>
                </a:lnTo>
                <a:lnTo>
                  <a:pt x="531034" y="1731143"/>
                </a:lnTo>
                <a:lnTo>
                  <a:pt x="737007" y="1525170"/>
                </a:lnTo>
                <a:close/>
              </a:path>
            </a:pathLst>
          </a:custGeom>
          <a:solidFill>
            <a:srgbClr val="002E8C"/>
          </a:solidFill>
        </p:spPr>
        <p:txBody>
          <a:bodyPr wrap="square" lIns="0" tIns="0" rIns="0" bIns="0" rtlCol="0">
            <a:noAutofit/>
          </a:bodyPr>
          <a:lstStyle/>
          <a:p>
            <a:endParaRPr/>
          </a:p>
        </p:txBody>
      </p:sp>
      <p:sp>
        <p:nvSpPr>
          <p:cNvPr id="85" name="object 85"/>
          <p:cNvSpPr/>
          <p:nvPr/>
        </p:nvSpPr>
        <p:spPr>
          <a:xfrm>
            <a:off x="5273040" y="2215018"/>
            <a:ext cx="2055521" cy="2106546"/>
          </a:xfrm>
          <a:custGeom>
            <a:avLst/>
            <a:gdLst/>
            <a:ahLst/>
            <a:cxnLst/>
            <a:rect l="l" t="t" r="r" b="b"/>
            <a:pathLst>
              <a:path w="2055521" h="2106546">
                <a:moveTo>
                  <a:pt x="1891901" y="0"/>
                </a:moveTo>
                <a:lnTo>
                  <a:pt x="1888710" y="3189"/>
                </a:lnTo>
                <a:lnTo>
                  <a:pt x="1889760" y="3671"/>
                </a:lnTo>
                <a:lnTo>
                  <a:pt x="2046419" y="89581"/>
                </a:lnTo>
                <a:lnTo>
                  <a:pt x="2055521" y="80480"/>
                </a:lnTo>
                <a:lnTo>
                  <a:pt x="2032000" y="67171"/>
                </a:lnTo>
                <a:lnTo>
                  <a:pt x="1936750" y="20181"/>
                </a:lnTo>
                <a:lnTo>
                  <a:pt x="1891901" y="0"/>
                </a:lnTo>
                <a:close/>
              </a:path>
              <a:path w="2055521" h="2106546">
                <a:moveTo>
                  <a:pt x="456602" y="1679399"/>
                </a:moveTo>
                <a:lnTo>
                  <a:pt x="444500" y="1683881"/>
                </a:lnTo>
                <a:lnTo>
                  <a:pt x="349250" y="1709281"/>
                </a:lnTo>
                <a:lnTo>
                  <a:pt x="259080" y="1747381"/>
                </a:lnTo>
                <a:lnTo>
                  <a:pt x="115570" y="1819771"/>
                </a:lnTo>
                <a:lnTo>
                  <a:pt x="67310" y="1865491"/>
                </a:lnTo>
                <a:lnTo>
                  <a:pt x="27939" y="1909941"/>
                </a:lnTo>
                <a:lnTo>
                  <a:pt x="7620" y="1954391"/>
                </a:lnTo>
                <a:lnTo>
                  <a:pt x="0" y="2009001"/>
                </a:lnTo>
                <a:lnTo>
                  <a:pt x="12700" y="2063611"/>
                </a:lnTo>
                <a:lnTo>
                  <a:pt x="29455" y="2106546"/>
                </a:lnTo>
                <a:lnTo>
                  <a:pt x="456602" y="1679399"/>
                </a:lnTo>
                <a:close/>
              </a:path>
            </a:pathLst>
          </a:custGeom>
          <a:solidFill>
            <a:srgbClr val="002E8D"/>
          </a:solidFill>
        </p:spPr>
        <p:txBody>
          <a:bodyPr wrap="square" lIns="0" tIns="0" rIns="0" bIns="0" rtlCol="0">
            <a:noAutofit/>
          </a:bodyPr>
          <a:lstStyle/>
          <a:p>
            <a:endParaRPr/>
          </a:p>
        </p:txBody>
      </p:sp>
      <p:sp>
        <p:nvSpPr>
          <p:cNvPr id="86" name="object 86"/>
          <p:cNvSpPr/>
          <p:nvPr/>
        </p:nvSpPr>
        <p:spPr>
          <a:xfrm>
            <a:off x="7009626" y="2145078"/>
            <a:ext cx="170384" cy="80807"/>
          </a:xfrm>
          <a:custGeom>
            <a:avLst/>
            <a:gdLst/>
            <a:ahLst/>
            <a:cxnLst/>
            <a:rect l="l" t="t" r="r" b="b"/>
            <a:pathLst>
              <a:path w="170384" h="80807">
                <a:moveTo>
                  <a:pt x="3264" y="0"/>
                </a:moveTo>
                <a:lnTo>
                  <a:pt x="0" y="3264"/>
                </a:lnTo>
                <a:lnTo>
                  <a:pt x="153173" y="73611"/>
                </a:lnTo>
                <a:lnTo>
                  <a:pt x="166296" y="80807"/>
                </a:lnTo>
                <a:lnTo>
                  <a:pt x="170384" y="76720"/>
                </a:lnTo>
                <a:lnTo>
                  <a:pt x="123963" y="55831"/>
                </a:lnTo>
                <a:lnTo>
                  <a:pt x="56653" y="29161"/>
                </a:lnTo>
                <a:lnTo>
                  <a:pt x="8393" y="1221"/>
                </a:lnTo>
                <a:lnTo>
                  <a:pt x="3264" y="0"/>
                </a:lnTo>
                <a:close/>
              </a:path>
            </a:pathLst>
          </a:custGeom>
          <a:solidFill>
            <a:srgbClr val="002E8E"/>
          </a:solidFill>
        </p:spPr>
        <p:txBody>
          <a:bodyPr wrap="square" lIns="0" tIns="0" rIns="0" bIns="0" rtlCol="0">
            <a:noAutofit/>
          </a:bodyPr>
          <a:lstStyle/>
          <a:p>
            <a:endParaRPr/>
          </a:p>
        </p:txBody>
      </p:sp>
      <p:sp>
        <p:nvSpPr>
          <p:cNvPr id="87" name="object 87"/>
          <p:cNvSpPr/>
          <p:nvPr/>
        </p:nvSpPr>
        <p:spPr>
          <a:xfrm>
            <a:off x="6969759" y="2129789"/>
            <a:ext cx="57912" cy="25348"/>
          </a:xfrm>
          <a:custGeom>
            <a:avLst/>
            <a:gdLst/>
            <a:ahLst/>
            <a:cxnLst/>
            <a:rect l="l" t="t" r="r" b="b"/>
            <a:pathLst>
              <a:path w="57912" h="25348">
                <a:moveTo>
                  <a:pt x="21590" y="10160"/>
                </a:moveTo>
                <a:lnTo>
                  <a:pt x="54661" y="25348"/>
                </a:lnTo>
                <a:lnTo>
                  <a:pt x="57912" y="22098"/>
                </a:lnTo>
                <a:lnTo>
                  <a:pt x="48260" y="16510"/>
                </a:lnTo>
                <a:lnTo>
                  <a:pt x="21590" y="10160"/>
                </a:lnTo>
                <a:close/>
              </a:path>
              <a:path w="57912" h="25348">
                <a:moveTo>
                  <a:pt x="0" y="0"/>
                </a:moveTo>
                <a:lnTo>
                  <a:pt x="15240" y="7620"/>
                </a:lnTo>
                <a:lnTo>
                  <a:pt x="21590" y="10160"/>
                </a:lnTo>
                <a:lnTo>
                  <a:pt x="0" y="0"/>
                </a:lnTo>
                <a:close/>
              </a:path>
            </a:pathLst>
          </a:custGeom>
          <a:solidFill>
            <a:srgbClr val="002F8F"/>
          </a:solidFill>
        </p:spPr>
        <p:txBody>
          <a:bodyPr wrap="square" lIns="0" tIns="0" rIns="0" bIns="0" rtlCol="0">
            <a:noAutofit/>
          </a:bodyPr>
          <a:lstStyle/>
          <a:p>
            <a:endParaRPr/>
          </a:p>
        </p:txBody>
      </p:sp>
      <p:sp>
        <p:nvSpPr>
          <p:cNvPr id="88" name="object 88"/>
          <p:cNvSpPr/>
          <p:nvPr/>
        </p:nvSpPr>
        <p:spPr>
          <a:xfrm>
            <a:off x="0" y="635"/>
            <a:ext cx="9138920" cy="43180"/>
          </a:xfrm>
          <a:custGeom>
            <a:avLst/>
            <a:gdLst/>
            <a:ahLst/>
            <a:cxnLst/>
            <a:rect l="l" t="t" r="r" b="b"/>
            <a:pathLst>
              <a:path w="9138920" h="43180">
                <a:moveTo>
                  <a:pt x="0" y="43180"/>
                </a:moveTo>
                <a:lnTo>
                  <a:pt x="9138920" y="43180"/>
                </a:lnTo>
                <a:lnTo>
                  <a:pt x="9138920" y="0"/>
                </a:lnTo>
                <a:lnTo>
                  <a:pt x="0" y="0"/>
                </a:lnTo>
                <a:lnTo>
                  <a:pt x="0" y="43180"/>
                </a:lnTo>
                <a:close/>
              </a:path>
            </a:pathLst>
          </a:custGeom>
          <a:solidFill>
            <a:srgbClr val="003399"/>
          </a:solidFill>
        </p:spPr>
        <p:txBody>
          <a:bodyPr wrap="square" lIns="0" tIns="0" rIns="0" bIns="0" rtlCol="0">
            <a:noAutofit/>
          </a:bodyPr>
          <a:lstStyle/>
          <a:p>
            <a:endParaRPr/>
          </a:p>
        </p:txBody>
      </p:sp>
      <p:sp>
        <p:nvSpPr>
          <p:cNvPr id="89" name="object 89"/>
          <p:cNvSpPr/>
          <p:nvPr/>
        </p:nvSpPr>
        <p:spPr>
          <a:xfrm>
            <a:off x="0" y="4000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397"/>
          </a:solidFill>
        </p:spPr>
        <p:txBody>
          <a:bodyPr wrap="square" lIns="0" tIns="0" rIns="0" bIns="0" rtlCol="0">
            <a:noAutofit/>
          </a:bodyPr>
          <a:lstStyle/>
          <a:p>
            <a:endParaRPr/>
          </a:p>
        </p:txBody>
      </p:sp>
      <p:sp>
        <p:nvSpPr>
          <p:cNvPr id="90" name="object 90"/>
          <p:cNvSpPr/>
          <p:nvPr/>
        </p:nvSpPr>
        <p:spPr>
          <a:xfrm>
            <a:off x="0" y="61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196"/>
          </a:solidFill>
        </p:spPr>
        <p:txBody>
          <a:bodyPr wrap="square" lIns="0" tIns="0" rIns="0" bIns="0" rtlCol="0">
            <a:noAutofit/>
          </a:bodyPr>
          <a:lstStyle/>
          <a:p>
            <a:endParaRPr/>
          </a:p>
        </p:txBody>
      </p:sp>
      <p:sp>
        <p:nvSpPr>
          <p:cNvPr id="91" name="object 91"/>
          <p:cNvSpPr/>
          <p:nvPr/>
        </p:nvSpPr>
        <p:spPr>
          <a:xfrm>
            <a:off x="0" y="83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195"/>
          </a:solidFill>
        </p:spPr>
        <p:txBody>
          <a:bodyPr wrap="square" lIns="0" tIns="0" rIns="0" bIns="0" rtlCol="0">
            <a:noAutofit/>
          </a:bodyPr>
          <a:lstStyle/>
          <a:p>
            <a:endParaRPr/>
          </a:p>
        </p:txBody>
      </p:sp>
      <p:sp>
        <p:nvSpPr>
          <p:cNvPr id="92" name="object 92"/>
          <p:cNvSpPr/>
          <p:nvPr/>
        </p:nvSpPr>
        <p:spPr>
          <a:xfrm>
            <a:off x="0" y="1035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3194"/>
          </a:solidFill>
        </p:spPr>
        <p:txBody>
          <a:bodyPr wrap="square" lIns="0" tIns="0" rIns="0" bIns="0" rtlCol="0">
            <a:noAutofit/>
          </a:bodyPr>
          <a:lstStyle/>
          <a:p>
            <a:endParaRPr/>
          </a:p>
        </p:txBody>
      </p:sp>
      <p:sp>
        <p:nvSpPr>
          <p:cNvPr id="93" name="object 93"/>
          <p:cNvSpPr/>
          <p:nvPr/>
        </p:nvSpPr>
        <p:spPr>
          <a:xfrm>
            <a:off x="0" y="1250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3"/>
          </a:solidFill>
        </p:spPr>
        <p:txBody>
          <a:bodyPr wrap="square" lIns="0" tIns="0" rIns="0" bIns="0" rtlCol="0">
            <a:noAutofit/>
          </a:bodyPr>
          <a:lstStyle/>
          <a:p>
            <a:endParaRPr/>
          </a:p>
        </p:txBody>
      </p:sp>
      <p:sp>
        <p:nvSpPr>
          <p:cNvPr id="94" name="object 94"/>
          <p:cNvSpPr/>
          <p:nvPr/>
        </p:nvSpPr>
        <p:spPr>
          <a:xfrm>
            <a:off x="0" y="146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092"/>
          </a:solidFill>
        </p:spPr>
        <p:txBody>
          <a:bodyPr wrap="square" lIns="0" tIns="0" rIns="0" bIns="0" rtlCol="0">
            <a:noAutofit/>
          </a:bodyPr>
          <a:lstStyle/>
          <a:p>
            <a:endParaRPr/>
          </a:p>
        </p:txBody>
      </p:sp>
      <p:sp>
        <p:nvSpPr>
          <p:cNvPr id="95" name="object 95"/>
          <p:cNvSpPr/>
          <p:nvPr/>
        </p:nvSpPr>
        <p:spPr>
          <a:xfrm>
            <a:off x="0" y="16827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1"/>
          </a:solidFill>
        </p:spPr>
        <p:txBody>
          <a:bodyPr wrap="square" lIns="0" tIns="0" rIns="0" bIns="0" rtlCol="0">
            <a:noAutofit/>
          </a:bodyPr>
          <a:lstStyle/>
          <a:p>
            <a:endParaRPr/>
          </a:p>
        </p:txBody>
      </p:sp>
      <p:sp>
        <p:nvSpPr>
          <p:cNvPr id="96" name="object 96"/>
          <p:cNvSpPr/>
          <p:nvPr/>
        </p:nvSpPr>
        <p:spPr>
          <a:xfrm>
            <a:off x="0" y="188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90"/>
          </a:solidFill>
        </p:spPr>
        <p:txBody>
          <a:bodyPr wrap="square" lIns="0" tIns="0" rIns="0" bIns="0" rtlCol="0">
            <a:noAutofit/>
          </a:bodyPr>
          <a:lstStyle/>
          <a:p>
            <a:endParaRPr/>
          </a:p>
        </p:txBody>
      </p:sp>
      <p:sp>
        <p:nvSpPr>
          <p:cNvPr id="97" name="object 97"/>
          <p:cNvSpPr/>
          <p:nvPr/>
        </p:nvSpPr>
        <p:spPr>
          <a:xfrm>
            <a:off x="0" y="210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F8F"/>
          </a:solidFill>
        </p:spPr>
        <p:txBody>
          <a:bodyPr wrap="square" lIns="0" tIns="0" rIns="0" bIns="0" rtlCol="0">
            <a:noAutofit/>
          </a:bodyPr>
          <a:lstStyle/>
          <a:p>
            <a:endParaRPr/>
          </a:p>
        </p:txBody>
      </p:sp>
      <p:sp>
        <p:nvSpPr>
          <p:cNvPr id="98" name="object 98"/>
          <p:cNvSpPr/>
          <p:nvPr/>
        </p:nvSpPr>
        <p:spPr>
          <a:xfrm>
            <a:off x="0" y="2317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8E"/>
          </a:solidFill>
        </p:spPr>
        <p:txBody>
          <a:bodyPr wrap="square" lIns="0" tIns="0" rIns="0" bIns="0" rtlCol="0">
            <a:noAutofit/>
          </a:bodyPr>
          <a:lstStyle/>
          <a:p>
            <a:endParaRPr/>
          </a:p>
        </p:txBody>
      </p:sp>
      <p:sp>
        <p:nvSpPr>
          <p:cNvPr id="99" name="object 99"/>
          <p:cNvSpPr/>
          <p:nvPr/>
        </p:nvSpPr>
        <p:spPr>
          <a:xfrm>
            <a:off x="0" y="25209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D"/>
          </a:solidFill>
        </p:spPr>
        <p:txBody>
          <a:bodyPr wrap="square" lIns="0" tIns="0" rIns="0" bIns="0" rtlCol="0">
            <a:noAutofit/>
          </a:bodyPr>
          <a:lstStyle/>
          <a:p>
            <a:endParaRPr/>
          </a:p>
        </p:txBody>
      </p:sp>
      <p:sp>
        <p:nvSpPr>
          <p:cNvPr id="100" name="object 100"/>
          <p:cNvSpPr/>
          <p:nvPr/>
        </p:nvSpPr>
        <p:spPr>
          <a:xfrm>
            <a:off x="0" y="273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E8C"/>
          </a:solidFill>
        </p:spPr>
        <p:txBody>
          <a:bodyPr wrap="square" lIns="0" tIns="0" rIns="0" bIns="0" rtlCol="0">
            <a:noAutofit/>
          </a:bodyPr>
          <a:lstStyle/>
          <a:p>
            <a:endParaRPr/>
          </a:p>
        </p:txBody>
      </p:sp>
      <p:sp>
        <p:nvSpPr>
          <p:cNvPr id="101" name="object 101"/>
          <p:cNvSpPr/>
          <p:nvPr/>
        </p:nvSpPr>
        <p:spPr>
          <a:xfrm>
            <a:off x="0" y="2952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B"/>
          </a:solidFill>
        </p:spPr>
        <p:txBody>
          <a:bodyPr wrap="square" lIns="0" tIns="0" rIns="0" bIns="0" rtlCol="0">
            <a:noAutofit/>
          </a:bodyPr>
          <a:lstStyle/>
          <a:p>
            <a:endParaRPr/>
          </a:p>
        </p:txBody>
      </p:sp>
      <p:sp>
        <p:nvSpPr>
          <p:cNvPr id="102" name="object 102"/>
          <p:cNvSpPr/>
          <p:nvPr/>
        </p:nvSpPr>
        <p:spPr>
          <a:xfrm>
            <a:off x="0" y="31559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D8A"/>
          </a:solidFill>
        </p:spPr>
        <p:txBody>
          <a:bodyPr wrap="square" lIns="0" tIns="0" rIns="0" bIns="0" rtlCol="0">
            <a:noAutofit/>
          </a:bodyPr>
          <a:lstStyle/>
          <a:p>
            <a:endParaRPr/>
          </a:p>
        </p:txBody>
      </p:sp>
      <p:sp>
        <p:nvSpPr>
          <p:cNvPr id="103" name="object 103"/>
          <p:cNvSpPr/>
          <p:nvPr/>
        </p:nvSpPr>
        <p:spPr>
          <a:xfrm>
            <a:off x="0" y="337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9"/>
          </a:solidFill>
        </p:spPr>
        <p:txBody>
          <a:bodyPr wrap="square" lIns="0" tIns="0" rIns="0" bIns="0" rtlCol="0">
            <a:noAutofit/>
          </a:bodyPr>
          <a:lstStyle/>
          <a:p>
            <a:endParaRPr/>
          </a:p>
        </p:txBody>
      </p:sp>
      <p:sp>
        <p:nvSpPr>
          <p:cNvPr id="104" name="object 104"/>
          <p:cNvSpPr/>
          <p:nvPr/>
        </p:nvSpPr>
        <p:spPr>
          <a:xfrm>
            <a:off x="0" y="358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8"/>
          </a:solidFill>
        </p:spPr>
        <p:txBody>
          <a:bodyPr wrap="square" lIns="0" tIns="0" rIns="0" bIns="0" rtlCol="0">
            <a:noAutofit/>
          </a:bodyPr>
          <a:lstStyle/>
          <a:p>
            <a:endParaRPr/>
          </a:p>
        </p:txBody>
      </p:sp>
      <p:sp>
        <p:nvSpPr>
          <p:cNvPr id="105" name="object 105"/>
          <p:cNvSpPr/>
          <p:nvPr/>
        </p:nvSpPr>
        <p:spPr>
          <a:xfrm>
            <a:off x="0" y="38036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C87"/>
          </a:solidFill>
        </p:spPr>
        <p:txBody>
          <a:bodyPr wrap="square" lIns="0" tIns="0" rIns="0" bIns="0" rtlCol="0">
            <a:noAutofit/>
          </a:bodyPr>
          <a:lstStyle/>
          <a:p>
            <a:endParaRPr/>
          </a:p>
        </p:txBody>
      </p:sp>
      <p:sp>
        <p:nvSpPr>
          <p:cNvPr id="106" name="object 106"/>
          <p:cNvSpPr/>
          <p:nvPr/>
        </p:nvSpPr>
        <p:spPr>
          <a:xfrm>
            <a:off x="0" y="400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6"/>
          </a:solidFill>
        </p:spPr>
        <p:txBody>
          <a:bodyPr wrap="square" lIns="0" tIns="0" rIns="0" bIns="0" rtlCol="0">
            <a:noAutofit/>
          </a:bodyPr>
          <a:lstStyle/>
          <a:p>
            <a:endParaRPr/>
          </a:p>
        </p:txBody>
      </p:sp>
      <p:sp>
        <p:nvSpPr>
          <p:cNvPr id="107" name="object 107"/>
          <p:cNvSpPr/>
          <p:nvPr/>
        </p:nvSpPr>
        <p:spPr>
          <a:xfrm>
            <a:off x="0" y="422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5"/>
          </a:solidFill>
        </p:spPr>
        <p:txBody>
          <a:bodyPr wrap="square" lIns="0" tIns="0" rIns="0" bIns="0" rtlCol="0">
            <a:noAutofit/>
          </a:bodyPr>
          <a:lstStyle/>
          <a:p>
            <a:endParaRPr/>
          </a:p>
        </p:txBody>
      </p:sp>
      <p:sp>
        <p:nvSpPr>
          <p:cNvPr id="108" name="object 108"/>
          <p:cNvSpPr/>
          <p:nvPr/>
        </p:nvSpPr>
        <p:spPr>
          <a:xfrm>
            <a:off x="0" y="443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4"/>
          </a:solidFill>
        </p:spPr>
        <p:txBody>
          <a:bodyPr wrap="square" lIns="0" tIns="0" rIns="0" bIns="0" rtlCol="0">
            <a:noAutofit/>
          </a:bodyPr>
          <a:lstStyle/>
          <a:p>
            <a:endParaRPr/>
          </a:p>
        </p:txBody>
      </p:sp>
      <p:sp>
        <p:nvSpPr>
          <p:cNvPr id="109" name="object 109"/>
          <p:cNvSpPr/>
          <p:nvPr/>
        </p:nvSpPr>
        <p:spPr>
          <a:xfrm>
            <a:off x="0" y="464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3"/>
          </a:solidFill>
        </p:spPr>
        <p:txBody>
          <a:bodyPr wrap="square" lIns="0" tIns="0" rIns="0" bIns="0" rtlCol="0">
            <a:noAutofit/>
          </a:bodyPr>
          <a:lstStyle/>
          <a:p>
            <a:endParaRPr/>
          </a:p>
        </p:txBody>
      </p:sp>
      <p:sp>
        <p:nvSpPr>
          <p:cNvPr id="110" name="object 110"/>
          <p:cNvSpPr/>
          <p:nvPr/>
        </p:nvSpPr>
        <p:spPr>
          <a:xfrm>
            <a:off x="0" y="485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2"/>
          </a:solidFill>
        </p:spPr>
        <p:txBody>
          <a:bodyPr wrap="square" lIns="0" tIns="0" rIns="0" bIns="0" rtlCol="0">
            <a:noAutofit/>
          </a:bodyPr>
          <a:lstStyle/>
          <a:p>
            <a:endParaRPr/>
          </a:p>
        </p:txBody>
      </p:sp>
      <p:sp>
        <p:nvSpPr>
          <p:cNvPr id="111" name="object 111"/>
          <p:cNvSpPr/>
          <p:nvPr/>
        </p:nvSpPr>
        <p:spPr>
          <a:xfrm>
            <a:off x="0" y="507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81"/>
          </a:solidFill>
        </p:spPr>
        <p:txBody>
          <a:bodyPr wrap="square" lIns="0" tIns="0" rIns="0" bIns="0" rtlCol="0">
            <a:noAutofit/>
          </a:bodyPr>
          <a:lstStyle/>
          <a:p>
            <a:endParaRPr/>
          </a:p>
        </p:txBody>
      </p:sp>
      <p:sp>
        <p:nvSpPr>
          <p:cNvPr id="112" name="object 112"/>
          <p:cNvSpPr/>
          <p:nvPr/>
        </p:nvSpPr>
        <p:spPr>
          <a:xfrm>
            <a:off x="0" y="527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A80"/>
          </a:solidFill>
        </p:spPr>
        <p:txBody>
          <a:bodyPr wrap="square" lIns="0" tIns="0" rIns="0" bIns="0" rtlCol="0">
            <a:noAutofit/>
          </a:bodyPr>
          <a:lstStyle/>
          <a:p>
            <a:endParaRPr/>
          </a:p>
        </p:txBody>
      </p:sp>
      <p:sp>
        <p:nvSpPr>
          <p:cNvPr id="113" name="object 113"/>
          <p:cNvSpPr/>
          <p:nvPr/>
        </p:nvSpPr>
        <p:spPr>
          <a:xfrm>
            <a:off x="0" y="549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7F"/>
          </a:solidFill>
        </p:spPr>
        <p:txBody>
          <a:bodyPr wrap="square" lIns="0" tIns="0" rIns="0" bIns="0" rtlCol="0">
            <a:noAutofit/>
          </a:bodyPr>
          <a:lstStyle/>
          <a:p>
            <a:endParaRPr/>
          </a:p>
        </p:txBody>
      </p:sp>
      <p:sp>
        <p:nvSpPr>
          <p:cNvPr id="114" name="object 114"/>
          <p:cNvSpPr/>
          <p:nvPr/>
        </p:nvSpPr>
        <p:spPr>
          <a:xfrm>
            <a:off x="0" y="570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E"/>
          </a:solidFill>
        </p:spPr>
        <p:txBody>
          <a:bodyPr wrap="square" lIns="0" tIns="0" rIns="0" bIns="0" rtlCol="0">
            <a:noAutofit/>
          </a:bodyPr>
          <a:lstStyle/>
          <a:p>
            <a:endParaRPr/>
          </a:p>
        </p:txBody>
      </p:sp>
      <p:sp>
        <p:nvSpPr>
          <p:cNvPr id="115" name="object 115"/>
          <p:cNvSpPr/>
          <p:nvPr/>
        </p:nvSpPr>
        <p:spPr>
          <a:xfrm>
            <a:off x="0" y="59245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97D"/>
          </a:solidFill>
        </p:spPr>
        <p:txBody>
          <a:bodyPr wrap="square" lIns="0" tIns="0" rIns="0" bIns="0" rtlCol="0">
            <a:noAutofit/>
          </a:bodyPr>
          <a:lstStyle/>
          <a:p>
            <a:endParaRPr/>
          </a:p>
        </p:txBody>
      </p:sp>
      <p:sp>
        <p:nvSpPr>
          <p:cNvPr id="116" name="object 116"/>
          <p:cNvSpPr/>
          <p:nvPr/>
        </p:nvSpPr>
        <p:spPr>
          <a:xfrm>
            <a:off x="0" y="612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C"/>
          </a:solidFill>
        </p:spPr>
        <p:txBody>
          <a:bodyPr wrap="square" lIns="0" tIns="0" rIns="0" bIns="0" rtlCol="0">
            <a:noAutofit/>
          </a:bodyPr>
          <a:lstStyle/>
          <a:p>
            <a:endParaRPr/>
          </a:p>
        </p:txBody>
      </p:sp>
      <p:sp>
        <p:nvSpPr>
          <p:cNvPr id="117" name="object 117"/>
          <p:cNvSpPr/>
          <p:nvPr/>
        </p:nvSpPr>
        <p:spPr>
          <a:xfrm>
            <a:off x="0" y="634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B"/>
          </a:solidFill>
        </p:spPr>
        <p:txBody>
          <a:bodyPr wrap="square" lIns="0" tIns="0" rIns="0" bIns="0" rtlCol="0">
            <a:noAutofit/>
          </a:bodyPr>
          <a:lstStyle/>
          <a:p>
            <a:endParaRPr/>
          </a:p>
        </p:txBody>
      </p:sp>
      <p:sp>
        <p:nvSpPr>
          <p:cNvPr id="118" name="object 118"/>
          <p:cNvSpPr/>
          <p:nvPr/>
        </p:nvSpPr>
        <p:spPr>
          <a:xfrm>
            <a:off x="0" y="654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87A"/>
          </a:solidFill>
        </p:spPr>
        <p:txBody>
          <a:bodyPr wrap="square" lIns="0" tIns="0" rIns="0" bIns="0" rtlCol="0">
            <a:noAutofit/>
          </a:bodyPr>
          <a:lstStyle/>
          <a:p>
            <a:endParaRPr/>
          </a:p>
        </p:txBody>
      </p:sp>
      <p:sp>
        <p:nvSpPr>
          <p:cNvPr id="119" name="object 119"/>
          <p:cNvSpPr/>
          <p:nvPr/>
        </p:nvSpPr>
        <p:spPr>
          <a:xfrm>
            <a:off x="0" y="676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9"/>
          </a:solidFill>
        </p:spPr>
        <p:txBody>
          <a:bodyPr wrap="square" lIns="0" tIns="0" rIns="0" bIns="0" rtlCol="0">
            <a:noAutofit/>
          </a:bodyPr>
          <a:lstStyle/>
          <a:p>
            <a:endParaRPr/>
          </a:p>
        </p:txBody>
      </p:sp>
      <p:sp>
        <p:nvSpPr>
          <p:cNvPr id="120" name="object 120"/>
          <p:cNvSpPr/>
          <p:nvPr/>
        </p:nvSpPr>
        <p:spPr>
          <a:xfrm>
            <a:off x="0" y="697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8"/>
          </a:solidFill>
        </p:spPr>
        <p:txBody>
          <a:bodyPr wrap="square" lIns="0" tIns="0" rIns="0" bIns="0" rtlCol="0">
            <a:noAutofit/>
          </a:bodyPr>
          <a:lstStyle/>
          <a:p>
            <a:endParaRPr/>
          </a:p>
        </p:txBody>
      </p:sp>
      <p:sp>
        <p:nvSpPr>
          <p:cNvPr id="121" name="object 121"/>
          <p:cNvSpPr/>
          <p:nvPr/>
        </p:nvSpPr>
        <p:spPr>
          <a:xfrm>
            <a:off x="0" y="719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7"/>
          </a:solidFill>
        </p:spPr>
        <p:txBody>
          <a:bodyPr wrap="square" lIns="0" tIns="0" rIns="0" bIns="0" rtlCol="0">
            <a:noAutofit/>
          </a:bodyPr>
          <a:lstStyle/>
          <a:p>
            <a:endParaRPr/>
          </a:p>
        </p:txBody>
      </p:sp>
      <p:sp>
        <p:nvSpPr>
          <p:cNvPr id="122" name="object 122"/>
          <p:cNvSpPr/>
          <p:nvPr/>
        </p:nvSpPr>
        <p:spPr>
          <a:xfrm>
            <a:off x="0" y="73977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676"/>
          </a:solidFill>
        </p:spPr>
        <p:txBody>
          <a:bodyPr wrap="square" lIns="0" tIns="0" rIns="0" bIns="0" rtlCol="0">
            <a:noAutofit/>
          </a:bodyPr>
          <a:lstStyle/>
          <a:p>
            <a:endParaRPr/>
          </a:p>
        </p:txBody>
      </p:sp>
      <p:sp>
        <p:nvSpPr>
          <p:cNvPr id="123" name="object 123"/>
          <p:cNvSpPr/>
          <p:nvPr/>
        </p:nvSpPr>
        <p:spPr>
          <a:xfrm>
            <a:off x="0" y="761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5"/>
          </a:solidFill>
        </p:spPr>
        <p:txBody>
          <a:bodyPr wrap="square" lIns="0" tIns="0" rIns="0" bIns="0" rtlCol="0">
            <a:noAutofit/>
          </a:bodyPr>
          <a:lstStyle/>
          <a:p>
            <a:endParaRPr/>
          </a:p>
        </p:txBody>
      </p:sp>
      <p:sp>
        <p:nvSpPr>
          <p:cNvPr id="124" name="object 124"/>
          <p:cNvSpPr/>
          <p:nvPr/>
        </p:nvSpPr>
        <p:spPr>
          <a:xfrm>
            <a:off x="0" y="782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4"/>
          </a:solidFill>
        </p:spPr>
        <p:txBody>
          <a:bodyPr wrap="square" lIns="0" tIns="0" rIns="0" bIns="0" rtlCol="0">
            <a:noAutofit/>
          </a:bodyPr>
          <a:lstStyle/>
          <a:p>
            <a:endParaRPr/>
          </a:p>
        </p:txBody>
      </p:sp>
      <p:sp>
        <p:nvSpPr>
          <p:cNvPr id="125" name="object 125"/>
          <p:cNvSpPr/>
          <p:nvPr/>
        </p:nvSpPr>
        <p:spPr>
          <a:xfrm>
            <a:off x="0" y="803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3"/>
          </a:solidFill>
        </p:spPr>
        <p:txBody>
          <a:bodyPr wrap="square" lIns="0" tIns="0" rIns="0" bIns="0" rtlCol="0">
            <a:noAutofit/>
          </a:bodyPr>
          <a:lstStyle/>
          <a:p>
            <a:endParaRPr/>
          </a:p>
        </p:txBody>
      </p:sp>
      <p:sp>
        <p:nvSpPr>
          <p:cNvPr id="126" name="object 126"/>
          <p:cNvSpPr/>
          <p:nvPr/>
        </p:nvSpPr>
        <p:spPr>
          <a:xfrm>
            <a:off x="0" y="824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2"/>
          </a:solidFill>
        </p:spPr>
        <p:txBody>
          <a:bodyPr wrap="square" lIns="0" tIns="0" rIns="0" bIns="0" rtlCol="0">
            <a:noAutofit/>
          </a:bodyPr>
          <a:lstStyle/>
          <a:p>
            <a:endParaRPr/>
          </a:p>
        </p:txBody>
      </p:sp>
      <p:sp>
        <p:nvSpPr>
          <p:cNvPr id="127" name="object 127"/>
          <p:cNvSpPr/>
          <p:nvPr/>
        </p:nvSpPr>
        <p:spPr>
          <a:xfrm>
            <a:off x="0" y="846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1"/>
          </a:solidFill>
        </p:spPr>
        <p:txBody>
          <a:bodyPr wrap="square" lIns="0" tIns="0" rIns="0" bIns="0" rtlCol="0">
            <a:noAutofit/>
          </a:bodyPr>
          <a:lstStyle/>
          <a:p>
            <a:endParaRPr/>
          </a:p>
        </p:txBody>
      </p:sp>
      <p:sp>
        <p:nvSpPr>
          <p:cNvPr id="128" name="object 128"/>
          <p:cNvSpPr/>
          <p:nvPr/>
        </p:nvSpPr>
        <p:spPr>
          <a:xfrm>
            <a:off x="0" y="86677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470"/>
          </a:solidFill>
        </p:spPr>
        <p:txBody>
          <a:bodyPr wrap="square" lIns="0" tIns="0" rIns="0" bIns="0" rtlCol="0">
            <a:noAutofit/>
          </a:bodyPr>
          <a:lstStyle/>
          <a:p>
            <a:endParaRPr/>
          </a:p>
        </p:txBody>
      </p:sp>
      <p:sp>
        <p:nvSpPr>
          <p:cNvPr id="129" name="object 129"/>
          <p:cNvSpPr/>
          <p:nvPr/>
        </p:nvSpPr>
        <p:spPr>
          <a:xfrm>
            <a:off x="0" y="888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F"/>
          </a:solidFill>
        </p:spPr>
        <p:txBody>
          <a:bodyPr wrap="square" lIns="0" tIns="0" rIns="0" bIns="0" rtlCol="0">
            <a:noAutofit/>
          </a:bodyPr>
          <a:lstStyle/>
          <a:p>
            <a:endParaRPr/>
          </a:p>
        </p:txBody>
      </p:sp>
      <p:sp>
        <p:nvSpPr>
          <p:cNvPr id="130" name="object 130"/>
          <p:cNvSpPr/>
          <p:nvPr/>
        </p:nvSpPr>
        <p:spPr>
          <a:xfrm>
            <a:off x="0" y="909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E"/>
          </a:solidFill>
        </p:spPr>
        <p:txBody>
          <a:bodyPr wrap="square" lIns="0" tIns="0" rIns="0" bIns="0" rtlCol="0">
            <a:noAutofit/>
          </a:bodyPr>
          <a:lstStyle/>
          <a:p>
            <a:endParaRPr/>
          </a:p>
        </p:txBody>
      </p:sp>
      <p:sp>
        <p:nvSpPr>
          <p:cNvPr id="131" name="object 131"/>
          <p:cNvSpPr/>
          <p:nvPr/>
        </p:nvSpPr>
        <p:spPr>
          <a:xfrm>
            <a:off x="0" y="931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D"/>
          </a:solidFill>
        </p:spPr>
        <p:txBody>
          <a:bodyPr wrap="square" lIns="0" tIns="0" rIns="0" bIns="0" rtlCol="0">
            <a:noAutofit/>
          </a:bodyPr>
          <a:lstStyle/>
          <a:p>
            <a:endParaRPr/>
          </a:p>
        </p:txBody>
      </p:sp>
      <p:sp>
        <p:nvSpPr>
          <p:cNvPr id="132" name="object 132"/>
          <p:cNvSpPr/>
          <p:nvPr/>
        </p:nvSpPr>
        <p:spPr>
          <a:xfrm>
            <a:off x="0" y="951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C"/>
          </a:solidFill>
        </p:spPr>
        <p:txBody>
          <a:bodyPr wrap="square" lIns="0" tIns="0" rIns="0" bIns="0" rtlCol="0">
            <a:noAutofit/>
          </a:bodyPr>
          <a:lstStyle/>
          <a:p>
            <a:endParaRPr/>
          </a:p>
        </p:txBody>
      </p:sp>
      <p:sp>
        <p:nvSpPr>
          <p:cNvPr id="133" name="object 133"/>
          <p:cNvSpPr/>
          <p:nvPr/>
        </p:nvSpPr>
        <p:spPr>
          <a:xfrm>
            <a:off x="0" y="973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B"/>
          </a:solidFill>
        </p:spPr>
        <p:txBody>
          <a:bodyPr wrap="square" lIns="0" tIns="0" rIns="0" bIns="0" rtlCol="0">
            <a:noAutofit/>
          </a:bodyPr>
          <a:lstStyle/>
          <a:p>
            <a:endParaRPr/>
          </a:p>
        </p:txBody>
      </p:sp>
      <p:sp>
        <p:nvSpPr>
          <p:cNvPr id="134" name="object 134"/>
          <p:cNvSpPr/>
          <p:nvPr/>
        </p:nvSpPr>
        <p:spPr>
          <a:xfrm>
            <a:off x="0" y="995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A"/>
          </a:solidFill>
        </p:spPr>
        <p:txBody>
          <a:bodyPr wrap="square" lIns="0" tIns="0" rIns="0" bIns="0" rtlCol="0">
            <a:noAutofit/>
          </a:bodyPr>
          <a:lstStyle/>
          <a:p>
            <a:endParaRPr/>
          </a:p>
        </p:txBody>
      </p:sp>
      <p:sp>
        <p:nvSpPr>
          <p:cNvPr id="135" name="object 135"/>
          <p:cNvSpPr/>
          <p:nvPr/>
        </p:nvSpPr>
        <p:spPr>
          <a:xfrm>
            <a:off x="0" y="1015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9"/>
          </a:solidFill>
        </p:spPr>
        <p:txBody>
          <a:bodyPr wrap="square" lIns="0" tIns="0" rIns="0" bIns="0" rtlCol="0">
            <a:noAutofit/>
          </a:bodyPr>
          <a:lstStyle/>
          <a:p>
            <a:endParaRPr/>
          </a:p>
        </p:txBody>
      </p:sp>
      <p:sp>
        <p:nvSpPr>
          <p:cNvPr id="136" name="object 136"/>
          <p:cNvSpPr/>
          <p:nvPr/>
        </p:nvSpPr>
        <p:spPr>
          <a:xfrm>
            <a:off x="0" y="1036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8"/>
          </a:solidFill>
        </p:spPr>
        <p:txBody>
          <a:bodyPr wrap="square" lIns="0" tIns="0" rIns="0" bIns="0" rtlCol="0">
            <a:noAutofit/>
          </a:bodyPr>
          <a:lstStyle/>
          <a:p>
            <a:endParaRPr/>
          </a:p>
        </p:txBody>
      </p:sp>
      <p:sp>
        <p:nvSpPr>
          <p:cNvPr id="137" name="object 137"/>
          <p:cNvSpPr/>
          <p:nvPr/>
        </p:nvSpPr>
        <p:spPr>
          <a:xfrm>
            <a:off x="0" y="1058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167"/>
          </a:solidFill>
        </p:spPr>
        <p:txBody>
          <a:bodyPr wrap="square" lIns="0" tIns="0" rIns="0" bIns="0" rtlCol="0">
            <a:noAutofit/>
          </a:bodyPr>
          <a:lstStyle/>
          <a:p>
            <a:endParaRPr/>
          </a:p>
        </p:txBody>
      </p:sp>
      <p:sp>
        <p:nvSpPr>
          <p:cNvPr id="138" name="object 138"/>
          <p:cNvSpPr/>
          <p:nvPr/>
        </p:nvSpPr>
        <p:spPr>
          <a:xfrm>
            <a:off x="0" y="1078865"/>
            <a:ext cx="9138920" cy="45720"/>
          </a:xfrm>
          <a:custGeom>
            <a:avLst/>
            <a:gdLst/>
            <a:ahLst/>
            <a:cxnLst/>
            <a:rect l="l" t="t" r="r" b="b"/>
            <a:pathLst>
              <a:path w="9138920" h="45720">
                <a:moveTo>
                  <a:pt x="0" y="45720"/>
                </a:moveTo>
                <a:lnTo>
                  <a:pt x="9138920" y="45720"/>
                </a:lnTo>
                <a:lnTo>
                  <a:pt x="9138920" y="0"/>
                </a:lnTo>
                <a:lnTo>
                  <a:pt x="0" y="0"/>
                </a:lnTo>
                <a:lnTo>
                  <a:pt x="0" y="45720"/>
                </a:lnTo>
                <a:close/>
              </a:path>
            </a:pathLst>
          </a:custGeom>
          <a:solidFill>
            <a:srgbClr val="002166"/>
          </a:solidFill>
        </p:spPr>
        <p:txBody>
          <a:bodyPr wrap="square" lIns="0" tIns="0" rIns="0" bIns="0" rtlCol="0">
            <a:noAutofit/>
          </a:bodyPr>
          <a:lstStyle/>
          <a:p>
            <a:endParaRPr/>
          </a:p>
        </p:txBody>
      </p:sp>
      <p:sp>
        <p:nvSpPr>
          <p:cNvPr id="139" name="object 139"/>
          <p:cNvSpPr/>
          <p:nvPr/>
        </p:nvSpPr>
        <p:spPr>
          <a:xfrm>
            <a:off x="0" y="1122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4"/>
          </a:solidFill>
        </p:spPr>
        <p:txBody>
          <a:bodyPr wrap="square" lIns="0" tIns="0" rIns="0" bIns="0" rtlCol="0">
            <a:noAutofit/>
          </a:bodyPr>
          <a:lstStyle/>
          <a:p>
            <a:endParaRPr/>
          </a:p>
        </p:txBody>
      </p:sp>
      <p:sp>
        <p:nvSpPr>
          <p:cNvPr id="140" name="object 140"/>
          <p:cNvSpPr/>
          <p:nvPr/>
        </p:nvSpPr>
        <p:spPr>
          <a:xfrm>
            <a:off x="0" y="1143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3"/>
          </a:solidFill>
        </p:spPr>
        <p:txBody>
          <a:bodyPr wrap="square" lIns="0" tIns="0" rIns="0" bIns="0" rtlCol="0">
            <a:noAutofit/>
          </a:bodyPr>
          <a:lstStyle/>
          <a:p>
            <a:endParaRPr/>
          </a:p>
        </p:txBody>
      </p:sp>
      <p:sp>
        <p:nvSpPr>
          <p:cNvPr id="141" name="object 141"/>
          <p:cNvSpPr/>
          <p:nvPr/>
        </p:nvSpPr>
        <p:spPr>
          <a:xfrm>
            <a:off x="0" y="1163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2"/>
          </a:solidFill>
        </p:spPr>
        <p:txBody>
          <a:bodyPr wrap="square" lIns="0" tIns="0" rIns="0" bIns="0" rtlCol="0">
            <a:noAutofit/>
          </a:bodyPr>
          <a:lstStyle/>
          <a:p>
            <a:endParaRPr/>
          </a:p>
        </p:txBody>
      </p:sp>
      <p:sp>
        <p:nvSpPr>
          <p:cNvPr id="142" name="object 142"/>
          <p:cNvSpPr/>
          <p:nvPr/>
        </p:nvSpPr>
        <p:spPr>
          <a:xfrm>
            <a:off x="0" y="1185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1"/>
          </a:solidFill>
        </p:spPr>
        <p:txBody>
          <a:bodyPr wrap="square" lIns="0" tIns="0" rIns="0" bIns="0" rtlCol="0">
            <a:noAutofit/>
          </a:bodyPr>
          <a:lstStyle/>
          <a:p>
            <a:endParaRPr/>
          </a:p>
        </p:txBody>
      </p:sp>
      <p:sp>
        <p:nvSpPr>
          <p:cNvPr id="143" name="object 143"/>
          <p:cNvSpPr/>
          <p:nvPr/>
        </p:nvSpPr>
        <p:spPr>
          <a:xfrm>
            <a:off x="0" y="1207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0"/>
          </a:solidFill>
        </p:spPr>
        <p:txBody>
          <a:bodyPr wrap="square" lIns="0" tIns="0" rIns="0" bIns="0" rtlCol="0">
            <a:noAutofit/>
          </a:bodyPr>
          <a:lstStyle/>
          <a:p>
            <a:endParaRPr/>
          </a:p>
        </p:txBody>
      </p:sp>
      <p:sp>
        <p:nvSpPr>
          <p:cNvPr id="144" name="object 144"/>
          <p:cNvSpPr/>
          <p:nvPr/>
        </p:nvSpPr>
        <p:spPr>
          <a:xfrm>
            <a:off x="0" y="1227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5F"/>
          </a:solidFill>
        </p:spPr>
        <p:txBody>
          <a:bodyPr wrap="square" lIns="0" tIns="0" rIns="0" bIns="0" rtlCol="0">
            <a:noAutofit/>
          </a:bodyPr>
          <a:lstStyle/>
          <a:p>
            <a:endParaRPr/>
          </a:p>
        </p:txBody>
      </p:sp>
      <p:sp>
        <p:nvSpPr>
          <p:cNvPr id="145" name="object 145"/>
          <p:cNvSpPr/>
          <p:nvPr/>
        </p:nvSpPr>
        <p:spPr>
          <a:xfrm>
            <a:off x="0" y="1249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E"/>
          </a:solidFill>
        </p:spPr>
        <p:txBody>
          <a:bodyPr wrap="square" lIns="0" tIns="0" rIns="0" bIns="0" rtlCol="0">
            <a:noAutofit/>
          </a:bodyPr>
          <a:lstStyle/>
          <a:p>
            <a:endParaRPr/>
          </a:p>
        </p:txBody>
      </p:sp>
      <p:sp>
        <p:nvSpPr>
          <p:cNvPr id="146" name="object 146"/>
          <p:cNvSpPr/>
          <p:nvPr/>
        </p:nvSpPr>
        <p:spPr>
          <a:xfrm>
            <a:off x="0" y="1270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D"/>
          </a:solidFill>
        </p:spPr>
        <p:txBody>
          <a:bodyPr wrap="square" lIns="0" tIns="0" rIns="0" bIns="0" rtlCol="0">
            <a:noAutofit/>
          </a:bodyPr>
          <a:lstStyle/>
          <a:p>
            <a:endParaRPr/>
          </a:p>
        </p:txBody>
      </p:sp>
      <p:sp>
        <p:nvSpPr>
          <p:cNvPr id="147" name="object 147"/>
          <p:cNvSpPr/>
          <p:nvPr/>
        </p:nvSpPr>
        <p:spPr>
          <a:xfrm>
            <a:off x="0" y="1290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C"/>
          </a:solidFill>
        </p:spPr>
        <p:txBody>
          <a:bodyPr wrap="square" lIns="0" tIns="0" rIns="0" bIns="0" rtlCol="0">
            <a:noAutofit/>
          </a:bodyPr>
          <a:lstStyle/>
          <a:p>
            <a:endParaRPr/>
          </a:p>
        </p:txBody>
      </p:sp>
      <p:sp>
        <p:nvSpPr>
          <p:cNvPr id="148" name="object 148"/>
          <p:cNvSpPr/>
          <p:nvPr/>
        </p:nvSpPr>
        <p:spPr>
          <a:xfrm>
            <a:off x="0" y="1312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B"/>
          </a:solidFill>
        </p:spPr>
        <p:txBody>
          <a:bodyPr wrap="square" lIns="0" tIns="0" rIns="0" bIns="0" rtlCol="0">
            <a:noAutofit/>
          </a:bodyPr>
          <a:lstStyle/>
          <a:p>
            <a:endParaRPr/>
          </a:p>
        </p:txBody>
      </p:sp>
      <p:sp>
        <p:nvSpPr>
          <p:cNvPr id="149" name="object 149"/>
          <p:cNvSpPr/>
          <p:nvPr/>
        </p:nvSpPr>
        <p:spPr>
          <a:xfrm>
            <a:off x="0" y="1334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A"/>
          </a:solidFill>
        </p:spPr>
        <p:txBody>
          <a:bodyPr wrap="square" lIns="0" tIns="0" rIns="0" bIns="0" rtlCol="0">
            <a:noAutofit/>
          </a:bodyPr>
          <a:lstStyle/>
          <a:p>
            <a:endParaRPr/>
          </a:p>
        </p:txBody>
      </p:sp>
      <p:sp>
        <p:nvSpPr>
          <p:cNvPr id="150" name="object 150"/>
          <p:cNvSpPr/>
          <p:nvPr/>
        </p:nvSpPr>
        <p:spPr>
          <a:xfrm>
            <a:off x="0" y="1355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9"/>
          </a:solidFill>
        </p:spPr>
        <p:txBody>
          <a:bodyPr wrap="square" lIns="0" tIns="0" rIns="0" bIns="0" rtlCol="0">
            <a:noAutofit/>
          </a:bodyPr>
          <a:lstStyle/>
          <a:p>
            <a:endParaRPr/>
          </a:p>
        </p:txBody>
      </p:sp>
      <p:sp>
        <p:nvSpPr>
          <p:cNvPr id="151" name="object 151"/>
          <p:cNvSpPr/>
          <p:nvPr/>
        </p:nvSpPr>
        <p:spPr>
          <a:xfrm>
            <a:off x="0" y="1376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8"/>
          </a:solidFill>
        </p:spPr>
        <p:txBody>
          <a:bodyPr wrap="square" lIns="0" tIns="0" rIns="0" bIns="0" rtlCol="0">
            <a:noAutofit/>
          </a:bodyPr>
          <a:lstStyle/>
          <a:p>
            <a:endParaRPr/>
          </a:p>
        </p:txBody>
      </p:sp>
      <p:sp>
        <p:nvSpPr>
          <p:cNvPr id="152" name="object 152"/>
          <p:cNvSpPr/>
          <p:nvPr/>
        </p:nvSpPr>
        <p:spPr>
          <a:xfrm>
            <a:off x="0" y="1397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7"/>
          </a:solidFill>
        </p:spPr>
        <p:txBody>
          <a:bodyPr wrap="square" lIns="0" tIns="0" rIns="0" bIns="0" rtlCol="0">
            <a:noAutofit/>
          </a:bodyPr>
          <a:lstStyle/>
          <a:p>
            <a:endParaRPr/>
          </a:p>
        </p:txBody>
      </p:sp>
      <p:sp>
        <p:nvSpPr>
          <p:cNvPr id="153" name="object 153"/>
          <p:cNvSpPr/>
          <p:nvPr/>
        </p:nvSpPr>
        <p:spPr>
          <a:xfrm>
            <a:off x="0" y="141795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B56"/>
          </a:solidFill>
        </p:spPr>
        <p:txBody>
          <a:bodyPr wrap="square" lIns="0" tIns="0" rIns="0" bIns="0" rtlCol="0">
            <a:noAutofit/>
          </a:bodyPr>
          <a:lstStyle/>
          <a:p>
            <a:endParaRPr/>
          </a:p>
        </p:txBody>
      </p:sp>
      <p:sp>
        <p:nvSpPr>
          <p:cNvPr id="154" name="object 154"/>
          <p:cNvSpPr/>
          <p:nvPr/>
        </p:nvSpPr>
        <p:spPr>
          <a:xfrm>
            <a:off x="0" y="1439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5"/>
          </a:solidFill>
        </p:spPr>
        <p:txBody>
          <a:bodyPr wrap="square" lIns="0" tIns="0" rIns="0" bIns="0" rtlCol="0">
            <a:noAutofit/>
          </a:bodyPr>
          <a:lstStyle/>
          <a:p>
            <a:endParaRPr/>
          </a:p>
        </p:txBody>
      </p:sp>
      <p:sp>
        <p:nvSpPr>
          <p:cNvPr id="155" name="object 155"/>
          <p:cNvSpPr/>
          <p:nvPr/>
        </p:nvSpPr>
        <p:spPr>
          <a:xfrm>
            <a:off x="0" y="1461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4"/>
          </a:solidFill>
        </p:spPr>
        <p:txBody>
          <a:bodyPr wrap="square" lIns="0" tIns="0" rIns="0" bIns="0" rtlCol="0">
            <a:noAutofit/>
          </a:bodyPr>
          <a:lstStyle/>
          <a:p>
            <a:endParaRPr/>
          </a:p>
        </p:txBody>
      </p:sp>
      <p:sp>
        <p:nvSpPr>
          <p:cNvPr id="156" name="object 156"/>
          <p:cNvSpPr/>
          <p:nvPr/>
        </p:nvSpPr>
        <p:spPr>
          <a:xfrm>
            <a:off x="0" y="1482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3"/>
          </a:solidFill>
        </p:spPr>
        <p:txBody>
          <a:bodyPr wrap="square" lIns="0" tIns="0" rIns="0" bIns="0" rtlCol="0">
            <a:noAutofit/>
          </a:bodyPr>
          <a:lstStyle/>
          <a:p>
            <a:endParaRPr/>
          </a:p>
        </p:txBody>
      </p:sp>
      <p:sp>
        <p:nvSpPr>
          <p:cNvPr id="157" name="object 157"/>
          <p:cNvSpPr/>
          <p:nvPr/>
        </p:nvSpPr>
        <p:spPr>
          <a:xfrm>
            <a:off x="0" y="1503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2"/>
          </a:solidFill>
        </p:spPr>
        <p:txBody>
          <a:bodyPr wrap="square" lIns="0" tIns="0" rIns="0" bIns="0" rtlCol="0">
            <a:noAutofit/>
          </a:bodyPr>
          <a:lstStyle/>
          <a:p>
            <a:endParaRPr/>
          </a:p>
        </p:txBody>
      </p:sp>
      <p:sp>
        <p:nvSpPr>
          <p:cNvPr id="158" name="object 158"/>
          <p:cNvSpPr/>
          <p:nvPr/>
        </p:nvSpPr>
        <p:spPr>
          <a:xfrm>
            <a:off x="0" y="1524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1"/>
          </a:solidFill>
        </p:spPr>
        <p:txBody>
          <a:bodyPr wrap="square" lIns="0" tIns="0" rIns="0" bIns="0" rtlCol="0">
            <a:noAutofit/>
          </a:bodyPr>
          <a:lstStyle/>
          <a:p>
            <a:endParaRPr/>
          </a:p>
        </p:txBody>
      </p:sp>
      <p:sp>
        <p:nvSpPr>
          <p:cNvPr id="159" name="object 159"/>
          <p:cNvSpPr/>
          <p:nvPr/>
        </p:nvSpPr>
        <p:spPr>
          <a:xfrm>
            <a:off x="0" y="1546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50"/>
          </a:solidFill>
        </p:spPr>
        <p:txBody>
          <a:bodyPr wrap="square" lIns="0" tIns="0" rIns="0" bIns="0" rtlCol="0">
            <a:noAutofit/>
          </a:bodyPr>
          <a:lstStyle/>
          <a:p>
            <a:endParaRPr/>
          </a:p>
        </p:txBody>
      </p:sp>
      <p:sp>
        <p:nvSpPr>
          <p:cNvPr id="160" name="object 160"/>
          <p:cNvSpPr/>
          <p:nvPr/>
        </p:nvSpPr>
        <p:spPr>
          <a:xfrm>
            <a:off x="0" y="15665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94F"/>
          </a:solidFill>
        </p:spPr>
        <p:txBody>
          <a:bodyPr wrap="square" lIns="0" tIns="0" rIns="0" bIns="0" rtlCol="0">
            <a:noAutofit/>
          </a:bodyPr>
          <a:lstStyle/>
          <a:p>
            <a:endParaRPr/>
          </a:p>
        </p:txBody>
      </p:sp>
      <p:sp>
        <p:nvSpPr>
          <p:cNvPr id="161" name="object 161"/>
          <p:cNvSpPr/>
          <p:nvPr/>
        </p:nvSpPr>
        <p:spPr>
          <a:xfrm>
            <a:off x="0" y="1588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4E"/>
          </a:solidFill>
        </p:spPr>
        <p:txBody>
          <a:bodyPr wrap="square" lIns="0" tIns="0" rIns="0" bIns="0" rtlCol="0">
            <a:noAutofit/>
          </a:bodyPr>
          <a:lstStyle/>
          <a:p>
            <a:endParaRPr/>
          </a:p>
        </p:txBody>
      </p:sp>
      <p:sp>
        <p:nvSpPr>
          <p:cNvPr id="162" name="object 162"/>
          <p:cNvSpPr/>
          <p:nvPr/>
        </p:nvSpPr>
        <p:spPr>
          <a:xfrm>
            <a:off x="0" y="1609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D"/>
          </a:solidFill>
        </p:spPr>
        <p:txBody>
          <a:bodyPr wrap="square" lIns="0" tIns="0" rIns="0" bIns="0" rtlCol="0">
            <a:noAutofit/>
          </a:bodyPr>
          <a:lstStyle/>
          <a:p>
            <a:endParaRPr/>
          </a:p>
        </p:txBody>
      </p:sp>
      <p:sp>
        <p:nvSpPr>
          <p:cNvPr id="163" name="object 163"/>
          <p:cNvSpPr/>
          <p:nvPr/>
        </p:nvSpPr>
        <p:spPr>
          <a:xfrm>
            <a:off x="0" y="16300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84C"/>
          </a:solidFill>
        </p:spPr>
        <p:txBody>
          <a:bodyPr wrap="square" lIns="0" tIns="0" rIns="0" bIns="0" rtlCol="0">
            <a:noAutofit/>
          </a:bodyPr>
          <a:lstStyle/>
          <a:p>
            <a:endParaRPr/>
          </a:p>
        </p:txBody>
      </p:sp>
      <p:sp>
        <p:nvSpPr>
          <p:cNvPr id="164" name="object 164"/>
          <p:cNvSpPr/>
          <p:nvPr/>
        </p:nvSpPr>
        <p:spPr>
          <a:xfrm>
            <a:off x="0" y="1651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B"/>
          </a:solidFill>
        </p:spPr>
        <p:txBody>
          <a:bodyPr wrap="square" lIns="0" tIns="0" rIns="0" bIns="0" rtlCol="0">
            <a:noAutofit/>
          </a:bodyPr>
          <a:lstStyle/>
          <a:p>
            <a:endParaRPr/>
          </a:p>
        </p:txBody>
      </p:sp>
      <p:sp>
        <p:nvSpPr>
          <p:cNvPr id="165" name="object 165"/>
          <p:cNvSpPr/>
          <p:nvPr/>
        </p:nvSpPr>
        <p:spPr>
          <a:xfrm>
            <a:off x="0" y="1673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A"/>
          </a:solidFill>
        </p:spPr>
        <p:txBody>
          <a:bodyPr wrap="square" lIns="0" tIns="0" rIns="0" bIns="0" rtlCol="0">
            <a:noAutofit/>
          </a:bodyPr>
          <a:lstStyle/>
          <a:p>
            <a:endParaRPr/>
          </a:p>
        </p:txBody>
      </p:sp>
      <p:sp>
        <p:nvSpPr>
          <p:cNvPr id="166" name="object 166"/>
          <p:cNvSpPr/>
          <p:nvPr/>
        </p:nvSpPr>
        <p:spPr>
          <a:xfrm>
            <a:off x="0" y="1694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9"/>
          </a:solidFill>
        </p:spPr>
        <p:txBody>
          <a:bodyPr wrap="square" lIns="0" tIns="0" rIns="0" bIns="0" rtlCol="0">
            <a:noAutofit/>
          </a:bodyPr>
          <a:lstStyle/>
          <a:p>
            <a:endParaRPr/>
          </a:p>
        </p:txBody>
      </p:sp>
      <p:sp>
        <p:nvSpPr>
          <p:cNvPr id="167" name="object 167"/>
          <p:cNvSpPr/>
          <p:nvPr/>
        </p:nvSpPr>
        <p:spPr>
          <a:xfrm>
            <a:off x="0" y="1715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8"/>
          </a:solidFill>
        </p:spPr>
        <p:txBody>
          <a:bodyPr wrap="square" lIns="0" tIns="0" rIns="0" bIns="0" rtlCol="0">
            <a:noAutofit/>
          </a:bodyPr>
          <a:lstStyle/>
          <a:p>
            <a:endParaRPr/>
          </a:p>
        </p:txBody>
      </p:sp>
      <p:sp>
        <p:nvSpPr>
          <p:cNvPr id="168" name="object 168"/>
          <p:cNvSpPr/>
          <p:nvPr/>
        </p:nvSpPr>
        <p:spPr>
          <a:xfrm>
            <a:off x="0" y="1736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7"/>
          </a:solidFill>
        </p:spPr>
        <p:txBody>
          <a:bodyPr wrap="square" lIns="0" tIns="0" rIns="0" bIns="0" rtlCol="0">
            <a:noAutofit/>
          </a:bodyPr>
          <a:lstStyle/>
          <a:p>
            <a:endParaRPr/>
          </a:p>
        </p:txBody>
      </p:sp>
      <p:sp>
        <p:nvSpPr>
          <p:cNvPr id="169" name="object 169"/>
          <p:cNvSpPr/>
          <p:nvPr/>
        </p:nvSpPr>
        <p:spPr>
          <a:xfrm>
            <a:off x="0" y="1758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6"/>
          </a:solidFill>
        </p:spPr>
        <p:txBody>
          <a:bodyPr wrap="square" lIns="0" tIns="0" rIns="0" bIns="0" rtlCol="0">
            <a:noAutofit/>
          </a:bodyPr>
          <a:lstStyle/>
          <a:p>
            <a:endParaRPr/>
          </a:p>
        </p:txBody>
      </p:sp>
      <p:sp>
        <p:nvSpPr>
          <p:cNvPr id="170" name="object 170"/>
          <p:cNvSpPr/>
          <p:nvPr/>
        </p:nvSpPr>
        <p:spPr>
          <a:xfrm>
            <a:off x="0" y="177863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645"/>
          </a:solidFill>
        </p:spPr>
        <p:txBody>
          <a:bodyPr wrap="square" lIns="0" tIns="0" rIns="0" bIns="0" rtlCol="0">
            <a:noAutofit/>
          </a:bodyPr>
          <a:lstStyle/>
          <a:p>
            <a:endParaRPr/>
          </a:p>
        </p:txBody>
      </p:sp>
      <p:sp>
        <p:nvSpPr>
          <p:cNvPr id="171" name="object 171"/>
          <p:cNvSpPr/>
          <p:nvPr/>
        </p:nvSpPr>
        <p:spPr>
          <a:xfrm>
            <a:off x="0" y="1800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4"/>
          </a:solidFill>
        </p:spPr>
        <p:txBody>
          <a:bodyPr wrap="square" lIns="0" tIns="0" rIns="0" bIns="0" rtlCol="0">
            <a:noAutofit/>
          </a:bodyPr>
          <a:lstStyle/>
          <a:p>
            <a:endParaRPr/>
          </a:p>
        </p:txBody>
      </p:sp>
      <p:sp>
        <p:nvSpPr>
          <p:cNvPr id="172" name="object 172"/>
          <p:cNvSpPr/>
          <p:nvPr/>
        </p:nvSpPr>
        <p:spPr>
          <a:xfrm>
            <a:off x="0" y="1821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3"/>
          </a:solidFill>
        </p:spPr>
        <p:txBody>
          <a:bodyPr wrap="square" lIns="0" tIns="0" rIns="0" bIns="0" rtlCol="0">
            <a:noAutofit/>
          </a:bodyPr>
          <a:lstStyle/>
          <a:p>
            <a:endParaRPr/>
          </a:p>
        </p:txBody>
      </p:sp>
      <p:sp>
        <p:nvSpPr>
          <p:cNvPr id="173" name="object 173"/>
          <p:cNvSpPr/>
          <p:nvPr/>
        </p:nvSpPr>
        <p:spPr>
          <a:xfrm>
            <a:off x="0" y="1842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2"/>
          </a:solidFill>
        </p:spPr>
        <p:txBody>
          <a:bodyPr wrap="square" lIns="0" tIns="0" rIns="0" bIns="0" rtlCol="0">
            <a:noAutofit/>
          </a:bodyPr>
          <a:lstStyle/>
          <a:p>
            <a:endParaRPr/>
          </a:p>
        </p:txBody>
      </p:sp>
      <p:sp>
        <p:nvSpPr>
          <p:cNvPr id="174" name="object 174"/>
          <p:cNvSpPr/>
          <p:nvPr/>
        </p:nvSpPr>
        <p:spPr>
          <a:xfrm>
            <a:off x="0" y="1863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1"/>
          </a:solidFill>
        </p:spPr>
        <p:txBody>
          <a:bodyPr wrap="square" lIns="0" tIns="0" rIns="0" bIns="0" rtlCol="0">
            <a:noAutofit/>
          </a:bodyPr>
          <a:lstStyle/>
          <a:p>
            <a:endParaRPr/>
          </a:p>
        </p:txBody>
      </p:sp>
      <p:sp>
        <p:nvSpPr>
          <p:cNvPr id="175" name="object 175"/>
          <p:cNvSpPr/>
          <p:nvPr/>
        </p:nvSpPr>
        <p:spPr>
          <a:xfrm>
            <a:off x="0" y="1885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0"/>
          </a:solidFill>
        </p:spPr>
        <p:txBody>
          <a:bodyPr wrap="square" lIns="0" tIns="0" rIns="0" bIns="0" rtlCol="0">
            <a:noAutofit/>
          </a:bodyPr>
          <a:lstStyle/>
          <a:p>
            <a:endParaRPr/>
          </a:p>
        </p:txBody>
      </p:sp>
      <p:sp>
        <p:nvSpPr>
          <p:cNvPr id="176" name="object 176"/>
          <p:cNvSpPr/>
          <p:nvPr/>
        </p:nvSpPr>
        <p:spPr>
          <a:xfrm>
            <a:off x="0" y="1906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3F"/>
          </a:solidFill>
        </p:spPr>
        <p:txBody>
          <a:bodyPr wrap="square" lIns="0" tIns="0" rIns="0" bIns="0" rtlCol="0">
            <a:noAutofit/>
          </a:bodyPr>
          <a:lstStyle/>
          <a:p>
            <a:endParaRPr/>
          </a:p>
        </p:txBody>
      </p:sp>
      <p:sp>
        <p:nvSpPr>
          <p:cNvPr id="177" name="object 177"/>
          <p:cNvSpPr/>
          <p:nvPr/>
        </p:nvSpPr>
        <p:spPr>
          <a:xfrm>
            <a:off x="0" y="1927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E"/>
          </a:solidFill>
        </p:spPr>
        <p:txBody>
          <a:bodyPr wrap="square" lIns="0" tIns="0" rIns="0" bIns="0" rtlCol="0">
            <a:noAutofit/>
          </a:bodyPr>
          <a:lstStyle/>
          <a:p>
            <a:endParaRPr/>
          </a:p>
        </p:txBody>
      </p:sp>
      <p:sp>
        <p:nvSpPr>
          <p:cNvPr id="178" name="object 178"/>
          <p:cNvSpPr/>
          <p:nvPr/>
        </p:nvSpPr>
        <p:spPr>
          <a:xfrm>
            <a:off x="0" y="1948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D"/>
          </a:solidFill>
        </p:spPr>
        <p:txBody>
          <a:bodyPr wrap="square" lIns="0" tIns="0" rIns="0" bIns="0" rtlCol="0">
            <a:noAutofit/>
          </a:bodyPr>
          <a:lstStyle/>
          <a:p>
            <a:endParaRPr/>
          </a:p>
        </p:txBody>
      </p:sp>
      <p:sp>
        <p:nvSpPr>
          <p:cNvPr id="179" name="object 179"/>
          <p:cNvSpPr/>
          <p:nvPr/>
        </p:nvSpPr>
        <p:spPr>
          <a:xfrm>
            <a:off x="0" y="1970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C"/>
          </a:solidFill>
        </p:spPr>
        <p:txBody>
          <a:bodyPr wrap="square" lIns="0" tIns="0" rIns="0" bIns="0" rtlCol="0">
            <a:noAutofit/>
          </a:bodyPr>
          <a:lstStyle/>
          <a:p>
            <a:endParaRPr/>
          </a:p>
        </p:txBody>
      </p:sp>
      <p:sp>
        <p:nvSpPr>
          <p:cNvPr id="180" name="object 180"/>
          <p:cNvSpPr/>
          <p:nvPr/>
        </p:nvSpPr>
        <p:spPr>
          <a:xfrm>
            <a:off x="0" y="1990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B"/>
          </a:solidFill>
        </p:spPr>
        <p:txBody>
          <a:bodyPr wrap="square" lIns="0" tIns="0" rIns="0" bIns="0" rtlCol="0">
            <a:noAutofit/>
          </a:bodyPr>
          <a:lstStyle/>
          <a:p>
            <a:endParaRPr/>
          </a:p>
        </p:txBody>
      </p:sp>
      <p:sp>
        <p:nvSpPr>
          <p:cNvPr id="181" name="object 181"/>
          <p:cNvSpPr/>
          <p:nvPr/>
        </p:nvSpPr>
        <p:spPr>
          <a:xfrm>
            <a:off x="0" y="2012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A"/>
          </a:solidFill>
        </p:spPr>
        <p:txBody>
          <a:bodyPr wrap="square" lIns="0" tIns="0" rIns="0" bIns="0" rtlCol="0">
            <a:noAutofit/>
          </a:bodyPr>
          <a:lstStyle/>
          <a:p>
            <a:endParaRPr/>
          </a:p>
        </p:txBody>
      </p:sp>
      <p:sp>
        <p:nvSpPr>
          <p:cNvPr id="182" name="object 182"/>
          <p:cNvSpPr/>
          <p:nvPr/>
        </p:nvSpPr>
        <p:spPr>
          <a:xfrm>
            <a:off x="0" y="2033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9"/>
          </a:solidFill>
        </p:spPr>
        <p:txBody>
          <a:bodyPr wrap="square" lIns="0" tIns="0" rIns="0" bIns="0" rtlCol="0">
            <a:noAutofit/>
          </a:bodyPr>
          <a:lstStyle/>
          <a:p>
            <a:endParaRPr/>
          </a:p>
        </p:txBody>
      </p:sp>
      <p:sp>
        <p:nvSpPr>
          <p:cNvPr id="183" name="object 183"/>
          <p:cNvSpPr/>
          <p:nvPr/>
        </p:nvSpPr>
        <p:spPr>
          <a:xfrm>
            <a:off x="0" y="2054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8"/>
          </a:solidFill>
        </p:spPr>
        <p:txBody>
          <a:bodyPr wrap="square" lIns="0" tIns="0" rIns="0" bIns="0" rtlCol="0">
            <a:noAutofit/>
          </a:bodyPr>
          <a:lstStyle/>
          <a:p>
            <a:endParaRPr/>
          </a:p>
        </p:txBody>
      </p:sp>
      <p:sp>
        <p:nvSpPr>
          <p:cNvPr id="184" name="object 184"/>
          <p:cNvSpPr/>
          <p:nvPr/>
        </p:nvSpPr>
        <p:spPr>
          <a:xfrm>
            <a:off x="0" y="2075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7"/>
          </a:solidFill>
        </p:spPr>
        <p:txBody>
          <a:bodyPr wrap="square" lIns="0" tIns="0" rIns="0" bIns="0" rtlCol="0">
            <a:noAutofit/>
          </a:bodyPr>
          <a:lstStyle/>
          <a:p>
            <a:endParaRPr/>
          </a:p>
        </p:txBody>
      </p:sp>
      <p:sp>
        <p:nvSpPr>
          <p:cNvPr id="185" name="object 185"/>
          <p:cNvSpPr/>
          <p:nvPr/>
        </p:nvSpPr>
        <p:spPr>
          <a:xfrm>
            <a:off x="0" y="2097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6"/>
          </a:solidFill>
        </p:spPr>
        <p:txBody>
          <a:bodyPr wrap="square" lIns="0" tIns="0" rIns="0" bIns="0" rtlCol="0">
            <a:noAutofit/>
          </a:bodyPr>
          <a:lstStyle/>
          <a:p>
            <a:endParaRPr/>
          </a:p>
        </p:txBody>
      </p:sp>
      <p:sp>
        <p:nvSpPr>
          <p:cNvPr id="186" name="object 186"/>
          <p:cNvSpPr/>
          <p:nvPr/>
        </p:nvSpPr>
        <p:spPr>
          <a:xfrm>
            <a:off x="0" y="211772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035"/>
          </a:solidFill>
        </p:spPr>
        <p:txBody>
          <a:bodyPr wrap="square" lIns="0" tIns="0" rIns="0" bIns="0" rtlCol="0">
            <a:noAutofit/>
          </a:bodyPr>
          <a:lstStyle/>
          <a:p>
            <a:endParaRPr/>
          </a:p>
        </p:txBody>
      </p:sp>
      <p:sp>
        <p:nvSpPr>
          <p:cNvPr id="187" name="object 187"/>
          <p:cNvSpPr/>
          <p:nvPr/>
        </p:nvSpPr>
        <p:spPr>
          <a:xfrm>
            <a:off x="0" y="2139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034"/>
          </a:solidFill>
        </p:spPr>
        <p:txBody>
          <a:bodyPr wrap="square" lIns="0" tIns="0" rIns="0" bIns="0" rtlCol="0">
            <a:noAutofit/>
          </a:bodyPr>
          <a:lstStyle/>
          <a:p>
            <a:endParaRPr/>
          </a:p>
        </p:txBody>
      </p:sp>
      <p:sp>
        <p:nvSpPr>
          <p:cNvPr id="188" name="object 188"/>
          <p:cNvSpPr/>
          <p:nvPr/>
        </p:nvSpPr>
        <p:spPr>
          <a:xfrm>
            <a:off x="0" y="2160905"/>
            <a:ext cx="9138920" cy="45719"/>
          </a:xfrm>
          <a:custGeom>
            <a:avLst/>
            <a:gdLst/>
            <a:ahLst/>
            <a:cxnLst/>
            <a:rect l="l" t="t" r="r" b="b"/>
            <a:pathLst>
              <a:path w="9138920" h="45719">
                <a:moveTo>
                  <a:pt x="0" y="45719"/>
                </a:moveTo>
                <a:lnTo>
                  <a:pt x="9138920" y="45719"/>
                </a:lnTo>
                <a:lnTo>
                  <a:pt x="9138920" y="0"/>
                </a:lnTo>
                <a:lnTo>
                  <a:pt x="0" y="0"/>
                </a:lnTo>
                <a:lnTo>
                  <a:pt x="0" y="45719"/>
                </a:lnTo>
                <a:close/>
              </a:path>
            </a:pathLst>
          </a:custGeom>
          <a:solidFill>
            <a:srgbClr val="000F33"/>
          </a:solidFill>
        </p:spPr>
        <p:txBody>
          <a:bodyPr wrap="square" lIns="0" tIns="0" rIns="0" bIns="0" rtlCol="0">
            <a:noAutofit/>
          </a:bodyPr>
          <a:lstStyle/>
          <a:p>
            <a:endParaRPr/>
          </a:p>
        </p:txBody>
      </p:sp>
      <p:sp>
        <p:nvSpPr>
          <p:cNvPr id="189" name="object 189"/>
          <p:cNvSpPr/>
          <p:nvPr/>
        </p:nvSpPr>
        <p:spPr>
          <a:xfrm>
            <a:off x="0" y="2202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F31"/>
          </a:solidFill>
        </p:spPr>
        <p:txBody>
          <a:bodyPr wrap="square" lIns="0" tIns="0" rIns="0" bIns="0" rtlCol="0">
            <a:noAutofit/>
          </a:bodyPr>
          <a:lstStyle/>
          <a:p>
            <a:endParaRPr/>
          </a:p>
        </p:txBody>
      </p:sp>
      <p:sp>
        <p:nvSpPr>
          <p:cNvPr id="190" name="object 190"/>
          <p:cNvSpPr/>
          <p:nvPr/>
        </p:nvSpPr>
        <p:spPr>
          <a:xfrm>
            <a:off x="0" y="2224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30"/>
          </a:solidFill>
        </p:spPr>
        <p:txBody>
          <a:bodyPr wrap="square" lIns="0" tIns="0" rIns="0" bIns="0" rtlCol="0">
            <a:noAutofit/>
          </a:bodyPr>
          <a:lstStyle/>
          <a:p>
            <a:endParaRPr/>
          </a:p>
        </p:txBody>
      </p:sp>
      <p:sp>
        <p:nvSpPr>
          <p:cNvPr id="191" name="object 191"/>
          <p:cNvSpPr/>
          <p:nvPr/>
        </p:nvSpPr>
        <p:spPr>
          <a:xfrm>
            <a:off x="0" y="2245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F"/>
          </a:solidFill>
        </p:spPr>
        <p:txBody>
          <a:bodyPr wrap="square" lIns="0" tIns="0" rIns="0" bIns="0" rtlCol="0">
            <a:noAutofit/>
          </a:bodyPr>
          <a:lstStyle/>
          <a:p>
            <a:endParaRPr/>
          </a:p>
        </p:txBody>
      </p:sp>
      <p:sp>
        <p:nvSpPr>
          <p:cNvPr id="192" name="object 192"/>
          <p:cNvSpPr/>
          <p:nvPr/>
        </p:nvSpPr>
        <p:spPr>
          <a:xfrm>
            <a:off x="0" y="2266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E"/>
          </a:solidFill>
        </p:spPr>
        <p:txBody>
          <a:bodyPr wrap="square" lIns="0" tIns="0" rIns="0" bIns="0" rtlCol="0">
            <a:noAutofit/>
          </a:bodyPr>
          <a:lstStyle/>
          <a:p>
            <a:endParaRPr/>
          </a:p>
        </p:txBody>
      </p:sp>
      <p:sp>
        <p:nvSpPr>
          <p:cNvPr id="193" name="object 193"/>
          <p:cNvSpPr/>
          <p:nvPr/>
        </p:nvSpPr>
        <p:spPr>
          <a:xfrm>
            <a:off x="0" y="2287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D"/>
          </a:solidFill>
        </p:spPr>
        <p:txBody>
          <a:bodyPr wrap="square" lIns="0" tIns="0" rIns="0" bIns="0" rtlCol="0">
            <a:noAutofit/>
          </a:bodyPr>
          <a:lstStyle/>
          <a:p>
            <a:endParaRPr/>
          </a:p>
        </p:txBody>
      </p:sp>
      <p:sp>
        <p:nvSpPr>
          <p:cNvPr id="194" name="object 194"/>
          <p:cNvSpPr/>
          <p:nvPr/>
        </p:nvSpPr>
        <p:spPr>
          <a:xfrm>
            <a:off x="0" y="2309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C"/>
          </a:solidFill>
        </p:spPr>
        <p:txBody>
          <a:bodyPr wrap="square" lIns="0" tIns="0" rIns="0" bIns="0" rtlCol="0">
            <a:noAutofit/>
          </a:bodyPr>
          <a:lstStyle/>
          <a:p>
            <a:endParaRPr/>
          </a:p>
        </p:txBody>
      </p:sp>
      <p:sp>
        <p:nvSpPr>
          <p:cNvPr id="195" name="object 195"/>
          <p:cNvSpPr/>
          <p:nvPr/>
        </p:nvSpPr>
        <p:spPr>
          <a:xfrm>
            <a:off x="0" y="2329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D2B"/>
          </a:solidFill>
        </p:spPr>
        <p:txBody>
          <a:bodyPr wrap="square" lIns="0" tIns="0" rIns="0" bIns="0" rtlCol="0">
            <a:noAutofit/>
          </a:bodyPr>
          <a:lstStyle/>
          <a:p>
            <a:endParaRPr/>
          </a:p>
        </p:txBody>
      </p:sp>
      <p:sp>
        <p:nvSpPr>
          <p:cNvPr id="196" name="object 196"/>
          <p:cNvSpPr/>
          <p:nvPr/>
        </p:nvSpPr>
        <p:spPr>
          <a:xfrm>
            <a:off x="0" y="2351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A"/>
          </a:solidFill>
        </p:spPr>
        <p:txBody>
          <a:bodyPr wrap="square" lIns="0" tIns="0" rIns="0" bIns="0" rtlCol="0">
            <a:noAutofit/>
          </a:bodyPr>
          <a:lstStyle/>
          <a:p>
            <a:endParaRPr/>
          </a:p>
        </p:txBody>
      </p:sp>
      <p:sp>
        <p:nvSpPr>
          <p:cNvPr id="197" name="object 197"/>
          <p:cNvSpPr/>
          <p:nvPr/>
        </p:nvSpPr>
        <p:spPr>
          <a:xfrm>
            <a:off x="0" y="2372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9"/>
          </a:solidFill>
        </p:spPr>
        <p:txBody>
          <a:bodyPr wrap="square" lIns="0" tIns="0" rIns="0" bIns="0" rtlCol="0">
            <a:noAutofit/>
          </a:bodyPr>
          <a:lstStyle/>
          <a:p>
            <a:endParaRPr/>
          </a:p>
        </p:txBody>
      </p:sp>
      <p:sp>
        <p:nvSpPr>
          <p:cNvPr id="198" name="object 198"/>
          <p:cNvSpPr/>
          <p:nvPr/>
        </p:nvSpPr>
        <p:spPr>
          <a:xfrm>
            <a:off x="0" y="2394585"/>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C28"/>
          </a:solidFill>
        </p:spPr>
        <p:txBody>
          <a:bodyPr wrap="square" lIns="0" tIns="0" rIns="0" bIns="0" rtlCol="0">
            <a:noAutofit/>
          </a:bodyPr>
          <a:lstStyle/>
          <a:p>
            <a:endParaRPr/>
          </a:p>
        </p:txBody>
      </p:sp>
      <p:sp>
        <p:nvSpPr>
          <p:cNvPr id="200" name="object 200"/>
          <p:cNvSpPr/>
          <p:nvPr/>
        </p:nvSpPr>
        <p:spPr>
          <a:xfrm>
            <a:off x="0" y="2436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6"/>
          </a:solidFill>
        </p:spPr>
        <p:txBody>
          <a:bodyPr wrap="square" lIns="0" tIns="0" rIns="0" bIns="0" rtlCol="0">
            <a:noAutofit/>
          </a:bodyPr>
          <a:lstStyle/>
          <a:p>
            <a:endParaRPr/>
          </a:p>
        </p:txBody>
      </p:sp>
      <p:sp>
        <p:nvSpPr>
          <p:cNvPr id="201" name="object 201"/>
          <p:cNvSpPr/>
          <p:nvPr/>
        </p:nvSpPr>
        <p:spPr>
          <a:xfrm>
            <a:off x="0" y="2456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B25"/>
          </a:solidFill>
        </p:spPr>
        <p:txBody>
          <a:bodyPr wrap="square" lIns="0" tIns="0" rIns="0" bIns="0" rtlCol="0">
            <a:noAutofit/>
          </a:bodyPr>
          <a:lstStyle/>
          <a:p>
            <a:endParaRPr/>
          </a:p>
        </p:txBody>
      </p:sp>
      <p:sp>
        <p:nvSpPr>
          <p:cNvPr id="202" name="object 202"/>
          <p:cNvSpPr/>
          <p:nvPr/>
        </p:nvSpPr>
        <p:spPr>
          <a:xfrm>
            <a:off x="0" y="2478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4"/>
          </a:solidFill>
        </p:spPr>
        <p:txBody>
          <a:bodyPr wrap="square" lIns="0" tIns="0" rIns="0" bIns="0" rtlCol="0">
            <a:noAutofit/>
          </a:bodyPr>
          <a:lstStyle/>
          <a:p>
            <a:endParaRPr/>
          </a:p>
        </p:txBody>
      </p:sp>
      <p:sp>
        <p:nvSpPr>
          <p:cNvPr id="203" name="object 203"/>
          <p:cNvSpPr/>
          <p:nvPr/>
        </p:nvSpPr>
        <p:spPr>
          <a:xfrm>
            <a:off x="0" y="2499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3"/>
          </a:solidFill>
        </p:spPr>
        <p:txBody>
          <a:bodyPr wrap="square" lIns="0" tIns="0" rIns="0" bIns="0" rtlCol="0">
            <a:noAutofit/>
          </a:bodyPr>
          <a:lstStyle/>
          <a:p>
            <a:endParaRPr/>
          </a:p>
        </p:txBody>
      </p:sp>
      <p:sp>
        <p:nvSpPr>
          <p:cNvPr id="204" name="object 204"/>
          <p:cNvSpPr/>
          <p:nvPr/>
        </p:nvSpPr>
        <p:spPr>
          <a:xfrm>
            <a:off x="0" y="2521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2"/>
          </a:solidFill>
        </p:spPr>
        <p:txBody>
          <a:bodyPr wrap="square" lIns="0" tIns="0" rIns="0" bIns="0" rtlCol="0">
            <a:noAutofit/>
          </a:bodyPr>
          <a:lstStyle/>
          <a:p>
            <a:endParaRPr/>
          </a:p>
        </p:txBody>
      </p:sp>
      <p:sp>
        <p:nvSpPr>
          <p:cNvPr id="205" name="object 205"/>
          <p:cNvSpPr/>
          <p:nvPr/>
        </p:nvSpPr>
        <p:spPr>
          <a:xfrm>
            <a:off x="0" y="2541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921"/>
          </a:solidFill>
        </p:spPr>
        <p:txBody>
          <a:bodyPr wrap="square" lIns="0" tIns="0" rIns="0" bIns="0" rtlCol="0">
            <a:noAutofit/>
          </a:bodyPr>
          <a:lstStyle/>
          <a:p>
            <a:endParaRPr/>
          </a:p>
        </p:txBody>
      </p:sp>
      <p:sp>
        <p:nvSpPr>
          <p:cNvPr id="206" name="object 206"/>
          <p:cNvSpPr/>
          <p:nvPr/>
        </p:nvSpPr>
        <p:spPr>
          <a:xfrm>
            <a:off x="0" y="2563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20"/>
          </a:solidFill>
        </p:spPr>
        <p:txBody>
          <a:bodyPr wrap="square" lIns="0" tIns="0" rIns="0" bIns="0" rtlCol="0">
            <a:noAutofit/>
          </a:bodyPr>
          <a:lstStyle/>
          <a:p>
            <a:endParaRPr/>
          </a:p>
        </p:txBody>
      </p:sp>
      <p:sp>
        <p:nvSpPr>
          <p:cNvPr id="207" name="object 207"/>
          <p:cNvSpPr/>
          <p:nvPr/>
        </p:nvSpPr>
        <p:spPr>
          <a:xfrm>
            <a:off x="0" y="2585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1F"/>
          </a:solidFill>
        </p:spPr>
        <p:txBody>
          <a:bodyPr wrap="square" lIns="0" tIns="0" rIns="0" bIns="0" rtlCol="0">
            <a:noAutofit/>
          </a:bodyPr>
          <a:lstStyle/>
          <a:p>
            <a:endParaRPr/>
          </a:p>
        </p:txBody>
      </p:sp>
      <p:sp>
        <p:nvSpPr>
          <p:cNvPr id="208" name="object 208"/>
          <p:cNvSpPr/>
          <p:nvPr/>
        </p:nvSpPr>
        <p:spPr>
          <a:xfrm>
            <a:off x="0" y="260667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81E"/>
          </a:solidFill>
        </p:spPr>
        <p:txBody>
          <a:bodyPr wrap="square" lIns="0" tIns="0" rIns="0" bIns="0" rtlCol="0">
            <a:noAutofit/>
          </a:bodyPr>
          <a:lstStyle/>
          <a:p>
            <a:endParaRPr/>
          </a:p>
        </p:txBody>
      </p:sp>
      <p:sp>
        <p:nvSpPr>
          <p:cNvPr id="209" name="object 209"/>
          <p:cNvSpPr/>
          <p:nvPr/>
        </p:nvSpPr>
        <p:spPr>
          <a:xfrm>
            <a:off x="0" y="2626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D"/>
          </a:solidFill>
        </p:spPr>
        <p:txBody>
          <a:bodyPr wrap="square" lIns="0" tIns="0" rIns="0" bIns="0" rtlCol="0">
            <a:noAutofit/>
          </a:bodyPr>
          <a:lstStyle/>
          <a:p>
            <a:endParaRPr/>
          </a:p>
        </p:txBody>
      </p:sp>
      <p:sp>
        <p:nvSpPr>
          <p:cNvPr id="210" name="object 210"/>
          <p:cNvSpPr/>
          <p:nvPr/>
        </p:nvSpPr>
        <p:spPr>
          <a:xfrm>
            <a:off x="0" y="2648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C"/>
          </a:solidFill>
        </p:spPr>
        <p:txBody>
          <a:bodyPr wrap="square" lIns="0" tIns="0" rIns="0" bIns="0" rtlCol="0">
            <a:noAutofit/>
          </a:bodyPr>
          <a:lstStyle/>
          <a:p>
            <a:endParaRPr/>
          </a:p>
        </p:txBody>
      </p:sp>
      <p:sp>
        <p:nvSpPr>
          <p:cNvPr id="211" name="object 211"/>
          <p:cNvSpPr/>
          <p:nvPr/>
        </p:nvSpPr>
        <p:spPr>
          <a:xfrm>
            <a:off x="0" y="2668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71B"/>
          </a:solidFill>
        </p:spPr>
        <p:txBody>
          <a:bodyPr wrap="square" lIns="0" tIns="0" rIns="0" bIns="0" rtlCol="0">
            <a:noAutofit/>
          </a:bodyPr>
          <a:lstStyle/>
          <a:p>
            <a:endParaRPr/>
          </a:p>
        </p:txBody>
      </p:sp>
      <p:sp>
        <p:nvSpPr>
          <p:cNvPr id="212" name="object 212"/>
          <p:cNvSpPr/>
          <p:nvPr/>
        </p:nvSpPr>
        <p:spPr>
          <a:xfrm>
            <a:off x="0" y="2690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A"/>
          </a:solidFill>
        </p:spPr>
        <p:txBody>
          <a:bodyPr wrap="square" lIns="0" tIns="0" rIns="0" bIns="0" rtlCol="0">
            <a:noAutofit/>
          </a:bodyPr>
          <a:lstStyle/>
          <a:p>
            <a:endParaRPr/>
          </a:p>
        </p:txBody>
      </p:sp>
      <p:sp>
        <p:nvSpPr>
          <p:cNvPr id="213" name="object 213"/>
          <p:cNvSpPr/>
          <p:nvPr/>
        </p:nvSpPr>
        <p:spPr>
          <a:xfrm>
            <a:off x="0" y="2712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9"/>
          </a:solidFill>
        </p:spPr>
        <p:txBody>
          <a:bodyPr wrap="square" lIns="0" tIns="0" rIns="0" bIns="0" rtlCol="0">
            <a:noAutofit/>
          </a:bodyPr>
          <a:lstStyle/>
          <a:p>
            <a:endParaRPr/>
          </a:p>
        </p:txBody>
      </p:sp>
      <p:sp>
        <p:nvSpPr>
          <p:cNvPr id="214" name="object 214"/>
          <p:cNvSpPr/>
          <p:nvPr/>
        </p:nvSpPr>
        <p:spPr>
          <a:xfrm>
            <a:off x="0" y="273367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8"/>
          </a:solidFill>
        </p:spPr>
        <p:txBody>
          <a:bodyPr wrap="square" lIns="0" tIns="0" rIns="0" bIns="0" rtlCol="0">
            <a:noAutofit/>
          </a:bodyPr>
          <a:lstStyle/>
          <a:p>
            <a:endParaRPr/>
          </a:p>
        </p:txBody>
      </p:sp>
      <p:sp>
        <p:nvSpPr>
          <p:cNvPr id="215" name="object 215"/>
          <p:cNvSpPr/>
          <p:nvPr/>
        </p:nvSpPr>
        <p:spPr>
          <a:xfrm>
            <a:off x="0" y="2753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7"/>
          </a:solidFill>
        </p:spPr>
        <p:txBody>
          <a:bodyPr wrap="square" lIns="0" tIns="0" rIns="0" bIns="0" rtlCol="0">
            <a:noAutofit/>
          </a:bodyPr>
          <a:lstStyle/>
          <a:p>
            <a:endParaRPr/>
          </a:p>
        </p:txBody>
      </p:sp>
      <p:sp>
        <p:nvSpPr>
          <p:cNvPr id="216" name="object 216"/>
          <p:cNvSpPr/>
          <p:nvPr/>
        </p:nvSpPr>
        <p:spPr>
          <a:xfrm>
            <a:off x="0" y="2775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6"/>
          </a:solidFill>
        </p:spPr>
        <p:txBody>
          <a:bodyPr wrap="square" lIns="0" tIns="0" rIns="0" bIns="0" rtlCol="0">
            <a:noAutofit/>
          </a:bodyPr>
          <a:lstStyle/>
          <a:p>
            <a:endParaRPr/>
          </a:p>
        </p:txBody>
      </p:sp>
      <p:sp>
        <p:nvSpPr>
          <p:cNvPr id="217" name="object 217"/>
          <p:cNvSpPr/>
          <p:nvPr/>
        </p:nvSpPr>
        <p:spPr>
          <a:xfrm>
            <a:off x="0" y="2797174"/>
            <a:ext cx="9138920" cy="21589"/>
          </a:xfrm>
          <a:custGeom>
            <a:avLst/>
            <a:gdLst/>
            <a:ahLst/>
            <a:cxnLst/>
            <a:rect l="l" t="t" r="r" b="b"/>
            <a:pathLst>
              <a:path w="9138920" h="21589">
                <a:moveTo>
                  <a:pt x="0" y="21589"/>
                </a:moveTo>
                <a:lnTo>
                  <a:pt x="9138920" y="21589"/>
                </a:lnTo>
                <a:lnTo>
                  <a:pt x="9138920" y="0"/>
                </a:lnTo>
                <a:lnTo>
                  <a:pt x="0" y="0"/>
                </a:lnTo>
                <a:lnTo>
                  <a:pt x="0" y="21589"/>
                </a:lnTo>
                <a:close/>
              </a:path>
            </a:pathLst>
          </a:custGeom>
          <a:solidFill>
            <a:srgbClr val="000515"/>
          </a:solidFill>
        </p:spPr>
        <p:txBody>
          <a:bodyPr wrap="square" lIns="0" tIns="0" rIns="0" bIns="0" rtlCol="0">
            <a:noAutofit/>
          </a:bodyPr>
          <a:lstStyle/>
          <a:p>
            <a:endParaRPr/>
          </a:p>
        </p:txBody>
      </p:sp>
      <p:sp>
        <p:nvSpPr>
          <p:cNvPr id="218" name="object 218"/>
          <p:cNvSpPr txBox="1"/>
          <p:nvPr/>
        </p:nvSpPr>
        <p:spPr>
          <a:xfrm>
            <a:off x="1281429" y="170813"/>
            <a:ext cx="7144085" cy="1280795"/>
          </a:xfrm>
          <a:prstGeom prst="rect">
            <a:avLst/>
          </a:prstGeom>
        </p:spPr>
        <p:txBody>
          <a:bodyPr wrap="square" lIns="0" tIns="0" rIns="0" bIns="0" rtlCol="0">
            <a:noAutofit/>
          </a:bodyPr>
          <a:lstStyle/>
          <a:p>
            <a:pPr marL="12700">
              <a:spcBef>
                <a:spcPts val="230"/>
              </a:spcBef>
              <a:tabLst>
                <a:tab pos="2679700" algn="l"/>
              </a:tabLst>
            </a:pPr>
            <a:r>
              <a:rPr lang="en-GB" sz="8000" b="1" spc="0" baseline="2693" dirty="0" smtClean="0">
                <a:solidFill>
                  <a:srgbClr val="FFFF00"/>
                </a:solidFill>
                <a:latin typeface="Garamond"/>
                <a:cs typeface="Garamond"/>
              </a:rPr>
              <a:t>S</a:t>
            </a:r>
            <a:r>
              <a:rPr lang="en-GB" sz="8000" b="1" spc="4" baseline="2693" dirty="0" smtClean="0">
                <a:solidFill>
                  <a:srgbClr val="FFFF00"/>
                </a:solidFill>
                <a:latin typeface="Garamond"/>
                <a:cs typeface="Garamond"/>
              </a:rPr>
              <a:t>c</a:t>
            </a:r>
            <a:r>
              <a:rPr lang="en-GB" sz="8000" b="1" spc="0" baseline="2693" dirty="0" smtClean="0">
                <a:solidFill>
                  <a:srgbClr val="FFFF00"/>
                </a:solidFill>
                <a:latin typeface="Garamond"/>
                <a:cs typeface="Garamond"/>
              </a:rPr>
              <a:t>i</a:t>
            </a:r>
            <a:r>
              <a:rPr lang="en-GB" sz="8000" b="1" spc="-9" baseline="2693" dirty="0" smtClean="0">
                <a:solidFill>
                  <a:srgbClr val="FFFF00"/>
                </a:solidFill>
                <a:latin typeface="Garamond"/>
                <a:cs typeface="Garamond"/>
              </a:rPr>
              <a:t>e</a:t>
            </a:r>
            <a:r>
              <a:rPr lang="en-GB" sz="8000" b="1" spc="14" baseline="2693" dirty="0" smtClean="0">
                <a:solidFill>
                  <a:srgbClr val="FFFF00"/>
                </a:solidFill>
                <a:latin typeface="Garamond"/>
                <a:cs typeface="Garamond"/>
              </a:rPr>
              <a:t>n</a:t>
            </a:r>
            <a:r>
              <a:rPr lang="en-GB" sz="8000" b="1" spc="0" baseline="2693" dirty="0" smtClean="0">
                <a:solidFill>
                  <a:srgbClr val="FFFF00"/>
                </a:solidFill>
                <a:latin typeface="Garamond"/>
                <a:cs typeface="Garamond"/>
              </a:rPr>
              <a:t>ce</a:t>
            </a:r>
            <a:r>
              <a:rPr lang="en-GB" sz="8000" b="1" spc="-1062" baseline="2693" dirty="0" smtClean="0">
                <a:solidFill>
                  <a:srgbClr val="FFFF00"/>
                </a:solidFill>
                <a:latin typeface="Garamond"/>
                <a:cs typeface="Garamond"/>
              </a:rPr>
              <a:t> </a:t>
            </a:r>
            <a:r>
              <a:rPr lang="en-GB" sz="8000" b="1" spc="0" baseline="2693" dirty="0" smtClean="0">
                <a:solidFill>
                  <a:srgbClr val="FFFF00"/>
                </a:solidFill>
                <a:latin typeface="Garamond"/>
                <a:cs typeface="Garamond"/>
              </a:rPr>
              <a:t>	</a:t>
            </a:r>
            <a:r>
              <a:rPr lang="en-GB" sz="8000" b="1" spc="-4" baseline="2693" dirty="0" smtClean="0">
                <a:solidFill>
                  <a:srgbClr val="FFFF00"/>
                </a:solidFill>
                <a:latin typeface="Garamond"/>
                <a:cs typeface="Garamond"/>
              </a:rPr>
              <a:t>L</a:t>
            </a:r>
            <a:r>
              <a:rPr lang="en-GB" sz="8000" b="1" spc="0" baseline="2693" dirty="0" smtClean="0">
                <a:solidFill>
                  <a:srgbClr val="FFFF00"/>
                </a:solidFill>
                <a:latin typeface="Garamond"/>
                <a:cs typeface="Garamond"/>
              </a:rPr>
              <a:t>a</a:t>
            </a:r>
            <a:r>
              <a:rPr lang="en-GB" sz="8000" b="1" spc="4" baseline="2693" dirty="0" smtClean="0">
                <a:solidFill>
                  <a:srgbClr val="FFFF00"/>
                </a:solidFill>
                <a:latin typeface="Garamond"/>
                <a:cs typeface="Garamond"/>
              </a:rPr>
              <a:t>b</a:t>
            </a:r>
            <a:r>
              <a:rPr lang="en-GB" sz="8000" b="1" spc="0" baseline="2693" dirty="0" smtClean="0">
                <a:solidFill>
                  <a:srgbClr val="FFFF00"/>
                </a:solidFill>
                <a:latin typeface="Garamond"/>
                <a:cs typeface="Garamond"/>
              </a:rPr>
              <a:t>o</a:t>
            </a:r>
            <a:r>
              <a:rPr lang="en-GB" sz="8000" b="1" spc="4" baseline="2693" dirty="0" smtClean="0">
                <a:solidFill>
                  <a:srgbClr val="FFFF00"/>
                </a:solidFill>
                <a:latin typeface="Garamond"/>
                <a:cs typeface="Garamond"/>
              </a:rPr>
              <a:t>r</a:t>
            </a:r>
            <a:r>
              <a:rPr lang="en-GB" sz="8000" b="1" spc="0" baseline="2693" dirty="0" smtClean="0">
                <a:solidFill>
                  <a:srgbClr val="FFFF00"/>
                </a:solidFill>
                <a:latin typeface="Garamond"/>
                <a:cs typeface="Garamond"/>
              </a:rPr>
              <a:t>a</a:t>
            </a:r>
            <a:r>
              <a:rPr lang="en-GB" sz="8000" b="1" spc="-9" baseline="2693" dirty="0" smtClean="0">
                <a:solidFill>
                  <a:srgbClr val="FFFF00"/>
                </a:solidFill>
                <a:latin typeface="Garamond"/>
                <a:cs typeface="Garamond"/>
              </a:rPr>
              <a:t>t</a:t>
            </a:r>
            <a:r>
              <a:rPr lang="en-GB" sz="8000" b="1" spc="0" baseline="2693" dirty="0" smtClean="0">
                <a:solidFill>
                  <a:srgbClr val="FFFF00"/>
                </a:solidFill>
                <a:latin typeface="Garamond"/>
                <a:cs typeface="Garamond"/>
              </a:rPr>
              <a:t>ory</a:t>
            </a:r>
            <a:endParaRPr lang="en-GB" sz="5400" dirty="0">
              <a:latin typeface="Garamond"/>
              <a:cs typeface="Garamond"/>
            </a:endParaRPr>
          </a:p>
        </p:txBody>
      </p:sp>
      <p:sp>
        <p:nvSpPr>
          <p:cNvPr id="219" name="object 219"/>
          <p:cNvSpPr txBox="1"/>
          <p:nvPr/>
        </p:nvSpPr>
        <p:spPr>
          <a:xfrm>
            <a:off x="228600" y="1752600"/>
            <a:ext cx="8751846" cy="548640"/>
          </a:xfrm>
          <a:prstGeom prst="rect">
            <a:avLst/>
          </a:prstGeom>
        </p:spPr>
        <p:txBody>
          <a:bodyPr wrap="square" lIns="0" tIns="0" rIns="0" bIns="0" rtlCol="0">
            <a:noAutofit/>
          </a:bodyPr>
          <a:lstStyle/>
          <a:p>
            <a:pPr marL="12700">
              <a:spcBef>
                <a:spcPts val="128"/>
              </a:spcBef>
              <a:tabLst>
                <a:tab pos="685800" algn="l"/>
              </a:tabLst>
            </a:pPr>
            <a:r>
              <a:rPr sz="4800" b="1" spc="9" baseline="2469" dirty="0" smtClean="0">
                <a:solidFill>
                  <a:srgbClr val="FFFFFF"/>
                </a:solidFill>
                <a:latin typeface="Garamond"/>
                <a:cs typeface="Garamond"/>
              </a:rPr>
              <a:t>T</a:t>
            </a:r>
            <a:r>
              <a:rPr sz="4800" b="1" spc="-4" baseline="2469" dirty="0" smtClean="0">
                <a:solidFill>
                  <a:srgbClr val="FFFFFF"/>
                </a:solidFill>
                <a:latin typeface="Garamond"/>
                <a:cs typeface="Garamond"/>
              </a:rPr>
              <a:t>h</a:t>
            </a:r>
            <a:r>
              <a:rPr sz="4800" b="1" spc="0" baseline="2469" dirty="0" smtClean="0">
                <a:solidFill>
                  <a:srgbClr val="FFFFFF"/>
                </a:solidFill>
                <a:latin typeface="Garamond"/>
                <a:cs typeface="Garamond"/>
              </a:rPr>
              <a:t>e</a:t>
            </a:r>
            <a:r>
              <a:rPr sz="4800" b="1" spc="-572" baseline="2469" dirty="0" smtClean="0">
                <a:solidFill>
                  <a:srgbClr val="FFFFFF"/>
                </a:solidFill>
                <a:latin typeface="Garamond"/>
                <a:cs typeface="Garamond"/>
              </a:rPr>
              <a:t> </a:t>
            </a:r>
            <a:r>
              <a:rPr sz="4800" b="1" spc="0" baseline="2469" dirty="0" smtClean="0">
                <a:solidFill>
                  <a:srgbClr val="FFFFFF"/>
                </a:solidFill>
                <a:latin typeface="Garamond"/>
                <a:cs typeface="Garamond"/>
              </a:rPr>
              <a:t>	</a:t>
            </a:r>
            <a:r>
              <a:rPr sz="4800" b="1" spc="-4" baseline="2469" dirty="0" smtClean="0">
                <a:solidFill>
                  <a:srgbClr val="FFFFFF"/>
                </a:solidFill>
                <a:latin typeface="Garamond"/>
                <a:cs typeface="Garamond"/>
              </a:rPr>
              <a:t>d</a:t>
            </a:r>
            <a:r>
              <a:rPr sz="4800" b="1" spc="4" baseline="2469" dirty="0" smtClean="0">
                <a:solidFill>
                  <a:srgbClr val="FFFFFF"/>
                </a:solidFill>
                <a:latin typeface="Garamond"/>
                <a:cs typeface="Garamond"/>
              </a:rPr>
              <a:t>e</a:t>
            </a:r>
            <a:r>
              <a:rPr sz="4800" b="1" spc="-4" baseline="2469" dirty="0" smtClean="0">
                <a:solidFill>
                  <a:srgbClr val="FFFFFF"/>
                </a:solidFill>
                <a:latin typeface="Garamond"/>
                <a:cs typeface="Garamond"/>
              </a:rPr>
              <a:t>fin</a:t>
            </a:r>
            <a:r>
              <a:rPr sz="4800" b="1" spc="0" baseline="2469" dirty="0" smtClean="0">
                <a:solidFill>
                  <a:srgbClr val="FFFFFF"/>
                </a:solidFill>
                <a:latin typeface="Garamond"/>
                <a:cs typeface="Garamond"/>
              </a:rPr>
              <a:t>it</a:t>
            </a:r>
            <a:r>
              <a:rPr sz="4800" b="1" spc="-4" baseline="2469" dirty="0" smtClean="0">
                <a:solidFill>
                  <a:srgbClr val="FFFFFF"/>
                </a:solidFill>
                <a:latin typeface="Garamond"/>
                <a:cs typeface="Garamond"/>
              </a:rPr>
              <a:t>i</a:t>
            </a:r>
            <a:r>
              <a:rPr sz="4800" b="1" spc="0" baseline="2469" dirty="0" smtClean="0">
                <a:solidFill>
                  <a:srgbClr val="FFFFFF"/>
                </a:solidFill>
                <a:latin typeface="Garamond"/>
                <a:cs typeface="Garamond"/>
              </a:rPr>
              <a:t>on</a:t>
            </a:r>
            <a:r>
              <a:rPr sz="4800" b="1" spc="-35" baseline="2469" dirty="0" smtClean="0">
                <a:solidFill>
                  <a:srgbClr val="FFFFFF"/>
                </a:solidFill>
                <a:latin typeface="Garamond"/>
                <a:cs typeface="Garamond"/>
              </a:rPr>
              <a:t> </a:t>
            </a:r>
            <a:r>
              <a:rPr sz="4800" b="1" spc="0" baseline="2469" dirty="0" smtClean="0">
                <a:solidFill>
                  <a:srgbClr val="FFFFFF"/>
                </a:solidFill>
                <a:latin typeface="Garamond"/>
                <a:cs typeface="Garamond"/>
              </a:rPr>
              <a:t>of</a:t>
            </a:r>
            <a:r>
              <a:rPr sz="4800" b="1" spc="-9" baseline="2469" dirty="0" smtClean="0">
                <a:solidFill>
                  <a:srgbClr val="FFFFFF"/>
                </a:solidFill>
                <a:latin typeface="Garamond"/>
                <a:cs typeface="Garamond"/>
              </a:rPr>
              <a:t> </a:t>
            </a:r>
            <a:r>
              <a:rPr sz="4800" b="1" spc="0" baseline="2469" dirty="0" smtClean="0">
                <a:solidFill>
                  <a:srgbClr val="FFFFFF"/>
                </a:solidFill>
                <a:latin typeface="Garamond"/>
                <a:cs typeface="Garamond"/>
              </a:rPr>
              <a:t>a sc</a:t>
            </a:r>
            <a:r>
              <a:rPr sz="4800" b="1" spc="-4" baseline="2469" dirty="0" smtClean="0">
                <a:solidFill>
                  <a:srgbClr val="FFFFFF"/>
                </a:solidFill>
                <a:latin typeface="Garamond"/>
                <a:cs typeface="Garamond"/>
              </a:rPr>
              <a:t>i</a:t>
            </a:r>
            <a:r>
              <a:rPr sz="4800" b="1" spc="4" baseline="2469" dirty="0" smtClean="0">
                <a:solidFill>
                  <a:srgbClr val="FFFFFF"/>
                </a:solidFill>
                <a:latin typeface="Garamond"/>
                <a:cs typeface="Garamond"/>
              </a:rPr>
              <a:t>e</a:t>
            </a:r>
            <a:r>
              <a:rPr sz="4800" b="1" spc="-4" baseline="2469" dirty="0" smtClean="0">
                <a:solidFill>
                  <a:srgbClr val="FFFFFF"/>
                </a:solidFill>
                <a:latin typeface="Garamond"/>
                <a:cs typeface="Garamond"/>
              </a:rPr>
              <a:t>nc</a:t>
            </a:r>
            <a:r>
              <a:rPr sz="4800" b="1" spc="0" baseline="2469" dirty="0" smtClean="0">
                <a:solidFill>
                  <a:srgbClr val="FFFFFF"/>
                </a:solidFill>
                <a:latin typeface="Garamond"/>
                <a:cs typeface="Garamond"/>
              </a:rPr>
              <a:t>e</a:t>
            </a:r>
            <a:r>
              <a:rPr sz="4800" b="1" spc="-54" baseline="2469" dirty="0" smtClean="0">
                <a:solidFill>
                  <a:srgbClr val="FFFFFF"/>
                </a:solidFill>
                <a:latin typeface="Garamond"/>
                <a:cs typeface="Garamond"/>
              </a:rPr>
              <a:t> </a:t>
            </a:r>
            <a:r>
              <a:rPr sz="4800" b="1" spc="4" baseline="2469" dirty="0" smtClean="0">
                <a:solidFill>
                  <a:srgbClr val="FFFFFF"/>
                </a:solidFill>
                <a:latin typeface="Garamond"/>
                <a:cs typeface="Garamond"/>
              </a:rPr>
              <a:t>l</a:t>
            </a:r>
            <a:r>
              <a:rPr sz="4800" b="1" spc="0" baseline="2469" dirty="0" smtClean="0">
                <a:solidFill>
                  <a:srgbClr val="FFFFFF"/>
                </a:solidFill>
                <a:latin typeface="Garamond"/>
                <a:cs typeface="Garamond"/>
              </a:rPr>
              <a:t>a</a:t>
            </a:r>
            <a:r>
              <a:rPr sz="4800" b="1" spc="-4" baseline="2469" dirty="0" smtClean="0">
                <a:solidFill>
                  <a:srgbClr val="FFFFFF"/>
                </a:solidFill>
                <a:latin typeface="Garamond"/>
                <a:cs typeface="Garamond"/>
              </a:rPr>
              <a:t>b</a:t>
            </a:r>
            <a:r>
              <a:rPr sz="4800" b="1" spc="0" baseline="2469" dirty="0" smtClean="0">
                <a:solidFill>
                  <a:srgbClr val="FFFFFF"/>
                </a:solidFill>
                <a:latin typeface="Garamond"/>
                <a:cs typeface="Garamond"/>
              </a:rPr>
              <a:t>o</a:t>
            </a:r>
            <a:r>
              <a:rPr sz="4800" b="1" spc="-4" baseline="2469" dirty="0" smtClean="0">
                <a:solidFill>
                  <a:srgbClr val="FFFFFF"/>
                </a:solidFill>
                <a:latin typeface="Garamond"/>
                <a:cs typeface="Garamond"/>
              </a:rPr>
              <a:t>r</a:t>
            </a:r>
            <a:r>
              <a:rPr sz="4800" b="1" spc="0" baseline="2469" dirty="0" smtClean="0">
                <a:solidFill>
                  <a:srgbClr val="FFFFFF"/>
                </a:solidFill>
                <a:latin typeface="Garamond"/>
                <a:cs typeface="Garamond"/>
              </a:rPr>
              <a:t>a</a:t>
            </a:r>
            <a:r>
              <a:rPr sz="4800" b="1" spc="9" baseline="2469" dirty="0" smtClean="0">
                <a:solidFill>
                  <a:srgbClr val="FFFFFF"/>
                </a:solidFill>
                <a:latin typeface="Garamond"/>
                <a:cs typeface="Garamond"/>
              </a:rPr>
              <a:t>t</a:t>
            </a:r>
            <a:r>
              <a:rPr sz="4800" b="1" spc="0" baseline="2469" dirty="0" smtClean="0">
                <a:solidFill>
                  <a:srgbClr val="FFFFFF"/>
                </a:solidFill>
                <a:latin typeface="Garamond"/>
                <a:cs typeface="Garamond"/>
              </a:rPr>
              <a:t>ory</a:t>
            </a:r>
            <a:r>
              <a:rPr sz="4800" b="1" spc="-71" baseline="2469" dirty="0" smtClean="0">
                <a:solidFill>
                  <a:srgbClr val="FFFFFF"/>
                </a:solidFill>
                <a:latin typeface="Garamond"/>
                <a:cs typeface="Garamond"/>
              </a:rPr>
              <a:t> </a:t>
            </a:r>
            <a:r>
              <a:rPr sz="4800" b="1" spc="-4" baseline="2469" dirty="0" smtClean="0">
                <a:solidFill>
                  <a:srgbClr val="FFFFFF"/>
                </a:solidFill>
                <a:latin typeface="Garamond"/>
                <a:cs typeface="Garamond"/>
              </a:rPr>
              <a:t>i</a:t>
            </a:r>
            <a:r>
              <a:rPr sz="4800" b="1" spc="0" baseline="2469" dirty="0" smtClean="0">
                <a:solidFill>
                  <a:srgbClr val="FFFFFF"/>
                </a:solidFill>
                <a:latin typeface="Garamond"/>
                <a:cs typeface="Garamond"/>
              </a:rPr>
              <a:t>s</a:t>
            </a:r>
            <a:r>
              <a:rPr sz="4800" b="1" spc="-19" baseline="2469" dirty="0" smtClean="0">
                <a:solidFill>
                  <a:srgbClr val="FFFFFF"/>
                </a:solidFill>
                <a:latin typeface="Garamond"/>
                <a:cs typeface="Garamond"/>
              </a:rPr>
              <a:t> </a:t>
            </a:r>
            <a:r>
              <a:rPr sz="4800" b="1" spc="0" baseline="2469" dirty="0" smtClean="0">
                <a:solidFill>
                  <a:srgbClr val="FFFFFF"/>
                </a:solidFill>
                <a:latin typeface="Garamond"/>
                <a:cs typeface="Garamond"/>
              </a:rPr>
              <a:t>a</a:t>
            </a:r>
            <a:r>
              <a:rPr sz="4800" b="1" spc="4" baseline="2469" dirty="0" smtClean="0">
                <a:solidFill>
                  <a:srgbClr val="FFFFFF"/>
                </a:solidFill>
                <a:latin typeface="Garamond"/>
                <a:cs typeface="Garamond"/>
              </a:rPr>
              <a:t> </a:t>
            </a:r>
            <a:r>
              <a:rPr sz="4800" b="1" spc="-9" baseline="2469" dirty="0" smtClean="0">
                <a:solidFill>
                  <a:srgbClr val="FFFFFF"/>
                </a:solidFill>
                <a:latin typeface="Garamond"/>
                <a:cs typeface="Garamond"/>
              </a:rPr>
              <a:t>s</a:t>
            </a:r>
            <a:r>
              <a:rPr sz="4800" b="1" spc="-4" baseline="2469" dirty="0" smtClean="0">
                <a:solidFill>
                  <a:srgbClr val="FFFFFF"/>
                </a:solidFill>
                <a:latin typeface="Garamond"/>
                <a:cs typeface="Garamond"/>
              </a:rPr>
              <a:t>p</a:t>
            </a:r>
            <a:r>
              <a:rPr sz="4800" b="1" spc="4" baseline="2469" dirty="0" smtClean="0">
                <a:solidFill>
                  <a:srgbClr val="FFFFFF"/>
                </a:solidFill>
                <a:latin typeface="Garamond"/>
                <a:cs typeface="Garamond"/>
              </a:rPr>
              <a:t>ec</a:t>
            </a:r>
            <a:r>
              <a:rPr sz="4800" b="1" spc="-4" baseline="2469" dirty="0" smtClean="0">
                <a:solidFill>
                  <a:srgbClr val="FFFFFF"/>
                </a:solidFill>
                <a:latin typeface="Garamond"/>
                <a:cs typeface="Garamond"/>
              </a:rPr>
              <a:t>i</a:t>
            </a:r>
            <a:r>
              <a:rPr sz="4800" b="1" spc="0" baseline="2469" dirty="0" smtClean="0">
                <a:solidFill>
                  <a:srgbClr val="FFFFFF"/>
                </a:solidFill>
                <a:latin typeface="Garamond"/>
                <a:cs typeface="Garamond"/>
              </a:rPr>
              <a:t>al</a:t>
            </a:r>
            <a:r>
              <a:rPr sz="4800" b="1" spc="-32" baseline="2469" dirty="0" smtClean="0">
                <a:solidFill>
                  <a:srgbClr val="FFFFFF"/>
                </a:solidFill>
                <a:latin typeface="Garamond"/>
                <a:cs typeface="Garamond"/>
              </a:rPr>
              <a:t> </a:t>
            </a:r>
            <a:r>
              <a:rPr sz="4800" b="1" spc="-4" baseline="2469" dirty="0" smtClean="0">
                <a:solidFill>
                  <a:srgbClr val="FFFFFF"/>
                </a:solidFill>
                <a:latin typeface="Garamond"/>
                <a:cs typeface="Garamond"/>
              </a:rPr>
              <a:t>f</a:t>
            </a:r>
            <a:r>
              <a:rPr sz="4800" b="1" spc="4" baseline="2469" dirty="0" smtClean="0">
                <a:solidFill>
                  <a:srgbClr val="FFFFFF"/>
                </a:solidFill>
                <a:latin typeface="Garamond"/>
                <a:cs typeface="Garamond"/>
              </a:rPr>
              <a:t>ac</a:t>
            </a:r>
            <a:r>
              <a:rPr sz="4800" b="1" spc="-4" baseline="2469" dirty="0" smtClean="0">
                <a:solidFill>
                  <a:srgbClr val="FFFFFF"/>
                </a:solidFill>
                <a:latin typeface="Garamond"/>
                <a:cs typeface="Garamond"/>
              </a:rPr>
              <a:t>ili</a:t>
            </a:r>
            <a:r>
              <a:rPr sz="4800" b="1" spc="9" baseline="2469" dirty="0" smtClean="0">
                <a:solidFill>
                  <a:srgbClr val="FFFFFF"/>
                </a:solidFill>
                <a:latin typeface="Garamond"/>
                <a:cs typeface="Garamond"/>
              </a:rPr>
              <a:t>t</a:t>
            </a:r>
            <a:r>
              <a:rPr sz="4800" b="1" spc="0" baseline="2469" dirty="0" smtClean="0">
                <a:solidFill>
                  <a:srgbClr val="FFFFFF"/>
                </a:solidFill>
                <a:latin typeface="Garamond"/>
                <a:cs typeface="Garamond"/>
              </a:rPr>
              <a:t>y</a:t>
            </a:r>
            <a:endParaRPr sz="3600" dirty="0">
              <a:latin typeface="Garamond"/>
              <a:cs typeface="Garamond"/>
            </a:endParaRPr>
          </a:p>
        </p:txBody>
      </p:sp>
      <p:sp>
        <p:nvSpPr>
          <p:cNvPr id="220" name="object 220"/>
          <p:cNvSpPr txBox="1"/>
          <p:nvPr/>
        </p:nvSpPr>
        <p:spPr>
          <a:xfrm>
            <a:off x="228599" y="3048000"/>
            <a:ext cx="8458257" cy="2626359"/>
          </a:xfrm>
          <a:prstGeom prst="rect">
            <a:avLst/>
          </a:prstGeom>
        </p:spPr>
        <p:txBody>
          <a:bodyPr wrap="square" lIns="0" tIns="0" rIns="0" bIns="0" rtlCol="0">
            <a:noAutofit/>
          </a:bodyPr>
          <a:lstStyle/>
          <a:p>
            <a:pPr marL="12700" marR="38734">
              <a:spcBef>
                <a:spcPts val="128"/>
              </a:spcBef>
            </a:pPr>
            <a:r>
              <a:rPr sz="5400" b="1" spc="0" baseline="2469" dirty="0" smtClean="0">
                <a:solidFill>
                  <a:srgbClr val="FFFFFF"/>
                </a:solidFill>
                <a:latin typeface="Garamond"/>
                <a:cs typeface="Garamond"/>
              </a:rPr>
              <a:t>w</a:t>
            </a:r>
            <a:r>
              <a:rPr sz="5400" b="1" spc="-4" baseline="2469" dirty="0" smtClean="0">
                <a:solidFill>
                  <a:srgbClr val="FFFFFF"/>
                </a:solidFill>
                <a:latin typeface="Garamond"/>
                <a:cs typeface="Garamond"/>
              </a:rPr>
              <a:t>h</a:t>
            </a:r>
            <a:r>
              <a:rPr sz="5400" b="1" spc="4" baseline="2469" dirty="0" smtClean="0">
                <a:solidFill>
                  <a:srgbClr val="FFFFFF"/>
                </a:solidFill>
                <a:latin typeface="Garamond"/>
                <a:cs typeface="Garamond"/>
              </a:rPr>
              <a:t>er</a:t>
            </a:r>
            <a:r>
              <a:rPr sz="5400" b="1" spc="0" baseline="2469" dirty="0" smtClean="0">
                <a:solidFill>
                  <a:srgbClr val="FFFFFF"/>
                </a:solidFill>
                <a:latin typeface="Garamond"/>
                <a:cs typeface="Garamond"/>
              </a:rPr>
              <a:t>e</a:t>
            </a:r>
            <a:r>
              <a:rPr sz="5400" b="1" spc="-35" baseline="2469" dirty="0" smtClean="0">
                <a:solidFill>
                  <a:srgbClr val="FFFFFF"/>
                </a:solidFill>
                <a:latin typeface="Garamond"/>
                <a:cs typeface="Garamond"/>
              </a:rPr>
              <a:t> </a:t>
            </a:r>
            <a:r>
              <a:rPr sz="5400" b="1" spc="4" baseline="2469" dirty="0" smtClean="0">
                <a:solidFill>
                  <a:srgbClr val="FFFFFF"/>
                </a:solidFill>
                <a:latin typeface="Garamond"/>
                <a:cs typeface="Garamond"/>
              </a:rPr>
              <a:t>e</a:t>
            </a:r>
            <a:r>
              <a:rPr sz="5400" b="1" spc="0" baseline="2469" dirty="0" smtClean="0">
                <a:solidFill>
                  <a:srgbClr val="FFFFFF"/>
                </a:solidFill>
                <a:latin typeface="Garamond"/>
                <a:cs typeface="Garamond"/>
              </a:rPr>
              <a:t>x</a:t>
            </a:r>
            <a:r>
              <a:rPr sz="5400" b="1" spc="-4" baseline="2469" dirty="0" smtClean="0">
                <a:solidFill>
                  <a:srgbClr val="FFFFFF"/>
                </a:solidFill>
                <a:latin typeface="Garamond"/>
                <a:cs typeface="Garamond"/>
              </a:rPr>
              <a:t>p</a:t>
            </a:r>
            <a:r>
              <a:rPr sz="5400" b="1" spc="4" baseline="2469" dirty="0" smtClean="0">
                <a:solidFill>
                  <a:srgbClr val="FFFFFF"/>
                </a:solidFill>
                <a:latin typeface="Garamond"/>
                <a:cs typeface="Garamond"/>
              </a:rPr>
              <a:t>er</a:t>
            </a:r>
            <a:r>
              <a:rPr sz="5400" b="1" spc="-4" baseline="2469" dirty="0" smtClean="0">
                <a:solidFill>
                  <a:srgbClr val="FFFFFF"/>
                </a:solidFill>
                <a:latin typeface="Garamond"/>
                <a:cs typeface="Garamond"/>
              </a:rPr>
              <a:t>i</a:t>
            </a:r>
            <a:r>
              <a:rPr sz="5400" b="1" spc="4" baseline="2469" dirty="0" smtClean="0">
                <a:solidFill>
                  <a:srgbClr val="FFFFFF"/>
                </a:solidFill>
                <a:latin typeface="Garamond"/>
                <a:cs typeface="Garamond"/>
              </a:rPr>
              <a:t>me</a:t>
            </a:r>
            <a:r>
              <a:rPr sz="5400" b="1" spc="-4" baseline="2469" dirty="0" smtClean="0">
                <a:solidFill>
                  <a:srgbClr val="FFFFFF"/>
                </a:solidFill>
                <a:latin typeface="Garamond"/>
                <a:cs typeface="Garamond"/>
              </a:rPr>
              <a:t>n</a:t>
            </a:r>
            <a:r>
              <a:rPr sz="5400" b="1" spc="0" baseline="2469" dirty="0" smtClean="0">
                <a:solidFill>
                  <a:srgbClr val="FFFFFF"/>
                </a:solidFill>
                <a:latin typeface="Garamond"/>
                <a:cs typeface="Garamond"/>
              </a:rPr>
              <a:t>ts</a:t>
            </a:r>
            <a:r>
              <a:rPr sz="5400" b="1" spc="-79" baseline="2469" dirty="0" smtClean="0">
                <a:solidFill>
                  <a:srgbClr val="FFFFFF"/>
                </a:solidFill>
                <a:latin typeface="Garamond"/>
                <a:cs typeface="Garamond"/>
              </a:rPr>
              <a:t> </a:t>
            </a:r>
            <a:r>
              <a:rPr sz="5400" b="1" spc="0" baseline="2469" dirty="0" smtClean="0">
                <a:solidFill>
                  <a:srgbClr val="FFFFFF"/>
                </a:solidFill>
                <a:latin typeface="Garamond"/>
                <a:cs typeface="Garamond"/>
              </a:rPr>
              <a:t>a</a:t>
            </a:r>
            <a:r>
              <a:rPr sz="5400" b="1" spc="4" baseline="2469" dirty="0" smtClean="0">
                <a:solidFill>
                  <a:srgbClr val="FFFFFF"/>
                </a:solidFill>
                <a:latin typeface="Garamond"/>
                <a:cs typeface="Garamond"/>
              </a:rPr>
              <a:t>r</a:t>
            </a:r>
            <a:r>
              <a:rPr sz="5400" b="1" spc="0" baseline="2469" dirty="0" smtClean="0">
                <a:solidFill>
                  <a:srgbClr val="FFFFFF"/>
                </a:solidFill>
                <a:latin typeface="Garamond"/>
                <a:cs typeface="Garamond"/>
              </a:rPr>
              <a:t>e</a:t>
            </a:r>
            <a:r>
              <a:rPr sz="5400" b="1" spc="-30" baseline="2469" dirty="0" smtClean="0">
                <a:solidFill>
                  <a:srgbClr val="FFFFFF"/>
                </a:solidFill>
                <a:latin typeface="Garamond"/>
                <a:cs typeface="Garamond"/>
              </a:rPr>
              <a:t> </a:t>
            </a:r>
            <a:r>
              <a:rPr sz="5400" b="1" spc="-4" baseline="2469" dirty="0" smtClean="0">
                <a:solidFill>
                  <a:srgbClr val="FFFFFF"/>
                </a:solidFill>
                <a:latin typeface="Garamond"/>
                <a:cs typeface="Garamond"/>
              </a:rPr>
              <a:t>d</a:t>
            </a:r>
            <a:r>
              <a:rPr sz="5400" b="1" spc="-9" baseline="2469" dirty="0" smtClean="0">
                <a:solidFill>
                  <a:srgbClr val="FFFFFF"/>
                </a:solidFill>
                <a:latin typeface="Garamond"/>
                <a:cs typeface="Garamond"/>
              </a:rPr>
              <a:t>o</a:t>
            </a:r>
            <a:r>
              <a:rPr sz="5400" b="1" spc="0" baseline="2469" dirty="0" smtClean="0">
                <a:solidFill>
                  <a:srgbClr val="FFFFFF"/>
                </a:solidFill>
                <a:latin typeface="Garamond"/>
                <a:cs typeface="Garamond"/>
              </a:rPr>
              <a:t>ne</a:t>
            </a:r>
            <a:r>
              <a:rPr sz="5400" b="1" spc="-23" baseline="2469" dirty="0" smtClean="0">
                <a:solidFill>
                  <a:srgbClr val="FFFFFF"/>
                </a:solidFill>
                <a:latin typeface="Garamond"/>
                <a:cs typeface="Garamond"/>
              </a:rPr>
              <a:t> </a:t>
            </a:r>
            <a:r>
              <a:rPr sz="5400" b="1" spc="4" baseline="2469" dirty="0" smtClean="0">
                <a:solidFill>
                  <a:srgbClr val="FFFFFF"/>
                </a:solidFill>
                <a:latin typeface="Garamond"/>
                <a:cs typeface="Garamond"/>
              </a:rPr>
              <a:t>a</a:t>
            </a:r>
            <a:r>
              <a:rPr sz="5400" b="1" spc="-4" baseline="2469" dirty="0" smtClean="0">
                <a:solidFill>
                  <a:srgbClr val="FFFFFF"/>
                </a:solidFill>
                <a:latin typeface="Garamond"/>
                <a:cs typeface="Garamond"/>
              </a:rPr>
              <a:t>n</a:t>
            </a:r>
            <a:r>
              <a:rPr sz="5400" b="1" spc="0" baseline="2469" dirty="0" smtClean="0">
                <a:solidFill>
                  <a:srgbClr val="FFFFFF"/>
                </a:solidFill>
                <a:latin typeface="Garamond"/>
                <a:cs typeface="Garamond"/>
              </a:rPr>
              <a:t>d</a:t>
            </a:r>
            <a:r>
              <a:rPr sz="5400" b="1" spc="-9" baseline="2469" dirty="0" smtClean="0">
                <a:solidFill>
                  <a:srgbClr val="FFFFFF"/>
                </a:solidFill>
                <a:latin typeface="Garamond"/>
                <a:cs typeface="Garamond"/>
              </a:rPr>
              <a:t> </a:t>
            </a:r>
            <a:r>
              <a:rPr sz="5400" b="1" spc="0" baseline="2469" dirty="0" smtClean="0">
                <a:solidFill>
                  <a:srgbClr val="FFFFFF"/>
                </a:solidFill>
                <a:latin typeface="Garamond"/>
                <a:cs typeface="Garamond"/>
              </a:rPr>
              <a:t>ty</a:t>
            </a:r>
            <a:r>
              <a:rPr sz="5400" b="1" spc="-4" baseline="2469" dirty="0" smtClean="0">
                <a:solidFill>
                  <a:srgbClr val="FFFFFF"/>
                </a:solidFill>
                <a:latin typeface="Garamond"/>
                <a:cs typeface="Garamond"/>
              </a:rPr>
              <a:t>pi</a:t>
            </a:r>
            <a:r>
              <a:rPr sz="5400" b="1" spc="4" baseline="2469" dirty="0" smtClean="0">
                <a:solidFill>
                  <a:srgbClr val="FFFFFF"/>
                </a:solidFill>
                <a:latin typeface="Garamond"/>
                <a:cs typeface="Garamond"/>
              </a:rPr>
              <a:t>c</a:t>
            </a:r>
            <a:r>
              <a:rPr sz="5400" b="1" spc="0" baseline="2469" dirty="0" smtClean="0">
                <a:solidFill>
                  <a:srgbClr val="FFFFFF"/>
                </a:solidFill>
                <a:latin typeface="Garamond"/>
                <a:cs typeface="Garamond"/>
              </a:rPr>
              <a:t>a</a:t>
            </a:r>
            <a:r>
              <a:rPr sz="5400" b="1" spc="4" baseline="2469" dirty="0" smtClean="0">
                <a:solidFill>
                  <a:srgbClr val="FFFFFF"/>
                </a:solidFill>
                <a:latin typeface="Garamond"/>
                <a:cs typeface="Garamond"/>
              </a:rPr>
              <a:t>l</a:t>
            </a:r>
            <a:r>
              <a:rPr sz="5400" b="1" spc="-4" baseline="2469" dirty="0" smtClean="0">
                <a:solidFill>
                  <a:srgbClr val="FFFFFF"/>
                </a:solidFill>
                <a:latin typeface="Garamond"/>
                <a:cs typeface="Garamond"/>
              </a:rPr>
              <a:t>l</a:t>
            </a:r>
            <a:r>
              <a:rPr sz="5400" b="1" spc="0" baseline="2469" dirty="0" smtClean="0">
                <a:solidFill>
                  <a:srgbClr val="FFFFFF"/>
                </a:solidFill>
                <a:latin typeface="Garamond"/>
                <a:cs typeface="Garamond"/>
              </a:rPr>
              <a:t>y</a:t>
            </a:r>
            <a:r>
              <a:rPr sz="5400" b="1" spc="-41" baseline="2469" dirty="0" smtClean="0">
                <a:solidFill>
                  <a:srgbClr val="FFFFFF"/>
                </a:solidFill>
                <a:latin typeface="Garamond"/>
                <a:cs typeface="Garamond"/>
              </a:rPr>
              <a:t> </a:t>
            </a:r>
            <a:r>
              <a:rPr sz="5400" b="1" spc="-4" baseline="2469" dirty="0" smtClean="0">
                <a:solidFill>
                  <a:srgbClr val="FFFFFF"/>
                </a:solidFill>
                <a:latin typeface="Garamond"/>
                <a:cs typeface="Garamond"/>
              </a:rPr>
              <a:t>c</a:t>
            </a:r>
            <a:r>
              <a:rPr sz="5400" b="1" spc="0" baseline="2469" dirty="0" smtClean="0">
                <a:solidFill>
                  <a:srgbClr val="FFFFFF"/>
                </a:solidFill>
                <a:latin typeface="Garamond"/>
                <a:cs typeface="Garamond"/>
              </a:rPr>
              <a:t>o</a:t>
            </a:r>
            <a:r>
              <a:rPr sz="5400" b="1" spc="-9" baseline="2469" dirty="0" smtClean="0">
                <a:solidFill>
                  <a:srgbClr val="FFFFFF"/>
                </a:solidFill>
                <a:latin typeface="Garamond"/>
                <a:cs typeface="Garamond"/>
              </a:rPr>
              <a:t>n</a:t>
            </a:r>
            <a:r>
              <a:rPr sz="5400" b="1" spc="9" baseline="2469" dirty="0" smtClean="0">
                <a:solidFill>
                  <a:srgbClr val="FFFFFF"/>
                </a:solidFill>
                <a:latin typeface="Garamond"/>
                <a:cs typeface="Garamond"/>
              </a:rPr>
              <a:t>t</a:t>
            </a:r>
            <a:r>
              <a:rPr sz="5400" b="1" spc="0" baseline="2469" dirty="0" smtClean="0">
                <a:solidFill>
                  <a:srgbClr val="FFFFFF"/>
                </a:solidFill>
                <a:latin typeface="Garamond"/>
                <a:cs typeface="Garamond"/>
              </a:rPr>
              <a:t>a</a:t>
            </a:r>
            <a:r>
              <a:rPr sz="5400" b="1" spc="-4" baseline="2469" dirty="0" smtClean="0">
                <a:solidFill>
                  <a:srgbClr val="FFFFFF"/>
                </a:solidFill>
                <a:latin typeface="Garamond"/>
                <a:cs typeface="Garamond"/>
              </a:rPr>
              <a:t>in</a:t>
            </a:r>
            <a:r>
              <a:rPr sz="5400" b="1" spc="0" baseline="2469" dirty="0" smtClean="0">
                <a:solidFill>
                  <a:srgbClr val="FFFFFF"/>
                </a:solidFill>
                <a:latin typeface="Garamond"/>
                <a:cs typeface="Garamond"/>
              </a:rPr>
              <a:t>s</a:t>
            </a:r>
            <a:endParaRPr sz="4000" dirty="0">
              <a:latin typeface="Garamond"/>
              <a:cs typeface="Garamond"/>
            </a:endParaRPr>
          </a:p>
          <a:p>
            <a:pPr marL="12700">
              <a:spcBef>
                <a:spcPts val="625"/>
              </a:spcBef>
            </a:pPr>
            <a:r>
              <a:rPr sz="4000" b="1" spc="4" dirty="0" smtClean="0">
                <a:solidFill>
                  <a:srgbClr val="FFFFFF"/>
                </a:solidFill>
                <a:latin typeface="Garamond"/>
                <a:cs typeface="Garamond"/>
              </a:rPr>
              <a:t>e</a:t>
            </a:r>
            <a:r>
              <a:rPr sz="4000" b="1" spc="-4" dirty="0" smtClean="0">
                <a:solidFill>
                  <a:srgbClr val="FFFFFF"/>
                </a:solidFill>
                <a:latin typeface="Garamond"/>
                <a:cs typeface="Garamond"/>
              </a:rPr>
              <a:t>q</a:t>
            </a:r>
            <a:r>
              <a:rPr sz="4000" b="1" spc="-14" dirty="0" smtClean="0">
                <a:solidFill>
                  <a:srgbClr val="FFFFFF"/>
                </a:solidFill>
                <a:latin typeface="Garamond"/>
                <a:cs typeface="Garamond"/>
              </a:rPr>
              <a:t>u</a:t>
            </a:r>
            <a:r>
              <a:rPr sz="4000" b="1" spc="0" dirty="0" smtClean="0">
                <a:solidFill>
                  <a:srgbClr val="FFFFFF"/>
                </a:solidFill>
                <a:latin typeface="Garamond"/>
                <a:cs typeface="Garamond"/>
              </a:rPr>
              <a:t>i</a:t>
            </a:r>
            <a:r>
              <a:rPr sz="4000" b="1" spc="-4" dirty="0" smtClean="0">
                <a:solidFill>
                  <a:srgbClr val="FFFFFF"/>
                </a:solidFill>
                <a:latin typeface="Garamond"/>
                <a:cs typeface="Garamond"/>
              </a:rPr>
              <a:t>pm</a:t>
            </a:r>
            <a:r>
              <a:rPr sz="4000" b="1" spc="4" dirty="0" smtClean="0">
                <a:solidFill>
                  <a:srgbClr val="FFFFFF"/>
                </a:solidFill>
                <a:latin typeface="Garamond"/>
                <a:cs typeface="Garamond"/>
              </a:rPr>
              <a:t>e</a:t>
            </a:r>
            <a:r>
              <a:rPr sz="4000" b="1" spc="-4" dirty="0" smtClean="0">
                <a:solidFill>
                  <a:srgbClr val="FFFFFF"/>
                </a:solidFill>
                <a:latin typeface="Garamond"/>
                <a:cs typeface="Garamond"/>
              </a:rPr>
              <a:t>n</a:t>
            </a:r>
            <a:r>
              <a:rPr sz="4000" b="1" spc="9" dirty="0" smtClean="0">
                <a:solidFill>
                  <a:srgbClr val="FFFFFF"/>
                </a:solidFill>
                <a:latin typeface="Garamond"/>
                <a:cs typeface="Garamond"/>
              </a:rPr>
              <a:t>t</a:t>
            </a:r>
            <a:r>
              <a:rPr sz="4000" b="1" spc="-9" dirty="0" smtClean="0">
                <a:solidFill>
                  <a:srgbClr val="FFFFFF"/>
                </a:solidFill>
                <a:latin typeface="Garamond"/>
                <a:cs typeface="Garamond"/>
              </a:rPr>
              <a:t>s</a:t>
            </a:r>
            <a:r>
              <a:rPr sz="4000" b="1" spc="0" dirty="0" smtClean="0">
                <a:solidFill>
                  <a:srgbClr val="FFFFFF"/>
                </a:solidFill>
                <a:latin typeface="Garamond"/>
                <a:cs typeface="Garamond"/>
              </a:rPr>
              <a:t>,</a:t>
            </a:r>
            <a:r>
              <a:rPr sz="4000" b="1" spc="-60" dirty="0" smtClean="0">
                <a:solidFill>
                  <a:srgbClr val="FFFFFF"/>
                </a:solidFill>
                <a:latin typeface="Garamond"/>
                <a:cs typeface="Garamond"/>
              </a:rPr>
              <a:t> </a:t>
            </a:r>
            <a:r>
              <a:rPr sz="4000" b="1" spc="-4" dirty="0" smtClean="0">
                <a:solidFill>
                  <a:srgbClr val="FFFFFF"/>
                </a:solidFill>
                <a:latin typeface="Garamond"/>
                <a:cs typeface="Garamond"/>
              </a:rPr>
              <a:t>b</a:t>
            </a:r>
            <a:r>
              <a:rPr sz="4000" b="1" spc="4" dirty="0" smtClean="0">
                <a:solidFill>
                  <a:srgbClr val="FFFFFF"/>
                </a:solidFill>
                <a:latin typeface="Garamond"/>
                <a:cs typeface="Garamond"/>
              </a:rPr>
              <a:t>e</a:t>
            </a:r>
            <a:r>
              <a:rPr sz="4000" b="1" spc="0" dirty="0" smtClean="0">
                <a:solidFill>
                  <a:srgbClr val="FFFFFF"/>
                </a:solidFill>
                <a:latin typeface="Garamond"/>
                <a:cs typeface="Garamond"/>
              </a:rPr>
              <a:t>a</a:t>
            </a:r>
            <a:r>
              <a:rPr sz="4000" b="1" spc="-4" dirty="0" smtClean="0">
                <a:solidFill>
                  <a:srgbClr val="FFFFFF"/>
                </a:solidFill>
                <a:latin typeface="Garamond"/>
                <a:cs typeface="Garamond"/>
              </a:rPr>
              <a:t>k</a:t>
            </a:r>
            <a:r>
              <a:rPr sz="4000" b="1" spc="4" dirty="0" smtClean="0">
                <a:solidFill>
                  <a:srgbClr val="FFFFFF"/>
                </a:solidFill>
                <a:latin typeface="Garamond"/>
                <a:cs typeface="Garamond"/>
              </a:rPr>
              <a:t>er</a:t>
            </a:r>
            <a:r>
              <a:rPr sz="4000" b="1" spc="0" dirty="0" smtClean="0">
                <a:solidFill>
                  <a:srgbClr val="FFFFFF"/>
                </a:solidFill>
                <a:latin typeface="Garamond"/>
                <a:cs typeface="Garamond"/>
              </a:rPr>
              <a:t>,</a:t>
            </a:r>
            <a:r>
              <a:rPr sz="4000" b="1" spc="-30" dirty="0" smtClean="0">
                <a:solidFill>
                  <a:srgbClr val="FFFFFF"/>
                </a:solidFill>
                <a:latin typeface="Garamond"/>
                <a:cs typeface="Garamond"/>
              </a:rPr>
              <a:t> </a:t>
            </a:r>
            <a:r>
              <a:rPr sz="4000" b="1" spc="-4" dirty="0" smtClean="0">
                <a:solidFill>
                  <a:srgbClr val="FFFFFF"/>
                </a:solidFill>
                <a:latin typeface="Garamond"/>
                <a:cs typeface="Garamond"/>
              </a:rPr>
              <a:t>bu</a:t>
            </a:r>
            <a:r>
              <a:rPr sz="4000" b="1" spc="4" dirty="0" smtClean="0">
                <a:solidFill>
                  <a:srgbClr val="FFFFFF"/>
                </a:solidFill>
                <a:latin typeface="Garamond"/>
                <a:cs typeface="Garamond"/>
              </a:rPr>
              <a:t>r</a:t>
            </a:r>
            <a:r>
              <a:rPr sz="4000" b="1" spc="-4" dirty="0" smtClean="0">
                <a:solidFill>
                  <a:srgbClr val="FFFFFF"/>
                </a:solidFill>
                <a:latin typeface="Garamond"/>
                <a:cs typeface="Garamond"/>
              </a:rPr>
              <a:t>n</a:t>
            </a:r>
            <a:r>
              <a:rPr sz="4000" b="1" spc="4" dirty="0" smtClean="0">
                <a:solidFill>
                  <a:srgbClr val="FFFFFF"/>
                </a:solidFill>
                <a:latin typeface="Garamond"/>
                <a:cs typeface="Garamond"/>
              </a:rPr>
              <a:t>er</a:t>
            </a:r>
            <a:r>
              <a:rPr sz="4000" b="1" spc="0" dirty="0" smtClean="0">
                <a:solidFill>
                  <a:srgbClr val="FFFFFF"/>
                </a:solidFill>
                <a:latin typeface="Garamond"/>
                <a:cs typeface="Garamond"/>
              </a:rPr>
              <a:t>s</a:t>
            </a:r>
            <a:r>
              <a:rPr sz="4000" b="1" spc="-47" dirty="0" smtClean="0">
                <a:solidFill>
                  <a:srgbClr val="FFFFFF"/>
                </a:solidFill>
                <a:latin typeface="Garamond"/>
                <a:cs typeface="Garamond"/>
              </a:rPr>
              <a:t> </a:t>
            </a:r>
            <a:r>
              <a:rPr sz="4000" b="1" spc="0" dirty="0" smtClean="0">
                <a:solidFill>
                  <a:srgbClr val="FFFFFF"/>
                </a:solidFill>
                <a:latin typeface="Garamond"/>
                <a:cs typeface="Garamond"/>
              </a:rPr>
              <a:t>a</a:t>
            </a:r>
            <a:r>
              <a:rPr sz="4000" b="1" spc="-4" dirty="0" smtClean="0">
                <a:solidFill>
                  <a:srgbClr val="FFFFFF"/>
                </a:solidFill>
                <a:latin typeface="Garamond"/>
                <a:cs typeface="Garamond"/>
              </a:rPr>
              <a:t>n</a:t>
            </a:r>
            <a:r>
              <a:rPr sz="4000" b="1" spc="0" dirty="0" smtClean="0">
                <a:solidFill>
                  <a:srgbClr val="FFFFFF"/>
                </a:solidFill>
                <a:latin typeface="Garamond"/>
                <a:cs typeface="Garamond"/>
              </a:rPr>
              <a:t>d o</a:t>
            </a:r>
            <a:r>
              <a:rPr sz="4000" b="1" spc="4" dirty="0" smtClean="0">
                <a:solidFill>
                  <a:srgbClr val="FFFFFF"/>
                </a:solidFill>
                <a:latin typeface="Garamond"/>
                <a:cs typeface="Garamond"/>
              </a:rPr>
              <a:t>t</a:t>
            </a:r>
            <a:r>
              <a:rPr sz="4000" b="1" spc="-4" dirty="0" smtClean="0">
                <a:solidFill>
                  <a:srgbClr val="FFFFFF"/>
                </a:solidFill>
                <a:latin typeface="Garamond"/>
                <a:cs typeface="Garamond"/>
              </a:rPr>
              <a:t>h</a:t>
            </a:r>
            <a:r>
              <a:rPr sz="4000" b="1" spc="4" dirty="0" smtClean="0">
                <a:solidFill>
                  <a:srgbClr val="FFFFFF"/>
                </a:solidFill>
                <a:latin typeface="Garamond"/>
                <a:cs typeface="Garamond"/>
              </a:rPr>
              <a:t>e</a:t>
            </a:r>
            <a:r>
              <a:rPr sz="4000" b="1" spc="0" dirty="0" smtClean="0">
                <a:solidFill>
                  <a:srgbClr val="FFFFFF"/>
                </a:solidFill>
                <a:latin typeface="Garamond"/>
                <a:cs typeface="Garamond"/>
              </a:rPr>
              <a:t>r</a:t>
            </a:r>
            <a:r>
              <a:rPr sz="4000" b="1" spc="-39" dirty="0" smtClean="0">
                <a:solidFill>
                  <a:srgbClr val="FFFFFF"/>
                </a:solidFill>
                <a:latin typeface="Garamond"/>
                <a:cs typeface="Garamond"/>
              </a:rPr>
              <a:t> </a:t>
            </a:r>
            <a:r>
              <a:rPr sz="4000" b="1" spc="9" dirty="0" smtClean="0">
                <a:solidFill>
                  <a:srgbClr val="FFFFFF"/>
                </a:solidFill>
                <a:latin typeface="Garamond"/>
                <a:cs typeface="Garamond"/>
              </a:rPr>
              <a:t>t</a:t>
            </a:r>
            <a:r>
              <a:rPr sz="4000" b="1" spc="0" dirty="0" smtClean="0">
                <a:solidFill>
                  <a:srgbClr val="FFFFFF"/>
                </a:solidFill>
                <a:latin typeface="Garamond"/>
                <a:cs typeface="Garamond"/>
              </a:rPr>
              <a:t>oo</a:t>
            </a:r>
            <a:r>
              <a:rPr sz="4000" b="1" spc="-9" dirty="0" smtClean="0">
                <a:solidFill>
                  <a:srgbClr val="FFFFFF"/>
                </a:solidFill>
                <a:latin typeface="Garamond"/>
                <a:cs typeface="Garamond"/>
              </a:rPr>
              <a:t>l</a:t>
            </a:r>
            <a:r>
              <a:rPr sz="4000" b="1" spc="0" dirty="0" smtClean="0">
                <a:solidFill>
                  <a:srgbClr val="FFFFFF"/>
                </a:solidFill>
                <a:latin typeface="Garamond"/>
                <a:cs typeface="Garamond"/>
              </a:rPr>
              <a:t>s</a:t>
            </a:r>
            <a:r>
              <a:rPr sz="4000" b="1" spc="-17" dirty="0" smtClean="0">
                <a:solidFill>
                  <a:srgbClr val="FFFFFF"/>
                </a:solidFill>
                <a:latin typeface="Garamond"/>
                <a:cs typeface="Garamond"/>
              </a:rPr>
              <a:t> </a:t>
            </a:r>
            <a:r>
              <a:rPr sz="4000" b="1" spc="-14" dirty="0" smtClean="0">
                <a:solidFill>
                  <a:srgbClr val="FFFFFF"/>
                </a:solidFill>
                <a:latin typeface="Garamond"/>
                <a:cs typeface="Garamond"/>
              </a:rPr>
              <a:t>n</a:t>
            </a:r>
            <a:r>
              <a:rPr sz="4000" b="1" spc="4" dirty="0" smtClean="0">
                <a:solidFill>
                  <a:srgbClr val="FFFFFF"/>
                </a:solidFill>
                <a:latin typeface="Garamond"/>
                <a:cs typeface="Garamond"/>
              </a:rPr>
              <a:t>ece</a:t>
            </a:r>
            <a:r>
              <a:rPr sz="4000" b="1" spc="0" dirty="0" smtClean="0">
                <a:solidFill>
                  <a:srgbClr val="FFFFFF"/>
                </a:solidFill>
                <a:latin typeface="Garamond"/>
                <a:cs typeface="Garamond"/>
              </a:rPr>
              <a:t>s</a:t>
            </a:r>
            <a:r>
              <a:rPr sz="4000" b="1" spc="-9" dirty="0" smtClean="0">
                <a:solidFill>
                  <a:srgbClr val="FFFFFF"/>
                </a:solidFill>
                <a:latin typeface="Garamond"/>
                <a:cs typeface="Garamond"/>
              </a:rPr>
              <a:t>s</a:t>
            </a:r>
            <a:r>
              <a:rPr sz="4000" b="1" spc="0" dirty="0" smtClean="0">
                <a:solidFill>
                  <a:srgbClr val="FFFFFF"/>
                </a:solidFill>
                <a:latin typeface="Garamond"/>
                <a:cs typeface="Garamond"/>
              </a:rPr>
              <a:t>a</a:t>
            </a:r>
            <a:r>
              <a:rPr sz="4000" b="1" spc="4" dirty="0" smtClean="0">
                <a:solidFill>
                  <a:srgbClr val="FFFFFF"/>
                </a:solidFill>
                <a:latin typeface="Garamond"/>
                <a:cs typeface="Garamond"/>
              </a:rPr>
              <a:t>r</a:t>
            </a:r>
            <a:r>
              <a:rPr sz="4000" b="1" spc="0" dirty="0" smtClean="0">
                <a:solidFill>
                  <a:srgbClr val="FFFFFF"/>
                </a:solidFill>
                <a:latin typeface="Garamond"/>
                <a:cs typeface="Garamond"/>
              </a:rPr>
              <a:t>y</a:t>
            </a:r>
            <a:r>
              <a:rPr sz="4000" b="1" spc="-84" dirty="0" smtClean="0">
                <a:solidFill>
                  <a:srgbClr val="FFFFFF"/>
                </a:solidFill>
                <a:latin typeface="Garamond"/>
                <a:cs typeface="Garamond"/>
              </a:rPr>
              <a:t> </a:t>
            </a:r>
            <a:r>
              <a:rPr sz="4000" b="1" spc="9" dirty="0" smtClean="0">
                <a:solidFill>
                  <a:srgbClr val="FFFFFF"/>
                </a:solidFill>
                <a:latin typeface="Garamond"/>
                <a:cs typeface="Garamond"/>
              </a:rPr>
              <a:t>t</a:t>
            </a:r>
            <a:r>
              <a:rPr sz="4000" b="1" spc="0" dirty="0" smtClean="0">
                <a:solidFill>
                  <a:srgbClr val="FFFFFF"/>
                </a:solidFill>
                <a:latin typeface="Garamond"/>
                <a:cs typeface="Garamond"/>
              </a:rPr>
              <a:t>o </a:t>
            </a:r>
            <a:r>
              <a:rPr sz="4000" b="1" spc="4" dirty="0" smtClean="0">
                <a:solidFill>
                  <a:srgbClr val="FFFFFF"/>
                </a:solidFill>
                <a:latin typeface="Garamond"/>
                <a:cs typeface="Garamond"/>
              </a:rPr>
              <a:t>c</a:t>
            </a:r>
            <a:r>
              <a:rPr sz="4000" b="1" spc="-9" dirty="0" smtClean="0">
                <a:solidFill>
                  <a:srgbClr val="FFFFFF"/>
                </a:solidFill>
                <a:latin typeface="Garamond"/>
                <a:cs typeface="Garamond"/>
              </a:rPr>
              <a:t>o</a:t>
            </a:r>
            <a:r>
              <a:rPr sz="4000" b="1" spc="4" dirty="0" smtClean="0">
                <a:solidFill>
                  <a:srgbClr val="FFFFFF"/>
                </a:solidFill>
                <a:latin typeface="Garamond"/>
                <a:cs typeface="Garamond"/>
              </a:rPr>
              <a:t>m</a:t>
            </a:r>
            <a:r>
              <a:rPr sz="4000" b="1" spc="-4" dirty="0" smtClean="0">
                <a:solidFill>
                  <a:srgbClr val="FFFFFF"/>
                </a:solidFill>
                <a:latin typeface="Garamond"/>
                <a:cs typeface="Garamond"/>
              </a:rPr>
              <a:t>pl</a:t>
            </a:r>
            <a:r>
              <a:rPr sz="4000" b="1" spc="4" dirty="0" smtClean="0">
                <a:solidFill>
                  <a:srgbClr val="FFFFFF"/>
                </a:solidFill>
                <a:latin typeface="Garamond"/>
                <a:cs typeface="Garamond"/>
              </a:rPr>
              <a:t>e</a:t>
            </a:r>
            <a:r>
              <a:rPr sz="4000" b="1" spc="9" dirty="0" smtClean="0">
                <a:solidFill>
                  <a:srgbClr val="FFFFFF"/>
                </a:solidFill>
                <a:latin typeface="Garamond"/>
                <a:cs typeface="Garamond"/>
              </a:rPr>
              <a:t>t</a:t>
            </a:r>
            <a:r>
              <a:rPr sz="4000" b="1" spc="0" dirty="0" smtClean="0">
                <a:solidFill>
                  <a:srgbClr val="FFFFFF"/>
                </a:solidFill>
                <a:latin typeface="Garamond"/>
                <a:cs typeface="Garamond"/>
              </a:rPr>
              <a:t>e</a:t>
            </a:r>
            <a:r>
              <a:rPr sz="4000" b="1" spc="-74" dirty="0" smtClean="0">
                <a:solidFill>
                  <a:srgbClr val="FFFFFF"/>
                </a:solidFill>
                <a:latin typeface="Garamond"/>
                <a:cs typeface="Garamond"/>
              </a:rPr>
              <a:t> </a:t>
            </a:r>
            <a:r>
              <a:rPr sz="4000" b="1" spc="4" dirty="0" smtClean="0">
                <a:solidFill>
                  <a:srgbClr val="FFFFFF"/>
                </a:solidFill>
                <a:latin typeface="Garamond"/>
                <a:cs typeface="Garamond"/>
              </a:rPr>
              <a:t>e</a:t>
            </a:r>
            <a:r>
              <a:rPr sz="4000" b="1" spc="0" dirty="0" smtClean="0">
                <a:solidFill>
                  <a:srgbClr val="FFFFFF"/>
                </a:solidFill>
                <a:latin typeface="Garamond"/>
                <a:cs typeface="Garamond"/>
              </a:rPr>
              <a:t>x</a:t>
            </a:r>
            <a:r>
              <a:rPr sz="4000" b="1" spc="-4" dirty="0" smtClean="0">
                <a:solidFill>
                  <a:srgbClr val="FFFFFF"/>
                </a:solidFill>
                <a:latin typeface="Garamond"/>
                <a:cs typeface="Garamond"/>
              </a:rPr>
              <a:t>pe</a:t>
            </a:r>
            <a:r>
              <a:rPr sz="4000" b="1" spc="4" dirty="0" smtClean="0">
                <a:solidFill>
                  <a:srgbClr val="FFFFFF"/>
                </a:solidFill>
                <a:latin typeface="Garamond"/>
                <a:cs typeface="Garamond"/>
              </a:rPr>
              <a:t>r</a:t>
            </a:r>
            <a:r>
              <a:rPr sz="4000" b="1" spc="-4" dirty="0" smtClean="0">
                <a:solidFill>
                  <a:srgbClr val="FFFFFF"/>
                </a:solidFill>
                <a:latin typeface="Garamond"/>
                <a:cs typeface="Garamond"/>
              </a:rPr>
              <a:t>i</a:t>
            </a:r>
            <a:r>
              <a:rPr sz="4000" b="1" spc="4" dirty="0" smtClean="0">
                <a:solidFill>
                  <a:srgbClr val="FFFFFF"/>
                </a:solidFill>
                <a:latin typeface="Garamond"/>
                <a:cs typeface="Garamond"/>
              </a:rPr>
              <a:t>me</a:t>
            </a:r>
            <a:r>
              <a:rPr sz="4000" b="1" spc="-4" dirty="0" smtClean="0">
                <a:solidFill>
                  <a:srgbClr val="FFFFFF"/>
                </a:solidFill>
                <a:latin typeface="Garamond"/>
                <a:cs typeface="Garamond"/>
              </a:rPr>
              <a:t>n</a:t>
            </a:r>
            <a:r>
              <a:rPr sz="4000" b="1" spc="0" dirty="0" smtClean="0">
                <a:solidFill>
                  <a:srgbClr val="FFFFFF"/>
                </a:solidFill>
                <a:latin typeface="Garamond"/>
                <a:cs typeface="Garamond"/>
              </a:rPr>
              <a:t>t.</a:t>
            </a:r>
            <a:endParaRPr sz="4000" dirty="0">
              <a:latin typeface="Garamond"/>
              <a:cs typeface="Garamond"/>
            </a:endParaRPr>
          </a:p>
        </p:txBody>
      </p:sp>
    </p:spTree>
    <p:extLst>
      <p:ext uri="{BB962C8B-B14F-4D97-AF65-F5344CB8AC3E}">
        <p14:creationId xmlns:p14="http://schemas.microsoft.com/office/powerpoint/2010/main" val="41966333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003399"/>
          </a:solidFill>
        </p:spPr>
        <p:txBody>
          <a:bodyPr wrap="square" lIns="0" tIns="0" rIns="0" bIns="0" rtlCol="0">
            <a:noAutofit/>
          </a:bodyPr>
          <a:lstStyle/>
          <a:p>
            <a:endParaRPr sz="2400"/>
          </a:p>
        </p:txBody>
      </p:sp>
      <p:sp>
        <p:nvSpPr>
          <p:cNvPr id="3" name="object 3"/>
          <p:cNvSpPr/>
          <p:nvPr/>
        </p:nvSpPr>
        <p:spPr>
          <a:xfrm>
            <a:off x="6982459" y="4988560"/>
            <a:ext cx="334010" cy="598932"/>
          </a:xfrm>
          <a:custGeom>
            <a:avLst/>
            <a:gdLst/>
            <a:ahLst/>
            <a:cxnLst/>
            <a:rect l="l" t="t" r="r" b="b"/>
            <a:pathLst>
              <a:path w="334010" h="598932">
                <a:moveTo>
                  <a:pt x="0" y="0"/>
                </a:moveTo>
                <a:lnTo>
                  <a:pt x="0" y="20757"/>
                </a:lnTo>
                <a:lnTo>
                  <a:pt x="57150" y="46990"/>
                </a:lnTo>
                <a:lnTo>
                  <a:pt x="107950" y="72390"/>
                </a:lnTo>
                <a:lnTo>
                  <a:pt x="152400" y="97790"/>
                </a:lnTo>
                <a:lnTo>
                  <a:pt x="177800" y="124460"/>
                </a:lnTo>
                <a:lnTo>
                  <a:pt x="195580" y="149860"/>
                </a:lnTo>
                <a:lnTo>
                  <a:pt x="203200" y="185420"/>
                </a:lnTo>
                <a:lnTo>
                  <a:pt x="195580" y="227330"/>
                </a:lnTo>
                <a:lnTo>
                  <a:pt x="177800" y="262890"/>
                </a:lnTo>
                <a:lnTo>
                  <a:pt x="143510" y="306070"/>
                </a:lnTo>
                <a:lnTo>
                  <a:pt x="92710" y="340360"/>
                </a:lnTo>
                <a:lnTo>
                  <a:pt x="31750" y="374650"/>
                </a:lnTo>
                <a:lnTo>
                  <a:pt x="0" y="388703"/>
                </a:lnTo>
                <a:lnTo>
                  <a:pt x="0" y="598932"/>
                </a:lnTo>
                <a:lnTo>
                  <a:pt x="48260" y="581660"/>
                </a:lnTo>
                <a:lnTo>
                  <a:pt x="143510" y="538480"/>
                </a:lnTo>
                <a:lnTo>
                  <a:pt x="203200" y="504190"/>
                </a:lnTo>
                <a:lnTo>
                  <a:pt x="246380" y="468630"/>
                </a:lnTo>
                <a:lnTo>
                  <a:pt x="281940" y="426720"/>
                </a:lnTo>
                <a:lnTo>
                  <a:pt x="307340" y="391160"/>
                </a:lnTo>
                <a:lnTo>
                  <a:pt x="334010" y="322580"/>
                </a:lnTo>
                <a:lnTo>
                  <a:pt x="323850" y="252730"/>
                </a:lnTo>
                <a:lnTo>
                  <a:pt x="289560" y="193040"/>
                </a:lnTo>
                <a:lnTo>
                  <a:pt x="256540" y="142240"/>
                </a:lnTo>
                <a:lnTo>
                  <a:pt x="203200" y="97790"/>
                </a:lnTo>
                <a:lnTo>
                  <a:pt x="161290" y="72390"/>
                </a:lnTo>
                <a:lnTo>
                  <a:pt x="31750" y="11430"/>
                </a:lnTo>
                <a:lnTo>
                  <a:pt x="0" y="0"/>
                </a:lnTo>
                <a:close/>
              </a:path>
            </a:pathLst>
          </a:custGeom>
          <a:solidFill>
            <a:srgbClr val="002D89"/>
          </a:solidFill>
        </p:spPr>
        <p:txBody>
          <a:bodyPr wrap="square" lIns="0" tIns="0" rIns="0" bIns="0" rtlCol="0">
            <a:noAutofit/>
          </a:bodyPr>
          <a:lstStyle/>
          <a:p>
            <a:endParaRPr/>
          </a:p>
        </p:txBody>
      </p:sp>
      <p:sp>
        <p:nvSpPr>
          <p:cNvPr id="4" name="object 4"/>
          <p:cNvSpPr/>
          <p:nvPr/>
        </p:nvSpPr>
        <p:spPr>
          <a:xfrm>
            <a:off x="6677659" y="4870450"/>
            <a:ext cx="335280" cy="803467"/>
          </a:xfrm>
          <a:custGeom>
            <a:avLst/>
            <a:gdLst/>
            <a:ahLst/>
            <a:cxnLst/>
            <a:rect l="l" t="t" r="r" b="b"/>
            <a:pathLst>
              <a:path w="335280" h="803467">
                <a:moveTo>
                  <a:pt x="0" y="0"/>
                </a:moveTo>
                <a:lnTo>
                  <a:pt x="0" y="26533"/>
                </a:lnTo>
                <a:lnTo>
                  <a:pt x="199390" y="95250"/>
                </a:lnTo>
                <a:lnTo>
                  <a:pt x="284480" y="129539"/>
                </a:lnTo>
                <a:lnTo>
                  <a:pt x="335280" y="152858"/>
                </a:lnTo>
                <a:lnTo>
                  <a:pt x="335280" y="129082"/>
                </a:lnTo>
                <a:lnTo>
                  <a:pt x="241300" y="95250"/>
                </a:lnTo>
                <a:lnTo>
                  <a:pt x="129540" y="52069"/>
                </a:lnTo>
                <a:lnTo>
                  <a:pt x="0" y="0"/>
                </a:lnTo>
                <a:close/>
              </a:path>
              <a:path w="335280" h="803467">
                <a:moveTo>
                  <a:pt x="335280" y="493322"/>
                </a:moveTo>
                <a:lnTo>
                  <a:pt x="259080" y="527050"/>
                </a:lnTo>
                <a:lnTo>
                  <a:pt x="173990" y="561340"/>
                </a:lnTo>
                <a:lnTo>
                  <a:pt x="78740" y="596900"/>
                </a:lnTo>
                <a:lnTo>
                  <a:pt x="0" y="620787"/>
                </a:lnTo>
                <a:lnTo>
                  <a:pt x="0" y="803467"/>
                </a:lnTo>
                <a:lnTo>
                  <a:pt x="86360" y="777240"/>
                </a:lnTo>
                <a:lnTo>
                  <a:pt x="232410" y="742950"/>
                </a:lnTo>
                <a:lnTo>
                  <a:pt x="335280" y="706133"/>
                </a:lnTo>
                <a:lnTo>
                  <a:pt x="335280" y="493322"/>
                </a:lnTo>
                <a:close/>
              </a:path>
            </a:pathLst>
          </a:custGeom>
          <a:solidFill>
            <a:srgbClr val="002D89"/>
          </a:solidFill>
        </p:spPr>
        <p:txBody>
          <a:bodyPr wrap="square" lIns="0" tIns="0" rIns="0" bIns="0" rtlCol="0">
            <a:noAutofit/>
          </a:bodyPr>
          <a:lstStyle/>
          <a:p>
            <a:endParaRPr/>
          </a:p>
        </p:txBody>
      </p:sp>
      <p:sp>
        <p:nvSpPr>
          <p:cNvPr id="5" name="object 5"/>
          <p:cNvSpPr/>
          <p:nvPr/>
        </p:nvSpPr>
        <p:spPr>
          <a:xfrm>
            <a:off x="6372859" y="4779787"/>
            <a:ext cx="335280" cy="968359"/>
          </a:xfrm>
          <a:custGeom>
            <a:avLst/>
            <a:gdLst/>
            <a:ahLst/>
            <a:cxnLst/>
            <a:rect l="l" t="t" r="r" b="b"/>
            <a:pathLst>
              <a:path w="335280" h="968359">
                <a:moveTo>
                  <a:pt x="0" y="0"/>
                </a:moveTo>
                <a:lnTo>
                  <a:pt x="0" y="21914"/>
                </a:lnTo>
                <a:lnTo>
                  <a:pt x="149860" y="65262"/>
                </a:lnTo>
                <a:lnTo>
                  <a:pt x="279399" y="108442"/>
                </a:lnTo>
                <a:lnTo>
                  <a:pt x="335280" y="127700"/>
                </a:lnTo>
                <a:lnTo>
                  <a:pt x="335280" y="102914"/>
                </a:lnTo>
                <a:lnTo>
                  <a:pt x="304799" y="90662"/>
                </a:lnTo>
                <a:lnTo>
                  <a:pt x="160019" y="46212"/>
                </a:lnTo>
                <a:lnTo>
                  <a:pt x="0" y="0"/>
                </a:lnTo>
                <a:close/>
              </a:path>
              <a:path w="335280" h="968359">
                <a:moveTo>
                  <a:pt x="335280" y="702203"/>
                </a:moveTo>
                <a:lnTo>
                  <a:pt x="270510" y="721852"/>
                </a:lnTo>
                <a:lnTo>
                  <a:pt x="21589" y="790432"/>
                </a:lnTo>
                <a:lnTo>
                  <a:pt x="0" y="795780"/>
                </a:lnTo>
                <a:lnTo>
                  <a:pt x="0" y="968359"/>
                </a:lnTo>
                <a:lnTo>
                  <a:pt x="21589" y="963152"/>
                </a:lnTo>
                <a:lnTo>
                  <a:pt x="219710" y="919972"/>
                </a:lnTo>
                <a:lnTo>
                  <a:pt x="335280" y="884873"/>
                </a:lnTo>
                <a:lnTo>
                  <a:pt x="335280" y="702203"/>
                </a:lnTo>
                <a:close/>
              </a:path>
            </a:pathLst>
          </a:custGeom>
          <a:solidFill>
            <a:srgbClr val="002D8A"/>
          </a:solidFill>
        </p:spPr>
        <p:txBody>
          <a:bodyPr wrap="square" lIns="0" tIns="0" rIns="0" bIns="0" rtlCol="0">
            <a:noAutofit/>
          </a:bodyPr>
          <a:lstStyle/>
          <a:p>
            <a:endParaRPr/>
          </a:p>
        </p:txBody>
      </p:sp>
      <p:sp>
        <p:nvSpPr>
          <p:cNvPr id="6" name="object 6"/>
          <p:cNvSpPr/>
          <p:nvPr/>
        </p:nvSpPr>
        <p:spPr>
          <a:xfrm>
            <a:off x="6068059" y="4696183"/>
            <a:ext cx="334010" cy="1127204"/>
          </a:xfrm>
          <a:custGeom>
            <a:avLst/>
            <a:gdLst/>
            <a:ahLst/>
            <a:cxnLst/>
            <a:rect l="l" t="t" r="r" b="b"/>
            <a:pathLst>
              <a:path w="334010" h="1127204">
                <a:moveTo>
                  <a:pt x="0" y="0"/>
                </a:moveTo>
                <a:lnTo>
                  <a:pt x="0" y="16209"/>
                </a:lnTo>
                <a:lnTo>
                  <a:pt x="137160" y="53616"/>
                </a:lnTo>
                <a:lnTo>
                  <a:pt x="300989" y="104416"/>
                </a:lnTo>
                <a:lnTo>
                  <a:pt x="334010" y="113968"/>
                </a:lnTo>
                <a:lnTo>
                  <a:pt x="334010" y="92039"/>
                </a:lnTo>
                <a:lnTo>
                  <a:pt x="170179" y="44726"/>
                </a:lnTo>
                <a:lnTo>
                  <a:pt x="0" y="0"/>
                </a:lnTo>
                <a:close/>
              </a:path>
              <a:path w="334010" h="1127204">
                <a:moveTo>
                  <a:pt x="334010" y="871937"/>
                </a:moveTo>
                <a:lnTo>
                  <a:pt x="326389" y="874036"/>
                </a:lnTo>
                <a:lnTo>
                  <a:pt x="187960" y="908326"/>
                </a:lnTo>
                <a:lnTo>
                  <a:pt x="0" y="952530"/>
                </a:lnTo>
                <a:lnTo>
                  <a:pt x="0" y="1127204"/>
                </a:lnTo>
                <a:lnTo>
                  <a:pt x="110489" y="1098826"/>
                </a:lnTo>
                <a:lnTo>
                  <a:pt x="326389" y="1046756"/>
                </a:lnTo>
                <a:lnTo>
                  <a:pt x="334010" y="1045096"/>
                </a:lnTo>
                <a:lnTo>
                  <a:pt x="334010" y="871937"/>
                </a:lnTo>
                <a:close/>
              </a:path>
            </a:pathLst>
          </a:custGeom>
          <a:solidFill>
            <a:srgbClr val="002D8B"/>
          </a:solidFill>
        </p:spPr>
        <p:txBody>
          <a:bodyPr wrap="square" lIns="0" tIns="0" rIns="0" bIns="0" rtlCol="0">
            <a:noAutofit/>
          </a:bodyPr>
          <a:lstStyle/>
          <a:p>
            <a:endParaRPr/>
          </a:p>
        </p:txBody>
      </p:sp>
      <p:sp>
        <p:nvSpPr>
          <p:cNvPr id="7" name="object 7"/>
          <p:cNvSpPr/>
          <p:nvPr/>
        </p:nvSpPr>
        <p:spPr>
          <a:xfrm>
            <a:off x="5761990" y="4598393"/>
            <a:ext cx="335280" cy="1301175"/>
          </a:xfrm>
          <a:custGeom>
            <a:avLst/>
            <a:gdLst/>
            <a:ahLst/>
            <a:cxnLst/>
            <a:rect l="l" t="t" r="r" b="b"/>
            <a:pathLst>
              <a:path w="335280" h="1301175">
                <a:moveTo>
                  <a:pt x="0" y="0"/>
                </a:moveTo>
                <a:lnTo>
                  <a:pt x="0" y="20587"/>
                </a:lnTo>
                <a:lnTo>
                  <a:pt x="3810" y="21866"/>
                </a:lnTo>
                <a:lnTo>
                  <a:pt x="219710" y="90446"/>
                </a:lnTo>
                <a:lnTo>
                  <a:pt x="335280" y="121965"/>
                </a:lnTo>
                <a:lnTo>
                  <a:pt x="335280" y="105466"/>
                </a:lnTo>
                <a:lnTo>
                  <a:pt x="278130" y="90446"/>
                </a:lnTo>
                <a:lnTo>
                  <a:pt x="106680" y="37106"/>
                </a:lnTo>
                <a:lnTo>
                  <a:pt x="0" y="0"/>
                </a:lnTo>
                <a:close/>
              </a:path>
              <a:path w="335280" h="1301175">
                <a:moveTo>
                  <a:pt x="335280" y="1043449"/>
                </a:moveTo>
                <a:lnTo>
                  <a:pt x="0" y="1122299"/>
                </a:lnTo>
                <a:lnTo>
                  <a:pt x="0" y="1301175"/>
                </a:lnTo>
                <a:lnTo>
                  <a:pt x="184150" y="1256306"/>
                </a:lnTo>
                <a:lnTo>
                  <a:pt x="335280" y="1217491"/>
                </a:lnTo>
                <a:lnTo>
                  <a:pt x="335280" y="1043449"/>
                </a:lnTo>
                <a:close/>
              </a:path>
            </a:pathLst>
          </a:custGeom>
          <a:solidFill>
            <a:srgbClr val="002E8C"/>
          </a:solidFill>
        </p:spPr>
        <p:txBody>
          <a:bodyPr wrap="square" lIns="0" tIns="0" rIns="0" bIns="0" rtlCol="0">
            <a:noAutofit/>
          </a:bodyPr>
          <a:lstStyle/>
          <a:p>
            <a:endParaRPr/>
          </a:p>
        </p:txBody>
      </p:sp>
      <p:sp>
        <p:nvSpPr>
          <p:cNvPr id="8" name="object 8"/>
          <p:cNvSpPr/>
          <p:nvPr/>
        </p:nvSpPr>
        <p:spPr>
          <a:xfrm>
            <a:off x="5457190" y="4454223"/>
            <a:ext cx="335280" cy="1533391"/>
          </a:xfrm>
          <a:custGeom>
            <a:avLst/>
            <a:gdLst/>
            <a:ahLst/>
            <a:cxnLst/>
            <a:rect l="l" t="t" r="r" b="b"/>
            <a:pathLst>
              <a:path w="335280" h="1533391">
                <a:moveTo>
                  <a:pt x="0" y="0"/>
                </a:moveTo>
                <a:lnTo>
                  <a:pt x="0" y="52498"/>
                </a:lnTo>
                <a:lnTo>
                  <a:pt x="41910" y="72056"/>
                </a:lnTo>
                <a:lnTo>
                  <a:pt x="127000" y="105076"/>
                </a:lnTo>
                <a:lnTo>
                  <a:pt x="308610" y="166036"/>
                </a:lnTo>
                <a:lnTo>
                  <a:pt x="335280" y="174508"/>
                </a:lnTo>
                <a:lnTo>
                  <a:pt x="335280" y="154772"/>
                </a:lnTo>
                <a:lnTo>
                  <a:pt x="265430" y="130476"/>
                </a:lnTo>
                <a:lnTo>
                  <a:pt x="152400" y="79676"/>
                </a:lnTo>
                <a:lnTo>
                  <a:pt x="49530" y="27606"/>
                </a:lnTo>
                <a:lnTo>
                  <a:pt x="0" y="0"/>
                </a:lnTo>
                <a:close/>
              </a:path>
              <a:path w="335280" h="1533391">
                <a:moveTo>
                  <a:pt x="335280" y="1259301"/>
                </a:moveTo>
                <a:lnTo>
                  <a:pt x="177800" y="1296336"/>
                </a:lnTo>
                <a:lnTo>
                  <a:pt x="0" y="1342385"/>
                </a:lnTo>
                <a:lnTo>
                  <a:pt x="0" y="1533391"/>
                </a:lnTo>
                <a:lnTo>
                  <a:pt x="238760" y="1461436"/>
                </a:lnTo>
                <a:lnTo>
                  <a:pt x="335280" y="1437919"/>
                </a:lnTo>
                <a:lnTo>
                  <a:pt x="335280" y="1259301"/>
                </a:lnTo>
                <a:close/>
              </a:path>
            </a:pathLst>
          </a:custGeom>
          <a:solidFill>
            <a:srgbClr val="002E8D"/>
          </a:solidFill>
        </p:spPr>
        <p:txBody>
          <a:bodyPr wrap="square" lIns="0" tIns="0" rIns="0" bIns="0" rtlCol="0">
            <a:noAutofit/>
          </a:bodyPr>
          <a:lstStyle/>
          <a:p>
            <a:endParaRPr/>
          </a:p>
        </p:txBody>
      </p:sp>
      <p:sp>
        <p:nvSpPr>
          <p:cNvPr id="9" name="object 9"/>
          <p:cNvSpPr/>
          <p:nvPr/>
        </p:nvSpPr>
        <p:spPr>
          <a:xfrm>
            <a:off x="5152390" y="4197350"/>
            <a:ext cx="335280" cy="1882122"/>
          </a:xfrm>
          <a:custGeom>
            <a:avLst/>
            <a:gdLst/>
            <a:ahLst/>
            <a:cxnLst/>
            <a:rect l="l" t="t" r="r" b="b"/>
            <a:pathLst>
              <a:path w="335280" h="1882122">
                <a:moveTo>
                  <a:pt x="105410" y="0"/>
                </a:moveTo>
                <a:lnTo>
                  <a:pt x="80010" y="43180"/>
                </a:lnTo>
                <a:lnTo>
                  <a:pt x="60960" y="77469"/>
                </a:lnTo>
                <a:lnTo>
                  <a:pt x="60960" y="120650"/>
                </a:lnTo>
                <a:lnTo>
                  <a:pt x="80010" y="154939"/>
                </a:lnTo>
                <a:lnTo>
                  <a:pt x="113030" y="190500"/>
                </a:lnTo>
                <a:lnTo>
                  <a:pt x="156210" y="222250"/>
                </a:lnTo>
                <a:lnTo>
                  <a:pt x="208280" y="259080"/>
                </a:lnTo>
                <a:lnTo>
                  <a:pt x="270510" y="293369"/>
                </a:lnTo>
                <a:lnTo>
                  <a:pt x="335280" y="323596"/>
                </a:lnTo>
                <a:lnTo>
                  <a:pt x="335280" y="273861"/>
                </a:lnTo>
                <a:lnTo>
                  <a:pt x="276860" y="241300"/>
                </a:lnTo>
                <a:lnTo>
                  <a:pt x="215900" y="196850"/>
                </a:lnTo>
                <a:lnTo>
                  <a:pt x="173989" y="163830"/>
                </a:lnTo>
                <a:lnTo>
                  <a:pt x="138430" y="128269"/>
                </a:lnTo>
                <a:lnTo>
                  <a:pt x="113030" y="95250"/>
                </a:lnTo>
                <a:lnTo>
                  <a:pt x="105410" y="68580"/>
                </a:lnTo>
                <a:lnTo>
                  <a:pt x="95250" y="43180"/>
                </a:lnTo>
                <a:lnTo>
                  <a:pt x="105410" y="6350"/>
                </a:lnTo>
                <a:lnTo>
                  <a:pt x="105410" y="0"/>
                </a:lnTo>
                <a:close/>
              </a:path>
              <a:path w="335280" h="1882122">
                <a:moveTo>
                  <a:pt x="335280" y="1591364"/>
                </a:moveTo>
                <a:lnTo>
                  <a:pt x="0" y="1678199"/>
                </a:lnTo>
                <a:lnTo>
                  <a:pt x="0" y="1882122"/>
                </a:lnTo>
                <a:lnTo>
                  <a:pt x="335280" y="1781079"/>
                </a:lnTo>
                <a:lnTo>
                  <a:pt x="335280" y="1591364"/>
                </a:lnTo>
                <a:close/>
              </a:path>
            </a:pathLst>
          </a:custGeom>
          <a:solidFill>
            <a:srgbClr val="002E8E"/>
          </a:solidFill>
        </p:spPr>
        <p:txBody>
          <a:bodyPr wrap="square" lIns="0" tIns="0" rIns="0" bIns="0" rtlCol="0">
            <a:noAutofit/>
          </a:bodyPr>
          <a:lstStyle/>
          <a:p>
            <a:endParaRPr/>
          </a:p>
        </p:txBody>
      </p:sp>
      <p:sp>
        <p:nvSpPr>
          <p:cNvPr id="10" name="object 10"/>
          <p:cNvSpPr/>
          <p:nvPr/>
        </p:nvSpPr>
        <p:spPr>
          <a:xfrm>
            <a:off x="4847590" y="5867655"/>
            <a:ext cx="335280" cy="304570"/>
          </a:xfrm>
          <a:custGeom>
            <a:avLst/>
            <a:gdLst/>
            <a:ahLst/>
            <a:cxnLst/>
            <a:rect l="l" t="t" r="r" b="b"/>
            <a:pathLst>
              <a:path w="335280" h="304570">
                <a:moveTo>
                  <a:pt x="335280" y="0"/>
                </a:moveTo>
                <a:lnTo>
                  <a:pt x="81280" y="65784"/>
                </a:lnTo>
                <a:lnTo>
                  <a:pt x="0" y="90363"/>
                </a:lnTo>
                <a:lnTo>
                  <a:pt x="0" y="304570"/>
                </a:lnTo>
                <a:lnTo>
                  <a:pt x="13970" y="299464"/>
                </a:lnTo>
                <a:lnTo>
                  <a:pt x="335280" y="202631"/>
                </a:lnTo>
                <a:lnTo>
                  <a:pt x="335280" y="0"/>
                </a:lnTo>
                <a:close/>
              </a:path>
            </a:pathLst>
          </a:custGeom>
          <a:solidFill>
            <a:srgbClr val="002F8F"/>
          </a:solidFill>
        </p:spPr>
        <p:txBody>
          <a:bodyPr wrap="square" lIns="0" tIns="0" rIns="0" bIns="0" rtlCol="0">
            <a:noAutofit/>
          </a:bodyPr>
          <a:lstStyle/>
          <a:p>
            <a:endParaRPr/>
          </a:p>
        </p:txBody>
      </p:sp>
      <p:sp>
        <p:nvSpPr>
          <p:cNvPr id="11" name="object 11"/>
          <p:cNvSpPr/>
          <p:nvPr/>
        </p:nvSpPr>
        <p:spPr>
          <a:xfrm>
            <a:off x="4541520" y="5949186"/>
            <a:ext cx="335279" cy="335586"/>
          </a:xfrm>
          <a:custGeom>
            <a:avLst/>
            <a:gdLst/>
            <a:ahLst/>
            <a:cxnLst/>
            <a:rect l="l" t="t" r="r" b="b"/>
            <a:pathLst>
              <a:path w="335279" h="335586">
                <a:moveTo>
                  <a:pt x="335279" y="0"/>
                </a:moveTo>
                <a:lnTo>
                  <a:pt x="17779" y="96013"/>
                </a:lnTo>
                <a:lnTo>
                  <a:pt x="0" y="101899"/>
                </a:lnTo>
                <a:lnTo>
                  <a:pt x="0" y="335586"/>
                </a:lnTo>
                <a:lnTo>
                  <a:pt x="17779" y="328423"/>
                </a:lnTo>
                <a:lnTo>
                  <a:pt x="320039" y="217933"/>
                </a:lnTo>
                <a:lnTo>
                  <a:pt x="335279" y="213340"/>
                </a:lnTo>
                <a:lnTo>
                  <a:pt x="335279" y="0"/>
                </a:lnTo>
                <a:close/>
              </a:path>
            </a:pathLst>
          </a:custGeom>
          <a:solidFill>
            <a:srgbClr val="002F90"/>
          </a:solidFill>
        </p:spPr>
        <p:txBody>
          <a:bodyPr wrap="square" lIns="0" tIns="0" rIns="0" bIns="0" rtlCol="0">
            <a:noAutofit/>
          </a:bodyPr>
          <a:lstStyle/>
          <a:p>
            <a:endParaRPr/>
          </a:p>
        </p:txBody>
      </p:sp>
      <p:sp>
        <p:nvSpPr>
          <p:cNvPr id="12" name="object 12"/>
          <p:cNvSpPr/>
          <p:nvPr/>
        </p:nvSpPr>
        <p:spPr>
          <a:xfrm>
            <a:off x="4236720" y="6041359"/>
            <a:ext cx="335279" cy="366206"/>
          </a:xfrm>
          <a:custGeom>
            <a:avLst/>
            <a:gdLst/>
            <a:ahLst/>
            <a:cxnLst/>
            <a:rect l="l" t="t" r="r" b="b"/>
            <a:pathLst>
              <a:path w="335279" h="366206">
                <a:moveTo>
                  <a:pt x="335279" y="0"/>
                </a:moveTo>
                <a:lnTo>
                  <a:pt x="322579" y="3840"/>
                </a:lnTo>
                <a:lnTo>
                  <a:pt x="0" y="110625"/>
                </a:lnTo>
                <a:lnTo>
                  <a:pt x="0" y="366206"/>
                </a:lnTo>
                <a:lnTo>
                  <a:pt x="322579" y="236250"/>
                </a:lnTo>
                <a:lnTo>
                  <a:pt x="335279" y="231608"/>
                </a:lnTo>
                <a:lnTo>
                  <a:pt x="335279" y="0"/>
                </a:lnTo>
                <a:close/>
              </a:path>
            </a:pathLst>
          </a:custGeom>
          <a:solidFill>
            <a:srgbClr val="002F91"/>
          </a:solidFill>
        </p:spPr>
        <p:txBody>
          <a:bodyPr wrap="square" lIns="0" tIns="0" rIns="0" bIns="0" rtlCol="0">
            <a:noAutofit/>
          </a:bodyPr>
          <a:lstStyle/>
          <a:p>
            <a:endParaRPr/>
          </a:p>
        </p:txBody>
      </p:sp>
      <p:sp>
        <p:nvSpPr>
          <p:cNvPr id="13" name="object 13"/>
          <p:cNvSpPr/>
          <p:nvPr/>
        </p:nvSpPr>
        <p:spPr>
          <a:xfrm>
            <a:off x="3931920" y="6141895"/>
            <a:ext cx="335279" cy="389041"/>
          </a:xfrm>
          <a:custGeom>
            <a:avLst/>
            <a:gdLst/>
            <a:ahLst/>
            <a:cxnLst/>
            <a:rect l="l" t="t" r="r" b="b"/>
            <a:pathLst>
              <a:path w="335279" h="389041">
                <a:moveTo>
                  <a:pt x="335279" y="0"/>
                </a:moveTo>
                <a:lnTo>
                  <a:pt x="259079" y="25224"/>
                </a:lnTo>
                <a:lnTo>
                  <a:pt x="0" y="119357"/>
                </a:lnTo>
                <a:lnTo>
                  <a:pt x="0" y="389041"/>
                </a:lnTo>
                <a:lnTo>
                  <a:pt x="6350" y="385904"/>
                </a:lnTo>
                <a:lnTo>
                  <a:pt x="335279" y="253391"/>
                </a:lnTo>
                <a:lnTo>
                  <a:pt x="335279" y="0"/>
                </a:lnTo>
                <a:close/>
              </a:path>
            </a:pathLst>
          </a:custGeom>
          <a:solidFill>
            <a:srgbClr val="003092"/>
          </a:solidFill>
        </p:spPr>
        <p:txBody>
          <a:bodyPr wrap="square" lIns="0" tIns="0" rIns="0" bIns="0" rtlCol="0">
            <a:noAutofit/>
          </a:bodyPr>
          <a:lstStyle/>
          <a:p>
            <a:endParaRPr/>
          </a:p>
        </p:txBody>
      </p:sp>
      <p:sp>
        <p:nvSpPr>
          <p:cNvPr id="14" name="object 14"/>
          <p:cNvSpPr/>
          <p:nvPr/>
        </p:nvSpPr>
        <p:spPr>
          <a:xfrm>
            <a:off x="3627120" y="6250177"/>
            <a:ext cx="335279" cy="431322"/>
          </a:xfrm>
          <a:custGeom>
            <a:avLst/>
            <a:gdLst/>
            <a:ahLst/>
            <a:cxnLst/>
            <a:rect l="l" t="t" r="r" b="b"/>
            <a:pathLst>
              <a:path w="335279" h="431322">
                <a:moveTo>
                  <a:pt x="335279" y="0"/>
                </a:moveTo>
                <a:lnTo>
                  <a:pt x="182879" y="55372"/>
                </a:lnTo>
                <a:lnTo>
                  <a:pt x="0" y="136091"/>
                </a:lnTo>
                <a:lnTo>
                  <a:pt x="0" y="431322"/>
                </a:lnTo>
                <a:lnTo>
                  <a:pt x="311150" y="277622"/>
                </a:lnTo>
                <a:lnTo>
                  <a:pt x="335279" y="267900"/>
                </a:lnTo>
                <a:lnTo>
                  <a:pt x="335279" y="0"/>
                </a:lnTo>
                <a:close/>
              </a:path>
            </a:pathLst>
          </a:custGeom>
          <a:solidFill>
            <a:srgbClr val="003093"/>
          </a:solidFill>
        </p:spPr>
        <p:txBody>
          <a:bodyPr wrap="square" lIns="0" tIns="0" rIns="0" bIns="0" rtlCol="0">
            <a:noAutofit/>
          </a:bodyPr>
          <a:lstStyle/>
          <a:p>
            <a:endParaRPr/>
          </a:p>
        </p:txBody>
      </p:sp>
      <p:sp>
        <p:nvSpPr>
          <p:cNvPr id="15" name="object 15"/>
          <p:cNvSpPr/>
          <p:nvPr/>
        </p:nvSpPr>
        <p:spPr>
          <a:xfrm>
            <a:off x="3322320" y="6372816"/>
            <a:ext cx="335279" cy="466427"/>
          </a:xfrm>
          <a:custGeom>
            <a:avLst/>
            <a:gdLst/>
            <a:ahLst/>
            <a:cxnLst/>
            <a:rect l="l" t="t" r="r" b="b"/>
            <a:pathLst>
              <a:path w="335279" h="466427">
                <a:moveTo>
                  <a:pt x="335279" y="0"/>
                </a:moveTo>
                <a:lnTo>
                  <a:pt x="119379" y="95293"/>
                </a:lnTo>
                <a:lnTo>
                  <a:pt x="0" y="156262"/>
                </a:lnTo>
                <a:lnTo>
                  <a:pt x="0" y="466427"/>
                </a:lnTo>
                <a:lnTo>
                  <a:pt x="299719" y="311193"/>
                </a:lnTo>
                <a:lnTo>
                  <a:pt x="335279" y="293628"/>
                </a:lnTo>
                <a:lnTo>
                  <a:pt x="335279" y="0"/>
                </a:lnTo>
                <a:close/>
              </a:path>
            </a:pathLst>
          </a:custGeom>
          <a:solidFill>
            <a:srgbClr val="003094"/>
          </a:solidFill>
        </p:spPr>
        <p:txBody>
          <a:bodyPr wrap="square" lIns="0" tIns="0" rIns="0" bIns="0" rtlCol="0">
            <a:noAutofit/>
          </a:bodyPr>
          <a:lstStyle/>
          <a:p>
            <a:endParaRPr/>
          </a:p>
        </p:txBody>
      </p:sp>
      <p:sp>
        <p:nvSpPr>
          <p:cNvPr id="16" name="object 16"/>
          <p:cNvSpPr/>
          <p:nvPr/>
        </p:nvSpPr>
        <p:spPr>
          <a:xfrm>
            <a:off x="3016250" y="6514161"/>
            <a:ext cx="335279" cy="334948"/>
          </a:xfrm>
          <a:custGeom>
            <a:avLst/>
            <a:gdLst/>
            <a:ahLst/>
            <a:cxnLst/>
            <a:rect l="l" t="t" r="r" b="b"/>
            <a:pathLst>
              <a:path w="335279" h="334948">
                <a:moveTo>
                  <a:pt x="335279" y="0"/>
                </a:moveTo>
                <a:lnTo>
                  <a:pt x="69850" y="135558"/>
                </a:lnTo>
                <a:lnTo>
                  <a:pt x="0" y="176175"/>
                </a:lnTo>
                <a:lnTo>
                  <a:pt x="0" y="334948"/>
                </a:lnTo>
                <a:lnTo>
                  <a:pt x="287020" y="334948"/>
                </a:lnTo>
                <a:lnTo>
                  <a:pt x="335279" y="309953"/>
                </a:lnTo>
                <a:lnTo>
                  <a:pt x="335279" y="0"/>
                </a:lnTo>
                <a:close/>
              </a:path>
            </a:pathLst>
          </a:custGeom>
          <a:solidFill>
            <a:srgbClr val="003195"/>
          </a:solidFill>
        </p:spPr>
        <p:txBody>
          <a:bodyPr wrap="square" lIns="0" tIns="0" rIns="0" bIns="0" rtlCol="0">
            <a:noAutofit/>
          </a:bodyPr>
          <a:lstStyle/>
          <a:p>
            <a:endParaRPr/>
          </a:p>
        </p:txBody>
      </p:sp>
      <p:sp>
        <p:nvSpPr>
          <p:cNvPr id="17" name="object 17"/>
          <p:cNvSpPr/>
          <p:nvPr/>
        </p:nvSpPr>
        <p:spPr>
          <a:xfrm>
            <a:off x="2743200" y="6672613"/>
            <a:ext cx="303530" cy="176497"/>
          </a:xfrm>
          <a:custGeom>
            <a:avLst/>
            <a:gdLst/>
            <a:ahLst/>
            <a:cxnLst/>
            <a:rect l="l" t="t" r="r" b="b"/>
            <a:pathLst>
              <a:path w="303530" h="176497">
                <a:moveTo>
                  <a:pt x="303530" y="0"/>
                </a:moveTo>
                <a:lnTo>
                  <a:pt x="0" y="176497"/>
                </a:lnTo>
                <a:lnTo>
                  <a:pt x="303530" y="176497"/>
                </a:lnTo>
                <a:lnTo>
                  <a:pt x="303530" y="0"/>
                </a:lnTo>
                <a:close/>
              </a:path>
            </a:pathLst>
          </a:custGeom>
          <a:solidFill>
            <a:srgbClr val="003196"/>
          </a:solidFill>
        </p:spPr>
        <p:txBody>
          <a:bodyPr wrap="square" lIns="0" tIns="0" rIns="0" bIns="0" rtlCol="0">
            <a:noAutofit/>
          </a:bodyPr>
          <a:lstStyle/>
          <a:p>
            <a:endParaRPr/>
          </a:p>
        </p:txBody>
      </p:sp>
      <p:sp>
        <p:nvSpPr>
          <p:cNvPr id="18" name="object 18"/>
          <p:cNvSpPr/>
          <p:nvPr/>
        </p:nvSpPr>
        <p:spPr>
          <a:xfrm>
            <a:off x="8509000" y="5300344"/>
            <a:ext cx="94615" cy="94615"/>
          </a:xfrm>
          <a:custGeom>
            <a:avLst/>
            <a:gdLst/>
            <a:ahLst/>
            <a:cxnLst/>
            <a:rect l="l" t="t" r="r" b="b"/>
            <a:pathLst>
              <a:path w="94615" h="94615">
                <a:moveTo>
                  <a:pt x="94615" y="0"/>
                </a:moveTo>
                <a:lnTo>
                  <a:pt x="0" y="94615"/>
                </a:lnTo>
                <a:lnTo>
                  <a:pt x="12700" y="88265"/>
                </a:lnTo>
                <a:lnTo>
                  <a:pt x="54609" y="53975"/>
                </a:lnTo>
                <a:lnTo>
                  <a:pt x="90170" y="10795"/>
                </a:lnTo>
                <a:lnTo>
                  <a:pt x="94615" y="0"/>
                </a:lnTo>
                <a:close/>
              </a:path>
            </a:pathLst>
          </a:custGeom>
          <a:solidFill>
            <a:srgbClr val="002D89"/>
          </a:solidFill>
        </p:spPr>
        <p:txBody>
          <a:bodyPr wrap="square" lIns="0" tIns="0" rIns="0" bIns="0" rtlCol="0">
            <a:noAutofit/>
          </a:bodyPr>
          <a:lstStyle/>
          <a:p>
            <a:endParaRPr/>
          </a:p>
        </p:txBody>
      </p:sp>
      <p:sp>
        <p:nvSpPr>
          <p:cNvPr id="19" name="object 19"/>
          <p:cNvSpPr/>
          <p:nvPr/>
        </p:nvSpPr>
        <p:spPr>
          <a:xfrm>
            <a:off x="8168640" y="5118988"/>
            <a:ext cx="448309" cy="408051"/>
          </a:xfrm>
          <a:custGeom>
            <a:avLst/>
            <a:gdLst/>
            <a:ahLst/>
            <a:cxnLst/>
            <a:rect l="l" t="t" r="r" b="b"/>
            <a:pathLst>
              <a:path w="448309" h="408050">
                <a:moveTo>
                  <a:pt x="397890" y="0"/>
                </a:moveTo>
                <a:lnTo>
                  <a:pt x="220484" y="177406"/>
                </a:lnTo>
                <a:lnTo>
                  <a:pt x="223519" y="192151"/>
                </a:lnTo>
                <a:lnTo>
                  <a:pt x="214629" y="226441"/>
                </a:lnTo>
                <a:lnTo>
                  <a:pt x="189229" y="269621"/>
                </a:lnTo>
                <a:lnTo>
                  <a:pt x="163829" y="303911"/>
                </a:lnTo>
                <a:lnTo>
                  <a:pt x="120650" y="338201"/>
                </a:lnTo>
                <a:lnTo>
                  <a:pt x="0" y="408051"/>
                </a:lnTo>
                <a:lnTo>
                  <a:pt x="111759" y="372491"/>
                </a:lnTo>
                <a:lnTo>
                  <a:pt x="207009" y="338201"/>
                </a:lnTo>
                <a:lnTo>
                  <a:pt x="284479" y="303911"/>
                </a:lnTo>
                <a:lnTo>
                  <a:pt x="353059" y="269621"/>
                </a:lnTo>
                <a:lnTo>
                  <a:pt x="394969" y="235331"/>
                </a:lnTo>
                <a:lnTo>
                  <a:pt x="430529" y="192151"/>
                </a:lnTo>
                <a:lnTo>
                  <a:pt x="448309" y="148971"/>
                </a:lnTo>
                <a:lnTo>
                  <a:pt x="448309" y="96900"/>
                </a:lnTo>
                <a:lnTo>
                  <a:pt x="430529" y="53721"/>
                </a:lnTo>
                <a:lnTo>
                  <a:pt x="412750" y="19431"/>
                </a:lnTo>
                <a:lnTo>
                  <a:pt x="397890" y="0"/>
                </a:lnTo>
                <a:close/>
              </a:path>
            </a:pathLst>
          </a:custGeom>
          <a:solidFill>
            <a:srgbClr val="002D89"/>
          </a:solidFill>
        </p:spPr>
        <p:txBody>
          <a:bodyPr wrap="square" lIns="0" tIns="0" rIns="0" bIns="0" rtlCol="0">
            <a:noAutofit/>
          </a:bodyPr>
          <a:lstStyle/>
          <a:p>
            <a:endParaRPr/>
          </a:p>
        </p:txBody>
      </p:sp>
      <p:sp>
        <p:nvSpPr>
          <p:cNvPr id="20" name="object 20"/>
          <p:cNvSpPr/>
          <p:nvPr/>
        </p:nvSpPr>
        <p:spPr>
          <a:xfrm>
            <a:off x="8168640" y="5023905"/>
            <a:ext cx="406696" cy="503134"/>
          </a:xfrm>
          <a:custGeom>
            <a:avLst/>
            <a:gdLst/>
            <a:ahLst/>
            <a:cxnLst/>
            <a:rect l="l" t="t" r="r" b="b"/>
            <a:pathLst>
              <a:path w="406696" h="503134">
                <a:moveTo>
                  <a:pt x="271994" y="0"/>
                </a:moveTo>
                <a:lnTo>
                  <a:pt x="139065" y="132929"/>
                </a:lnTo>
                <a:lnTo>
                  <a:pt x="163829" y="157694"/>
                </a:lnTo>
                <a:lnTo>
                  <a:pt x="198119" y="199604"/>
                </a:lnTo>
                <a:lnTo>
                  <a:pt x="214629" y="244054"/>
                </a:lnTo>
                <a:lnTo>
                  <a:pt x="223519" y="287234"/>
                </a:lnTo>
                <a:lnTo>
                  <a:pt x="222630" y="290663"/>
                </a:lnTo>
                <a:lnTo>
                  <a:pt x="406696" y="106598"/>
                </a:lnTo>
                <a:lnTo>
                  <a:pt x="379729" y="71334"/>
                </a:lnTo>
                <a:lnTo>
                  <a:pt x="335279" y="37044"/>
                </a:lnTo>
                <a:lnTo>
                  <a:pt x="271994" y="0"/>
                </a:lnTo>
                <a:close/>
              </a:path>
              <a:path w="406696" h="503134">
                <a:moveTo>
                  <a:pt x="24129" y="489164"/>
                </a:moveTo>
                <a:lnTo>
                  <a:pt x="0" y="503134"/>
                </a:lnTo>
                <a:lnTo>
                  <a:pt x="14901" y="498393"/>
                </a:lnTo>
                <a:lnTo>
                  <a:pt x="24129" y="489164"/>
                </a:lnTo>
                <a:close/>
              </a:path>
            </a:pathLst>
          </a:custGeom>
          <a:solidFill>
            <a:srgbClr val="002D8A"/>
          </a:solidFill>
        </p:spPr>
        <p:txBody>
          <a:bodyPr wrap="square" lIns="0" tIns="0" rIns="0" bIns="0" rtlCol="0">
            <a:noAutofit/>
          </a:bodyPr>
          <a:lstStyle/>
          <a:p>
            <a:endParaRPr/>
          </a:p>
        </p:txBody>
      </p:sp>
      <p:sp>
        <p:nvSpPr>
          <p:cNvPr id="21" name="object 21"/>
          <p:cNvSpPr/>
          <p:nvPr/>
        </p:nvSpPr>
        <p:spPr>
          <a:xfrm>
            <a:off x="8178747" y="4951189"/>
            <a:ext cx="276307" cy="217075"/>
          </a:xfrm>
          <a:custGeom>
            <a:avLst/>
            <a:gdLst/>
            <a:ahLst/>
            <a:cxnLst/>
            <a:rect l="l" t="t" r="r" b="b"/>
            <a:pathLst>
              <a:path w="276307" h="217075">
                <a:moveTo>
                  <a:pt x="116163" y="0"/>
                </a:moveTo>
                <a:lnTo>
                  <a:pt x="0" y="116163"/>
                </a:lnTo>
                <a:lnTo>
                  <a:pt x="50852" y="144050"/>
                </a:lnTo>
                <a:lnTo>
                  <a:pt x="110542" y="187230"/>
                </a:lnTo>
                <a:lnTo>
                  <a:pt x="140387" y="217075"/>
                </a:lnTo>
                <a:lnTo>
                  <a:pt x="276307" y="81156"/>
                </a:lnTo>
                <a:lnTo>
                  <a:pt x="221032" y="48800"/>
                </a:lnTo>
                <a:lnTo>
                  <a:pt x="116163" y="0"/>
                </a:lnTo>
                <a:close/>
              </a:path>
            </a:pathLst>
          </a:custGeom>
          <a:solidFill>
            <a:srgbClr val="002D8B"/>
          </a:solidFill>
        </p:spPr>
        <p:txBody>
          <a:bodyPr wrap="square" lIns="0" tIns="0" rIns="0" bIns="0" rtlCol="0">
            <a:noAutofit/>
          </a:bodyPr>
          <a:lstStyle/>
          <a:p>
            <a:endParaRPr/>
          </a:p>
        </p:txBody>
      </p:sp>
      <p:sp>
        <p:nvSpPr>
          <p:cNvPr id="22" name="object 22"/>
          <p:cNvSpPr/>
          <p:nvPr/>
        </p:nvSpPr>
        <p:spPr>
          <a:xfrm>
            <a:off x="8021122" y="4893980"/>
            <a:ext cx="288522" cy="181019"/>
          </a:xfrm>
          <a:custGeom>
            <a:avLst/>
            <a:gdLst/>
            <a:ahLst/>
            <a:cxnLst/>
            <a:rect l="l" t="t" r="r" b="b"/>
            <a:pathLst>
              <a:path w="288522" h="181019">
                <a:moveTo>
                  <a:pt x="112557" y="0"/>
                </a:moveTo>
                <a:lnTo>
                  <a:pt x="0" y="112557"/>
                </a:lnTo>
                <a:lnTo>
                  <a:pt x="26867" y="122519"/>
                </a:lnTo>
                <a:lnTo>
                  <a:pt x="129737" y="158079"/>
                </a:lnTo>
                <a:lnTo>
                  <a:pt x="171568" y="181019"/>
                </a:lnTo>
                <a:lnTo>
                  <a:pt x="288522" y="64065"/>
                </a:lnTo>
                <a:lnTo>
                  <a:pt x="250387" y="46319"/>
                </a:lnTo>
                <a:lnTo>
                  <a:pt x="112557" y="0"/>
                </a:lnTo>
                <a:close/>
              </a:path>
            </a:pathLst>
          </a:custGeom>
          <a:solidFill>
            <a:srgbClr val="002E8C"/>
          </a:solidFill>
        </p:spPr>
        <p:txBody>
          <a:bodyPr wrap="square" lIns="0" tIns="0" rIns="0" bIns="0" rtlCol="0">
            <a:noAutofit/>
          </a:bodyPr>
          <a:lstStyle/>
          <a:p>
            <a:endParaRPr/>
          </a:p>
        </p:txBody>
      </p:sp>
      <p:sp>
        <p:nvSpPr>
          <p:cNvPr id="23" name="object 23"/>
          <p:cNvSpPr/>
          <p:nvPr/>
        </p:nvSpPr>
        <p:spPr>
          <a:xfrm>
            <a:off x="7859507" y="4847169"/>
            <a:ext cx="289381" cy="164864"/>
          </a:xfrm>
          <a:custGeom>
            <a:avLst/>
            <a:gdLst/>
            <a:ahLst/>
            <a:cxnLst/>
            <a:rect l="l" t="t" r="r" b="b"/>
            <a:pathLst>
              <a:path w="289381" h="164864">
                <a:moveTo>
                  <a:pt x="101273" y="0"/>
                </a:moveTo>
                <a:lnTo>
                  <a:pt x="0" y="101273"/>
                </a:lnTo>
                <a:lnTo>
                  <a:pt x="75452" y="127420"/>
                </a:lnTo>
                <a:lnTo>
                  <a:pt x="176438" y="164864"/>
                </a:lnTo>
                <a:lnTo>
                  <a:pt x="289381" y="51921"/>
                </a:lnTo>
                <a:lnTo>
                  <a:pt x="257062" y="41060"/>
                </a:lnTo>
                <a:lnTo>
                  <a:pt x="101273" y="0"/>
                </a:lnTo>
                <a:close/>
              </a:path>
            </a:pathLst>
          </a:custGeom>
          <a:solidFill>
            <a:srgbClr val="002E8D"/>
          </a:solidFill>
        </p:spPr>
        <p:txBody>
          <a:bodyPr wrap="square" lIns="0" tIns="0" rIns="0" bIns="0" rtlCol="0">
            <a:noAutofit/>
          </a:bodyPr>
          <a:lstStyle/>
          <a:p>
            <a:endParaRPr/>
          </a:p>
        </p:txBody>
      </p:sp>
      <p:sp>
        <p:nvSpPr>
          <p:cNvPr id="24" name="object 24"/>
          <p:cNvSpPr/>
          <p:nvPr/>
        </p:nvSpPr>
        <p:spPr>
          <a:xfrm>
            <a:off x="7685499" y="4798101"/>
            <a:ext cx="292367" cy="155897"/>
          </a:xfrm>
          <a:custGeom>
            <a:avLst/>
            <a:gdLst/>
            <a:ahLst/>
            <a:cxnLst/>
            <a:rect l="l" t="t" r="r" b="b"/>
            <a:pathLst>
              <a:path w="292367" h="155897">
                <a:moveTo>
                  <a:pt x="104638" y="0"/>
                </a:moveTo>
                <a:lnTo>
                  <a:pt x="0" y="104638"/>
                </a:lnTo>
                <a:lnTo>
                  <a:pt x="121190" y="132038"/>
                </a:lnTo>
                <a:lnTo>
                  <a:pt x="190041" y="155897"/>
                </a:lnTo>
                <a:lnTo>
                  <a:pt x="292367" y="53571"/>
                </a:lnTo>
                <a:lnTo>
                  <a:pt x="267240" y="46948"/>
                </a:lnTo>
                <a:lnTo>
                  <a:pt x="104638" y="0"/>
                </a:lnTo>
                <a:close/>
              </a:path>
            </a:pathLst>
          </a:custGeom>
          <a:solidFill>
            <a:srgbClr val="002E8E"/>
          </a:solidFill>
        </p:spPr>
        <p:txBody>
          <a:bodyPr wrap="square" lIns="0" tIns="0" rIns="0" bIns="0" rtlCol="0">
            <a:noAutofit/>
          </a:bodyPr>
          <a:lstStyle/>
          <a:p>
            <a:endParaRPr/>
          </a:p>
        </p:txBody>
      </p:sp>
      <p:sp>
        <p:nvSpPr>
          <p:cNvPr id="25" name="object 25"/>
          <p:cNvSpPr/>
          <p:nvPr/>
        </p:nvSpPr>
        <p:spPr>
          <a:xfrm>
            <a:off x="7510642" y="4755304"/>
            <a:ext cx="297234" cy="151651"/>
          </a:xfrm>
          <a:custGeom>
            <a:avLst/>
            <a:gdLst/>
            <a:ahLst/>
            <a:cxnLst/>
            <a:rect l="l" t="t" r="r" b="b"/>
            <a:pathLst>
              <a:path w="297234" h="151651">
                <a:moveTo>
                  <a:pt x="103853" y="0"/>
                </a:moveTo>
                <a:lnTo>
                  <a:pt x="0" y="103853"/>
                </a:lnTo>
                <a:lnTo>
                  <a:pt x="149997" y="141815"/>
                </a:lnTo>
                <a:lnTo>
                  <a:pt x="193501" y="151651"/>
                </a:lnTo>
                <a:lnTo>
                  <a:pt x="297234" y="47918"/>
                </a:lnTo>
                <a:lnTo>
                  <a:pt x="261757" y="37675"/>
                </a:lnTo>
                <a:lnTo>
                  <a:pt x="103853" y="0"/>
                </a:lnTo>
                <a:close/>
              </a:path>
            </a:pathLst>
          </a:custGeom>
          <a:solidFill>
            <a:srgbClr val="002F8F"/>
          </a:solidFill>
        </p:spPr>
        <p:txBody>
          <a:bodyPr wrap="square" lIns="0" tIns="0" rIns="0" bIns="0" rtlCol="0">
            <a:noAutofit/>
          </a:bodyPr>
          <a:lstStyle/>
          <a:p>
            <a:endParaRPr/>
          </a:p>
        </p:txBody>
      </p:sp>
      <p:sp>
        <p:nvSpPr>
          <p:cNvPr id="26" name="object 26"/>
          <p:cNvSpPr/>
          <p:nvPr/>
        </p:nvSpPr>
        <p:spPr>
          <a:xfrm>
            <a:off x="7339753" y="4712980"/>
            <a:ext cx="292173" cy="150537"/>
          </a:xfrm>
          <a:custGeom>
            <a:avLst/>
            <a:gdLst/>
            <a:ahLst/>
            <a:cxnLst/>
            <a:rect l="l" t="t" r="r" b="b"/>
            <a:pathLst>
              <a:path w="292173" h="150537">
                <a:moveTo>
                  <a:pt x="97355" y="0"/>
                </a:moveTo>
                <a:lnTo>
                  <a:pt x="0" y="97355"/>
                </a:lnTo>
                <a:lnTo>
                  <a:pt x="115146" y="132069"/>
                </a:lnTo>
                <a:lnTo>
                  <a:pt x="188118" y="150537"/>
                </a:lnTo>
                <a:lnTo>
                  <a:pt x="292173" y="46482"/>
                </a:lnTo>
                <a:lnTo>
                  <a:pt x="97355" y="0"/>
                </a:lnTo>
                <a:close/>
              </a:path>
            </a:pathLst>
          </a:custGeom>
          <a:solidFill>
            <a:srgbClr val="002F90"/>
          </a:solidFill>
        </p:spPr>
        <p:txBody>
          <a:bodyPr wrap="square" lIns="0" tIns="0" rIns="0" bIns="0" rtlCol="0">
            <a:noAutofit/>
          </a:bodyPr>
          <a:lstStyle/>
          <a:p>
            <a:endParaRPr/>
          </a:p>
        </p:txBody>
      </p:sp>
      <p:sp>
        <p:nvSpPr>
          <p:cNvPr id="27" name="object 27"/>
          <p:cNvSpPr/>
          <p:nvPr/>
        </p:nvSpPr>
        <p:spPr>
          <a:xfrm>
            <a:off x="7181191" y="4662960"/>
            <a:ext cx="274374" cy="152671"/>
          </a:xfrm>
          <a:custGeom>
            <a:avLst/>
            <a:gdLst/>
            <a:ahLst/>
            <a:cxnLst/>
            <a:rect l="l" t="t" r="r" b="b"/>
            <a:pathLst>
              <a:path w="274374" h="152671">
                <a:moveTo>
                  <a:pt x="87498" y="0"/>
                </a:moveTo>
                <a:lnTo>
                  <a:pt x="0" y="87498"/>
                </a:lnTo>
                <a:lnTo>
                  <a:pt x="100988" y="130019"/>
                </a:lnTo>
                <a:lnTo>
                  <a:pt x="176126" y="152671"/>
                </a:lnTo>
                <a:lnTo>
                  <a:pt x="274374" y="54424"/>
                </a:lnTo>
                <a:lnTo>
                  <a:pt x="229258" y="43659"/>
                </a:lnTo>
                <a:lnTo>
                  <a:pt x="87498" y="0"/>
                </a:lnTo>
                <a:close/>
              </a:path>
            </a:pathLst>
          </a:custGeom>
          <a:solidFill>
            <a:srgbClr val="002F91"/>
          </a:solidFill>
        </p:spPr>
        <p:txBody>
          <a:bodyPr wrap="square" lIns="0" tIns="0" rIns="0" bIns="0" rtlCol="0">
            <a:noAutofit/>
          </a:bodyPr>
          <a:lstStyle/>
          <a:p>
            <a:endParaRPr/>
          </a:p>
        </p:txBody>
      </p:sp>
      <p:sp>
        <p:nvSpPr>
          <p:cNvPr id="28" name="object 28"/>
          <p:cNvSpPr/>
          <p:nvPr/>
        </p:nvSpPr>
        <p:spPr>
          <a:xfrm>
            <a:off x="7023970" y="4611226"/>
            <a:ext cx="261225" cy="145629"/>
          </a:xfrm>
          <a:custGeom>
            <a:avLst/>
            <a:gdLst/>
            <a:ahLst/>
            <a:cxnLst/>
            <a:rect l="l" t="t" r="r" b="b"/>
            <a:pathLst>
              <a:path w="261225" h="145629">
                <a:moveTo>
                  <a:pt x="76743" y="0"/>
                </a:moveTo>
                <a:lnTo>
                  <a:pt x="0" y="76743"/>
                </a:lnTo>
                <a:lnTo>
                  <a:pt x="113429" y="120793"/>
                </a:lnTo>
                <a:lnTo>
                  <a:pt x="172414" y="145629"/>
                </a:lnTo>
                <a:lnTo>
                  <a:pt x="261225" y="56817"/>
                </a:lnTo>
                <a:lnTo>
                  <a:pt x="76743" y="0"/>
                </a:lnTo>
                <a:close/>
              </a:path>
            </a:pathLst>
          </a:custGeom>
          <a:solidFill>
            <a:srgbClr val="003092"/>
          </a:solidFill>
        </p:spPr>
        <p:txBody>
          <a:bodyPr wrap="square" lIns="0" tIns="0" rIns="0" bIns="0" rtlCol="0">
            <a:noAutofit/>
          </a:bodyPr>
          <a:lstStyle/>
          <a:p>
            <a:endParaRPr/>
          </a:p>
        </p:txBody>
      </p:sp>
      <p:sp>
        <p:nvSpPr>
          <p:cNvPr id="29" name="object 29"/>
          <p:cNvSpPr/>
          <p:nvPr/>
        </p:nvSpPr>
        <p:spPr>
          <a:xfrm>
            <a:off x="6883714" y="4555305"/>
            <a:ext cx="234476" cy="139058"/>
          </a:xfrm>
          <a:custGeom>
            <a:avLst/>
            <a:gdLst/>
            <a:ahLst/>
            <a:cxnLst/>
            <a:rect l="l" t="t" r="r" b="b"/>
            <a:pathLst>
              <a:path w="234476" h="139058">
                <a:moveTo>
                  <a:pt x="54480" y="0"/>
                </a:moveTo>
                <a:lnTo>
                  <a:pt x="0" y="54480"/>
                </a:lnTo>
                <a:lnTo>
                  <a:pt x="18735" y="66224"/>
                </a:lnTo>
                <a:lnTo>
                  <a:pt x="122875" y="125914"/>
                </a:lnTo>
                <a:lnTo>
                  <a:pt x="156721" y="139058"/>
                </a:lnTo>
                <a:lnTo>
                  <a:pt x="234476" y="61303"/>
                </a:lnTo>
                <a:lnTo>
                  <a:pt x="192725" y="48444"/>
                </a:lnTo>
                <a:lnTo>
                  <a:pt x="54480" y="0"/>
                </a:lnTo>
                <a:close/>
              </a:path>
            </a:pathLst>
          </a:custGeom>
          <a:solidFill>
            <a:srgbClr val="003093"/>
          </a:solidFill>
        </p:spPr>
        <p:txBody>
          <a:bodyPr wrap="square" lIns="0" tIns="0" rIns="0" bIns="0" rtlCol="0">
            <a:noAutofit/>
          </a:bodyPr>
          <a:lstStyle/>
          <a:p>
            <a:endParaRPr/>
          </a:p>
        </p:txBody>
      </p:sp>
      <p:sp>
        <p:nvSpPr>
          <p:cNvPr id="30" name="object 30"/>
          <p:cNvSpPr/>
          <p:nvPr/>
        </p:nvSpPr>
        <p:spPr>
          <a:xfrm>
            <a:off x="6757769" y="4476200"/>
            <a:ext cx="196412" cy="141904"/>
          </a:xfrm>
          <a:custGeom>
            <a:avLst/>
            <a:gdLst/>
            <a:ahLst/>
            <a:cxnLst/>
            <a:rect l="l" t="t" r="r" b="b"/>
            <a:pathLst>
              <a:path w="196412" h="141904">
                <a:moveTo>
                  <a:pt x="41089" y="0"/>
                </a:moveTo>
                <a:lnTo>
                  <a:pt x="0" y="41089"/>
                </a:lnTo>
                <a:lnTo>
                  <a:pt x="59590" y="91989"/>
                </a:lnTo>
                <a:lnTo>
                  <a:pt x="139215" y="141904"/>
                </a:lnTo>
                <a:lnTo>
                  <a:pt x="196412" y="84707"/>
                </a:lnTo>
                <a:lnTo>
                  <a:pt x="170080" y="75479"/>
                </a:lnTo>
                <a:lnTo>
                  <a:pt x="49430" y="5629"/>
                </a:lnTo>
                <a:lnTo>
                  <a:pt x="41089" y="0"/>
                </a:lnTo>
                <a:close/>
              </a:path>
            </a:pathLst>
          </a:custGeom>
          <a:solidFill>
            <a:srgbClr val="003094"/>
          </a:solidFill>
        </p:spPr>
        <p:txBody>
          <a:bodyPr wrap="square" lIns="0" tIns="0" rIns="0" bIns="0" rtlCol="0">
            <a:noAutofit/>
          </a:bodyPr>
          <a:lstStyle/>
          <a:p>
            <a:endParaRPr/>
          </a:p>
        </p:txBody>
      </p:sp>
      <p:sp>
        <p:nvSpPr>
          <p:cNvPr id="31" name="object 31"/>
          <p:cNvSpPr/>
          <p:nvPr/>
        </p:nvSpPr>
        <p:spPr>
          <a:xfrm>
            <a:off x="6657220" y="4381500"/>
            <a:ext cx="154001" cy="145151"/>
          </a:xfrm>
          <a:custGeom>
            <a:avLst/>
            <a:gdLst/>
            <a:ahLst/>
            <a:cxnLst/>
            <a:rect l="l" t="t" r="r" b="b"/>
            <a:pathLst>
              <a:path w="154001" h="145151">
                <a:moveTo>
                  <a:pt x="16629" y="0"/>
                </a:moveTo>
                <a:lnTo>
                  <a:pt x="0" y="16629"/>
                </a:lnTo>
                <a:lnTo>
                  <a:pt x="14089" y="38100"/>
                </a:lnTo>
                <a:lnTo>
                  <a:pt x="48379" y="83819"/>
                </a:lnTo>
                <a:lnTo>
                  <a:pt x="99179" y="134619"/>
                </a:lnTo>
                <a:lnTo>
                  <a:pt x="111508" y="145151"/>
                </a:lnTo>
                <a:lnTo>
                  <a:pt x="154001" y="102658"/>
                </a:lnTo>
                <a:lnTo>
                  <a:pt x="149979" y="100330"/>
                </a:lnTo>
                <a:lnTo>
                  <a:pt x="48379" y="31750"/>
                </a:lnTo>
                <a:lnTo>
                  <a:pt x="16629" y="0"/>
                </a:lnTo>
                <a:close/>
              </a:path>
            </a:pathLst>
          </a:custGeom>
          <a:solidFill>
            <a:srgbClr val="003195"/>
          </a:solidFill>
        </p:spPr>
        <p:txBody>
          <a:bodyPr wrap="square" lIns="0" tIns="0" rIns="0" bIns="0" rtlCol="0">
            <a:noAutofit/>
          </a:bodyPr>
          <a:lstStyle/>
          <a:p>
            <a:endParaRPr/>
          </a:p>
        </p:txBody>
      </p:sp>
      <p:sp>
        <p:nvSpPr>
          <p:cNvPr id="32" name="object 32"/>
          <p:cNvSpPr/>
          <p:nvPr/>
        </p:nvSpPr>
        <p:spPr>
          <a:xfrm>
            <a:off x="6619240" y="4240530"/>
            <a:ext cx="65404" cy="170635"/>
          </a:xfrm>
          <a:custGeom>
            <a:avLst/>
            <a:gdLst/>
            <a:ahLst/>
            <a:cxnLst/>
            <a:rect l="l" t="t" r="r" b="b"/>
            <a:pathLst>
              <a:path w="65404" h="170635">
                <a:moveTo>
                  <a:pt x="0" y="0"/>
                </a:moveTo>
                <a:lnTo>
                  <a:pt x="0" y="59690"/>
                </a:lnTo>
                <a:lnTo>
                  <a:pt x="7619" y="95250"/>
                </a:lnTo>
                <a:lnTo>
                  <a:pt x="25400" y="138430"/>
                </a:lnTo>
                <a:lnTo>
                  <a:pt x="46534" y="170635"/>
                </a:lnTo>
                <a:lnTo>
                  <a:pt x="65404" y="151765"/>
                </a:lnTo>
                <a:lnTo>
                  <a:pt x="52069" y="138430"/>
                </a:lnTo>
                <a:lnTo>
                  <a:pt x="25400" y="95250"/>
                </a:lnTo>
                <a:lnTo>
                  <a:pt x="7619" y="52070"/>
                </a:lnTo>
                <a:lnTo>
                  <a:pt x="0" y="0"/>
                </a:lnTo>
                <a:close/>
              </a:path>
            </a:pathLst>
          </a:custGeom>
          <a:solidFill>
            <a:srgbClr val="003196"/>
          </a:solidFill>
        </p:spPr>
        <p:txBody>
          <a:bodyPr wrap="square" lIns="0" tIns="0" rIns="0" bIns="0" rtlCol="0">
            <a:noAutofit/>
          </a:bodyPr>
          <a:lstStyle/>
          <a:p>
            <a:endParaRPr/>
          </a:p>
        </p:txBody>
      </p:sp>
      <p:sp>
        <p:nvSpPr>
          <p:cNvPr id="33" name="object 33"/>
          <p:cNvSpPr/>
          <p:nvPr/>
        </p:nvSpPr>
        <p:spPr>
          <a:xfrm>
            <a:off x="8993761" y="5312410"/>
            <a:ext cx="129918" cy="55880"/>
          </a:xfrm>
          <a:custGeom>
            <a:avLst/>
            <a:gdLst/>
            <a:ahLst/>
            <a:cxnLst/>
            <a:rect l="l" t="t" r="r" b="b"/>
            <a:pathLst>
              <a:path w="129918" h="55879">
                <a:moveTo>
                  <a:pt x="129918" y="0"/>
                </a:moveTo>
                <a:lnTo>
                  <a:pt x="79118" y="25399"/>
                </a:lnTo>
                <a:lnTo>
                  <a:pt x="0" y="55879"/>
                </a:lnTo>
                <a:lnTo>
                  <a:pt x="129918" y="55879"/>
                </a:lnTo>
                <a:lnTo>
                  <a:pt x="129918" y="0"/>
                </a:lnTo>
                <a:close/>
              </a:path>
            </a:pathLst>
          </a:custGeom>
          <a:solidFill>
            <a:srgbClr val="00287B"/>
          </a:solidFill>
        </p:spPr>
        <p:txBody>
          <a:bodyPr wrap="square" lIns="0" tIns="0" rIns="0" bIns="0" rtlCol="0">
            <a:noAutofit/>
          </a:bodyPr>
          <a:lstStyle/>
          <a:p>
            <a:endParaRPr/>
          </a:p>
        </p:txBody>
      </p:sp>
      <p:sp>
        <p:nvSpPr>
          <p:cNvPr id="34" name="object 34"/>
          <p:cNvSpPr/>
          <p:nvPr/>
        </p:nvSpPr>
        <p:spPr>
          <a:xfrm>
            <a:off x="8837214" y="5363210"/>
            <a:ext cx="286465" cy="58420"/>
          </a:xfrm>
          <a:custGeom>
            <a:avLst/>
            <a:gdLst/>
            <a:ahLst/>
            <a:cxnLst/>
            <a:rect l="l" t="t" r="r" b="b"/>
            <a:pathLst>
              <a:path w="286465" h="58420">
                <a:moveTo>
                  <a:pt x="286465" y="0"/>
                </a:moveTo>
                <a:lnTo>
                  <a:pt x="169733" y="0"/>
                </a:lnTo>
                <a:lnTo>
                  <a:pt x="80725" y="34289"/>
                </a:lnTo>
                <a:lnTo>
                  <a:pt x="0" y="58419"/>
                </a:lnTo>
                <a:lnTo>
                  <a:pt x="286465" y="58419"/>
                </a:lnTo>
                <a:lnTo>
                  <a:pt x="286465" y="0"/>
                </a:lnTo>
                <a:close/>
              </a:path>
            </a:pathLst>
          </a:custGeom>
          <a:solidFill>
            <a:srgbClr val="00287B"/>
          </a:solidFill>
        </p:spPr>
        <p:txBody>
          <a:bodyPr wrap="square" lIns="0" tIns="0" rIns="0" bIns="0" rtlCol="0">
            <a:noAutofit/>
          </a:bodyPr>
          <a:lstStyle/>
          <a:p>
            <a:endParaRPr/>
          </a:p>
        </p:txBody>
      </p:sp>
      <p:sp>
        <p:nvSpPr>
          <p:cNvPr id="35" name="object 35"/>
          <p:cNvSpPr/>
          <p:nvPr/>
        </p:nvSpPr>
        <p:spPr>
          <a:xfrm>
            <a:off x="8655755" y="5416550"/>
            <a:ext cx="467924" cy="58419"/>
          </a:xfrm>
          <a:custGeom>
            <a:avLst/>
            <a:gdLst/>
            <a:ahLst/>
            <a:cxnLst/>
            <a:rect l="l" t="t" r="r" b="b"/>
            <a:pathLst>
              <a:path w="467924" h="58420">
                <a:moveTo>
                  <a:pt x="467924" y="0"/>
                </a:moveTo>
                <a:lnTo>
                  <a:pt x="198453" y="0"/>
                </a:lnTo>
                <a:lnTo>
                  <a:pt x="28504" y="50800"/>
                </a:lnTo>
                <a:lnTo>
                  <a:pt x="0" y="58419"/>
                </a:lnTo>
                <a:lnTo>
                  <a:pt x="467924" y="58419"/>
                </a:lnTo>
                <a:lnTo>
                  <a:pt x="467924" y="0"/>
                </a:lnTo>
                <a:close/>
              </a:path>
            </a:pathLst>
          </a:custGeom>
          <a:solidFill>
            <a:srgbClr val="00287C"/>
          </a:solidFill>
        </p:spPr>
        <p:txBody>
          <a:bodyPr wrap="square" lIns="0" tIns="0" rIns="0" bIns="0" rtlCol="0">
            <a:noAutofit/>
          </a:bodyPr>
          <a:lstStyle/>
          <a:p>
            <a:endParaRPr/>
          </a:p>
        </p:txBody>
      </p:sp>
      <p:sp>
        <p:nvSpPr>
          <p:cNvPr id="36" name="object 36"/>
          <p:cNvSpPr/>
          <p:nvPr/>
        </p:nvSpPr>
        <p:spPr>
          <a:xfrm>
            <a:off x="8465782" y="5469889"/>
            <a:ext cx="657897" cy="58419"/>
          </a:xfrm>
          <a:custGeom>
            <a:avLst/>
            <a:gdLst/>
            <a:ahLst/>
            <a:cxnLst/>
            <a:rect l="l" t="t" r="r" b="b"/>
            <a:pathLst>
              <a:path w="657897" h="58420">
                <a:moveTo>
                  <a:pt x="657897" y="0"/>
                </a:moveTo>
                <a:lnTo>
                  <a:pt x="208975" y="0"/>
                </a:lnTo>
                <a:lnTo>
                  <a:pt x="90207" y="31750"/>
                </a:lnTo>
                <a:lnTo>
                  <a:pt x="0" y="58420"/>
                </a:lnTo>
                <a:lnTo>
                  <a:pt x="657897" y="58420"/>
                </a:lnTo>
                <a:lnTo>
                  <a:pt x="657897" y="0"/>
                </a:lnTo>
                <a:close/>
              </a:path>
            </a:pathLst>
          </a:custGeom>
          <a:solidFill>
            <a:srgbClr val="00297D"/>
          </a:solidFill>
        </p:spPr>
        <p:txBody>
          <a:bodyPr wrap="square" lIns="0" tIns="0" rIns="0" bIns="0" rtlCol="0">
            <a:noAutofit/>
          </a:bodyPr>
          <a:lstStyle/>
          <a:p>
            <a:endParaRPr/>
          </a:p>
        </p:txBody>
      </p:sp>
      <p:sp>
        <p:nvSpPr>
          <p:cNvPr id="37" name="object 37"/>
          <p:cNvSpPr/>
          <p:nvPr/>
        </p:nvSpPr>
        <p:spPr>
          <a:xfrm>
            <a:off x="8250035" y="5523230"/>
            <a:ext cx="873644" cy="58419"/>
          </a:xfrm>
          <a:custGeom>
            <a:avLst/>
            <a:gdLst/>
            <a:ahLst/>
            <a:cxnLst/>
            <a:rect l="l" t="t" r="r" b="b"/>
            <a:pathLst>
              <a:path w="873644" h="58420">
                <a:moveTo>
                  <a:pt x="873644" y="0"/>
                </a:moveTo>
                <a:lnTo>
                  <a:pt x="232929" y="0"/>
                </a:lnTo>
                <a:lnTo>
                  <a:pt x="159904" y="21590"/>
                </a:lnTo>
                <a:lnTo>
                  <a:pt x="4964" y="57150"/>
                </a:lnTo>
                <a:lnTo>
                  <a:pt x="0" y="58420"/>
                </a:lnTo>
                <a:lnTo>
                  <a:pt x="819274" y="58420"/>
                </a:lnTo>
                <a:lnTo>
                  <a:pt x="873644" y="46990"/>
                </a:lnTo>
                <a:lnTo>
                  <a:pt x="873644" y="0"/>
                </a:lnTo>
                <a:close/>
              </a:path>
            </a:pathLst>
          </a:custGeom>
          <a:solidFill>
            <a:srgbClr val="00297E"/>
          </a:solidFill>
        </p:spPr>
        <p:txBody>
          <a:bodyPr wrap="square" lIns="0" tIns="0" rIns="0" bIns="0" rtlCol="0">
            <a:noAutofit/>
          </a:bodyPr>
          <a:lstStyle/>
          <a:p>
            <a:endParaRPr/>
          </a:p>
        </p:txBody>
      </p:sp>
      <p:sp>
        <p:nvSpPr>
          <p:cNvPr id="38" name="object 38"/>
          <p:cNvSpPr/>
          <p:nvPr/>
        </p:nvSpPr>
        <p:spPr>
          <a:xfrm>
            <a:off x="8046489" y="5576569"/>
            <a:ext cx="1046985" cy="57150"/>
          </a:xfrm>
          <a:custGeom>
            <a:avLst/>
            <a:gdLst/>
            <a:ahLst/>
            <a:cxnLst/>
            <a:rect l="l" t="t" r="r" b="b"/>
            <a:pathLst>
              <a:path w="1046985" h="57150">
                <a:moveTo>
                  <a:pt x="1046985" y="0"/>
                </a:moveTo>
                <a:lnTo>
                  <a:pt x="225111" y="0"/>
                </a:lnTo>
                <a:lnTo>
                  <a:pt x="208510" y="3809"/>
                </a:lnTo>
                <a:lnTo>
                  <a:pt x="0" y="57149"/>
                </a:lnTo>
                <a:lnTo>
                  <a:pt x="775136" y="57149"/>
                </a:lnTo>
                <a:lnTo>
                  <a:pt x="1046985" y="0"/>
                </a:lnTo>
                <a:close/>
              </a:path>
            </a:pathLst>
          </a:custGeom>
          <a:solidFill>
            <a:srgbClr val="00297F"/>
          </a:solidFill>
        </p:spPr>
        <p:txBody>
          <a:bodyPr wrap="square" lIns="0" tIns="0" rIns="0" bIns="0" rtlCol="0">
            <a:noAutofit/>
          </a:bodyPr>
          <a:lstStyle/>
          <a:p>
            <a:endParaRPr/>
          </a:p>
        </p:txBody>
      </p:sp>
      <p:sp>
        <p:nvSpPr>
          <p:cNvPr id="39" name="object 39"/>
          <p:cNvSpPr/>
          <p:nvPr/>
        </p:nvSpPr>
        <p:spPr>
          <a:xfrm>
            <a:off x="7842194" y="5628639"/>
            <a:ext cx="1003595" cy="58419"/>
          </a:xfrm>
          <a:custGeom>
            <a:avLst/>
            <a:gdLst/>
            <a:ahLst/>
            <a:cxnLst/>
            <a:rect l="l" t="t" r="r" b="b"/>
            <a:pathLst>
              <a:path w="1003595" h="58420">
                <a:moveTo>
                  <a:pt x="1003595" y="0"/>
                </a:moveTo>
                <a:lnTo>
                  <a:pt x="224152" y="0"/>
                </a:lnTo>
                <a:lnTo>
                  <a:pt x="85145" y="35560"/>
                </a:lnTo>
                <a:lnTo>
                  <a:pt x="0" y="58420"/>
                </a:lnTo>
                <a:lnTo>
                  <a:pt x="734583" y="58420"/>
                </a:lnTo>
                <a:lnTo>
                  <a:pt x="834445" y="35560"/>
                </a:lnTo>
                <a:lnTo>
                  <a:pt x="1003595" y="0"/>
                </a:lnTo>
                <a:close/>
              </a:path>
            </a:pathLst>
          </a:custGeom>
          <a:solidFill>
            <a:srgbClr val="002A80"/>
          </a:solidFill>
        </p:spPr>
        <p:txBody>
          <a:bodyPr wrap="square" lIns="0" tIns="0" rIns="0" bIns="0" rtlCol="0">
            <a:noAutofit/>
          </a:bodyPr>
          <a:lstStyle/>
          <a:p>
            <a:endParaRPr/>
          </a:p>
        </p:txBody>
      </p:sp>
      <p:sp>
        <p:nvSpPr>
          <p:cNvPr id="40" name="object 40"/>
          <p:cNvSpPr/>
          <p:nvPr/>
        </p:nvSpPr>
        <p:spPr>
          <a:xfrm>
            <a:off x="7643522" y="5681980"/>
            <a:ext cx="955446" cy="58419"/>
          </a:xfrm>
          <a:custGeom>
            <a:avLst/>
            <a:gdLst/>
            <a:ahLst/>
            <a:cxnLst/>
            <a:rect l="l" t="t" r="r" b="b"/>
            <a:pathLst>
              <a:path w="955446" h="58420">
                <a:moveTo>
                  <a:pt x="955446" y="0"/>
                </a:moveTo>
                <a:lnTo>
                  <a:pt x="217593" y="0"/>
                </a:lnTo>
                <a:lnTo>
                  <a:pt x="0" y="58420"/>
                </a:lnTo>
                <a:lnTo>
                  <a:pt x="700243" y="58420"/>
                </a:lnTo>
                <a:lnTo>
                  <a:pt x="955446" y="0"/>
                </a:lnTo>
                <a:close/>
              </a:path>
            </a:pathLst>
          </a:custGeom>
          <a:solidFill>
            <a:srgbClr val="002A81"/>
          </a:solidFill>
        </p:spPr>
        <p:txBody>
          <a:bodyPr wrap="square" lIns="0" tIns="0" rIns="0" bIns="0" rtlCol="0">
            <a:noAutofit/>
          </a:bodyPr>
          <a:lstStyle/>
          <a:p>
            <a:endParaRPr/>
          </a:p>
        </p:txBody>
      </p:sp>
      <p:sp>
        <p:nvSpPr>
          <p:cNvPr id="41" name="object 41"/>
          <p:cNvSpPr/>
          <p:nvPr/>
        </p:nvSpPr>
        <p:spPr>
          <a:xfrm>
            <a:off x="7427813" y="5735319"/>
            <a:ext cx="938144" cy="58420"/>
          </a:xfrm>
          <a:custGeom>
            <a:avLst/>
            <a:gdLst/>
            <a:ahLst/>
            <a:cxnLst/>
            <a:rect l="l" t="t" r="r" b="b"/>
            <a:pathLst>
              <a:path w="938144" h="58420">
                <a:moveTo>
                  <a:pt x="938144" y="0"/>
                </a:moveTo>
                <a:lnTo>
                  <a:pt x="234630" y="0"/>
                </a:lnTo>
                <a:lnTo>
                  <a:pt x="173136" y="16509"/>
                </a:lnTo>
                <a:lnTo>
                  <a:pt x="0" y="58419"/>
                </a:lnTo>
                <a:lnTo>
                  <a:pt x="691090" y="58419"/>
                </a:lnTo>
                <a:lnTo>
                  <a:pt x="827186" y="25399"/>
                </a:lnTo>
                <a:lnTo>
                  <a:pt x="938144" y="0"/>
                </a:lnTo>
                <a:close/>
              </a:path>
            </a:pathLst>
          </a:custGeom>
          <a:solidFill>
            <a:srgbClr val="002A82"/>
          </a:solidFill>
        </p:spPr>
        <p:txBody>
          <a:bodyPr wrap="square" lIns="0" tIns="0" rIns="0" bIns="0" rtlCol="0">
            <a:noAutofit/>
          </a:bodyPr>
          <a:lstStyle/>
          <a:p>
            <a:endParaRPr/>
          </a:p>
        </p:txBody>
      </p:sp>
      <p:sp>
        <p:nvSpPr>
          <p:cNvPr id="42" name="object 42"/>
          <p:cNvSpPr/>
          <p:nvPr/>
        </p:nvSpPr>
        <p:spPr>
          <a:xfrm>
            <a:off x="7223360" y="5788660"/>
            <a:ext cx="916481" cy="57150"/>
          </a:xfrm>
          <a:custGeom>
            <a:avLst/>
            <a:gdLst/>
            <a:ahLst/>
            <a:cxnLst/>
            <a:rect l="l" t="t" r="r" b="b"/>
            <a:pathLst>
              <a:path w="916481" h="57150">
                <a:moveTo>
                  <a:pt x="916481" y="0"/>
                </a:moveTo>
                <a:lnTo>
                  <a:pt x="225438" y="0"/>
                </a:lnTo>
                <a:lnTo>
                  <a:pt x="57549" y="40639"/>
                </a:lnTo>
                <a:lnTo>
                  <a:pt x="0" y="57149"/>
                </a:lnTo>
                <a:lnTo>
                  <a:pt x="680930" y="57149"/>
                </a:lnTo>
                <a:lnTo>
                  <a:pt x="916481" y="0"/>
                </a:lnTo>
                <a:close/>
              </a:path>
            </a:pathLst>
          </a:custGeom>
          <a:solidFill>
            <a:srgbClr val="002B83"/>
          </a:solidFill>
        </p:spPr>
        <p:txBody>
          <a:bodyPr wrap="square" lIns="0" tIns="0" rIns="0" bIns="0" rtlCol="0">
            <a:noAutofit/>
          </a:bodyPr>
          <a:lstStyle/>
          <a:p>
            <a:endParaRPr/>
          </a:p>
        </p:txBody>
      </p:sp>
      <p:sp>
        <p:nvSpPr>
          <p:cNvPr id="43" name="object 43"/>
          <p:cNvSpPr/>
          <p:nvPr/>
        </p:nvSpPr>
        <p:spPr>
          <a:xfrm>
            <a:off x="7042073" y="5840730"/>
            <a:ext cx="883156" cy="58419"/>
          </a:xfrm>
          <a:custGeom>
            <a:avLst/>
            <a:gdLst/>
            <a:ahLst/>
            <a:cxnLst/>
            <a:rect l="l" t="t" r="r" b="b"/>
            <a:pathLst>
              <a:path w="883156" h="58420">
                <a:moveTo>
                  <a:pt x="883156" y="0"/>
                </a:moveTo>
                <a:lnTo>
                  <a:pt x="198995" y="0"/>
                </a:lnTo>
                <a:lnTo>
                  <a:pt x="83896" y="33020"/>
                </a:lnTo>
                <a:lnTo>
                  <a:pt x="0" y="58420"/>
                </a:lnTo>
                <a:lnTo>
                  <a:pt x="658889" y="58420"/>
                </a:lnTo>
                <a:lnTo>
                  <a:pt x="825576" y="13970"/>
                </a:lnTo>
                <a:lnTo>
                  <a:pt x="883156" y="0"/>
                </a:lnTo>
                <a:close/>
              </a:path>
            </a:pathLst>
          </a:custGeom>
          <a:solidFill>
            <a:srgbClr val="002B84"/>
          </a:solidFill>
        </p:spPr>
        <p:txBody>
          <a:bodyPr wrap="square" lIns="0" tIns="0" rIns="0" bIns="0" rtlCol="0">
            <a:noAutofit/>
          </a:bodyPr>
          <a:lstStyle/>
          <a:p>
            <a:endParaRPr/>
          </a:p>
        </p:txBody>
      </p:sp>
      <p:sp>
        <p:nvSpPr>
          <p:cNvPr id="44" name="object 44"/>
          <p:cNvSpPr/>
          <p:nvPr/>
        </p:nvSpPr>
        <p:spPr>
          <a:xfrm>
            <a:off x="6871420" y="5894069"/>
            <a:ext cx="848592" cy="58420"/>
          </a:xfrm>
          <a:custGeom>
            <a:avLst/>
            <a:gdLst/>
            <a:ahLst/>
            <a:cxnLst/>
            <a:rect l="l" t="t" r="r" b="b"/>
            <a:pathLst>
              <a:path w="848592" h="58420">
                <a:moveTo>
                  <a:pt x="848592" y="0"/>
                </a:moveTo>
                <a:lnTo>
                  <a:pt x="187432" y="0"/>
                </a:lnTo>
                <a:lnTo>
                  <a:pt x="116120" y="21589"/>
                </a:lnTo>
                <a:lnTo>
                  <a:pt x="0" y="58419"/>
                </a:lnTo>
                <a:lnTo>
                  <a:pt x="629852" y="58419"/>
                </a:lnTo>
                <a:lnTo>
                  <a:pt x="634280" y="57149"/>
                </a:lnTo>
                <a:lnTo>
                  <a:pt x="848592" y="0"/>
                </a:lnTo>
                <a:close/>
              </a:path>
            </a:pathLst>
          </a:custGeom>
          <a:solidFill>
            <a:srgbClr val="002B85"/>
          </a:solidFill>
        </p:spPr>
        <p:txBody>
          <a:bodyPr wrap="square" lIns="0" tIns="0" rIns="0" bIns="0" rtlCol="0">
            <a:noAutofit/>
          </a:bodyPr>
          <a:lstStyle/>
          <a:p>
            <a:endParaRPr/>
          </a:p>
        </p:txBody>
      </p:sp>
      <p:sp>
        <p:nvSpPr>
          <p:cNvPr id="45" name="object 45"/>
          <p:cNvSpPr/>
          <p:nvPr/>
        </p:nvSpPr>
        <p:spPr>
          <a:xfrm>
            <a:off x="6703245" y="5947410"/>
            <a:ext cx="816741" cy="58420"/>
          </a:xfrm>
          <a:custGeom>
            <a:avLst/>
            <a:gdLst/>
            <a:ahLst/>
            <a:cxnLst/>
            <a:rect l="l" t="t" r="r" b="b"/>
            <a:pathLst>
              <a:path w="816741" h="58420">
                <a:moveTo>
                  <a:pt x="816741" y="0"/>
                </a:moveTo>
                <a:lnTo>
                  <a:pt x="184190" y="0"/>
                </a:lnTo>
                <a:lnTo>
                  <a:pt x="0" y="58419"/>
                </a:lnTo>
                <a:lnTo>
                  <a:pt x="612056" y="58419"/>
                </a:lnTo>
                <a:lnTo>
                  <a:pt x="802453" y="3809"/>
                </a:lnTo>
                <a:lnTo>
                  <a:pt x="816741" y="0"/>
                </a:lnTo>
                <a:close/>
              </a:path>
            </a:pathLst>
          </a:custGeom>
          <a:solidFill>
            <a:srgbClr val="002C86"/>
          </a:solidFill>
        </p:spPr>
        <p:txBody>
          <a:bodyPr wrap="square" lIns="0" tIns="0" rIns="0" bIns="0" rtlCol="0">
            <a:noAutofit/>
          </a:bodyPr>
          <a:lstStyle/>
          <a:p>
            <a:endParaRPr/>
          </a:p>
        </p:txBody>
      </p:sp>
      <p:sp>
        <p:nvSpPr>
          <p:cNvPr id="46" name="object 46"/>
          <p:cNvSpPr/>
          <p:nvPr/>
        </p:nvSpPr>
        <p:spPr>
          <a:xfrm>
            <a:off x="6539076" y="6000750"/>
            <a:ext cx="793938" cy="57150"/>
          </a:xfrm>
          <a:custGeom>
            <a:avLst/>
            <a:gdLst/>
            <a:ahLst/>
            <a:cxnLst/>
            <a:rect l="l" t="t" r="r" b="b"/>
            <a:pathLst>
              <a:path w="793938" h="57150">
                <a:moveTo>
                  <a:pt x="793938" y="0"/>
                </a:moveTo>
                <a:lnTo>
                  <a:pt x="180186" y="0"/>
                </a:lnTo>
                <a:lnTo>
                  <a:pt x="0" y="57150"/>
                </a:lnTo>
                <a:lnTo>
                  <a:pt x="598831" y="57150"/>
                </a:lnTo>
                <a:lnTo>
                  <a:pt x="638963" y="44450"/>
                </a:lnTo>
                <a:lnTo>
                  <a:pt x="793938" y="0"/>
                </a:lnTo>
                <a:close/>
              </a:path>
            </a:pathLst>
          </a:custGeom>
          <a:solidFill>
            <a:srgbClr val="002C87"/>
          </a:solidFill>
        </p:spPr>
        <p:txBody>
          <a:bodyPr wrap="square" lIns="0" tIns="0" rIns="0" bIns="0" rtlCol="0">
            <a:noAutofit/>
          </a:bodyPr>
          <a:lstStyle/>
          <a:p>
            <a:endParaRPr/>
          </a:p>
        </p:txBody>
      </p:sp>
      <p:sp>
        <p:nvSpPr>
          <p:cNvPr id="47" name="object 47"/>
          <p:cNvSpPr/>
          <p:nvPr/>
        </p:nvSpPr>
        <p:spPr>
          <a:xfrm>
            <a:off x="6370902" y="6052819"/>
            <a:ext cx="783058" cy="58420"/>
          </a:xfrm>
          <a:custGeom>
            <a:avLst/>
            <a:gdLst/>
            <a:ahLst/>
            <a:cxnLst/>
            <a:rect l="l" t="t" r="r" b="b"/>
            <a:pathLst>
              <a:path w="783058" h="58420">
                <a:moveTo>
                  <a:pt x="783058" y="0"/>
                </a:moveTo>
                <a:lnTo>
                  <a:pt x="184190" y="0"/>
                </a:lnTo>
                <a:lnTo>
                  <a:pt x="0" y="58419"/>
                </a:lnTo>
                <a:lnTo>
                  <a:pt x="598451" y="58419"/>
                </a:lnTo>
                <a:lnTo>
                  <a:pt x="783058" y="0"/>
                </a:lnTo>
                <a:close/>
              </a:path>
            </a:pathLst>
          </a:custGeom>
          <a:solidFill>
            <a:srgbClr val="002C88"/>
          </a:solidFill>
        </p:spPr>
        <p:txBody>
          <a:bodyPr wrap="square" lIns="0" tIns="0" rIns="0" bIns="0" rtlCol="0">
            <a:noAutofit/>
          </a:bodyPr>
          <a:lstStyle/>
          <a:p>
            <a:endParaRPr/>
          </a:p>
        </p:txBody>
      </p:sp>
      <p:sp>
        <p:nvSpPr>
          <p:cNvPr id="48" name="object 48"/>
          <p:cNvSpPr/>
          <p:nvPr/>
        </p:nvSpPr>
        <p:spPr>
          <a:xfrm>
            <a:off x="6222119" y="6106160"/>
            <a:ext cx="763286" cy="58420"/>
          </a:xfrm>
          <a:custGeom>
            <a:avLst/>
            <a:gdLst/>
            <a:ahLst/>
            <a:cxnLst/>
            <a:rect l="l" t="t" r="r" b="b"/>
            <a:pathLst>
              <a:path w="763286" h="58420">
                <a:moveTo>
                  <a:pt x="763286" y="0"/>
                </a:moveTo>
                <a:lnTo>
                  <a:pt x="164799" y="0"/>
                </a:lnTo>
                <a:lnTo>
                  <a:pt x="136770" y="8889"/>
                </a:lnTo>
                <a:lnTo>
                  <a:pt x="0" y="58419"/>
                </a:lnTo>
                <a:lnTo>
                  <a:pt x="584792" y="58419"/>
                </a:lnTo>
                <a:lnTo>
                  <a:pt x="654930" y="34289"/>
                </a:lnTo>
                <a:lnTo>
                  <a:pt x="763286" y="0"/>
                </a:lnTo>
                <a:close/>
              </a:path>
            </a:pathLst>
          </a:custGeom>
          <a:solidFill>
            <a:srgbClr val="002D89"/>
          </a:solidFill>
        </p:spPr>
        <p:txBody>
          <a:bodyPr wrap="square" lIns="0" tIns="0" rIns="0" bIns="0" rtlCol="0">
            <a:noAutofit/>
          </a:bodyPr>
          <a:lstStyle/>
          <a:p>
            <a:endParaRPr/>
          </a:p>
        </p:txBody>
      </p:sp>
      <p:sp>
        <p:nvSpPr>
          <p:cNvPr id="49" name="object 49"/>
          <p:cNvSpPr/>
          <p:nvPr/>
        </p:nvSpPr>
        <p:spPr>
          <a:xfrm>
            <a:off x="6074828" y="6159500"/>
            <a:ext cx="746849" cy="58420"/>
          </a:xfrm>
          <a:custGeom>
            <a:avLst/>
            <a:gdLst/>
            <a:ahLst/>
            <a:cxnLst/>
            <a:rect l="l" t="t" r="r" b="b"/>
            <a:pathLst>
              <a:path w="746849" h="58420">
                <a:moveTo>
                  <a:pt x="746849" y="0"/>
                </a:moveTo>
                <a:lnTo>
                  <a:pt x="161318" y="0"/>
                </a:lnTo>
                <a:lnTo>
                  <a:pt x="0" y="58420"/>
                </a:lnTo>
                <a:lnTo>
                  <a:pt x="577042" y="58420"/>
                </a:lnTo>
                <a:lnTo>
                  <a:pt x="746849" y="0"/>
                </a:lnTo>
                <a:close/>
              </a:path>
            </a:pathLst>
          </a:custGeom>
          <a:solidFill>
            <a:srgbClr val="002D8A"/>
          </a:solidFill>
        </p:spPr>
        <p:txBody>
          <a:bodyPr wrap="square" lIns="0" tIns="0" rIns="0" bIns="0" rtlCol="0">
            <a:noAutofit/>
          </a:bodyPr>
          <a:lstStyle/>
          <a:p>
            <a:endParaRPr/>
          </a:p>
        </p:txBody>
      </p:sp>
      <p:sp>
        <p:nvSpPr>
          <p:cNvPr id="50" name="object 50"/>
          <p:cNvSpPr/>
          <p:nvPr/>
        </p:nvSpPr>
        <p:spPr>
          <a:xfrm>
            <a:off x="5932257" y="6212839"/>
            <a:ext cx="734378" cy="58419"/>
          </a:xfrm>
          <a:custGeom>
            <a:avLst/>
            <a:gdLst/>
            <a:ahLst/>
            <a:cxnLst/>
            <a:rect l="l" t="t" r="r" b="b"/>
            <a:pathLst>
              <a:path w="734378" h="58420">
                <a:moveTo>
                  <a:pt x="734378" y="0"/>
                </a:moveTo>
                <a:lnTo>
                  <a:pt x="156598" y="0"/>
                </a:lnTo>
                <a:lnTo>
                  <a:pt x="118022" y="13970"/>
                </a:lnTo>
                <a:lnTo>
                  <a:pt x="0" y="58420"/>
                </a:lnTo>
                <a:lnTo>
                  <a:pt x="574775" y="58420"/>
                </a:lnTo>
                <a:lnTo>
                  <a:pt x="667932" y="22860"/>
                </a:lnTo>
                <a:lnTo>
                  <a:pt x="734378" y="0"/>
                </a:lnTo>
                <a:close/>
              </a:path>
            </a:pathLst>
          </a:custGeom>
          <a:solidFill>
            <a:srgbClr val="002D8B"/>
          </a:solidFill>
        </p:spPr>
        <p:txBody>
          <a:bodyPr wrap="square" lIns="0" tIns="0" rIns="0" bIns="0" rtlCol="0">
            <a:noAutofit/>
          </a:bodyPr>
          <a:lstStyle/>
          <a:p>
            <a:endParaRPr/>
          </a:p>
        </p:txBody>
      </p:sp>
      <p:sp>
        <p:nvSpPr>
          <p:cNvPr id="51" name="object 51"/>
          <p:cNvSpPr/>
          <p:nvPr/>
        </p:nvSpPr>
        <p:spPr>
          <a:xfrm>
            <a:off x="5794002" y="6266180"/>
            <a:ext cx="726338" cy="57150"/>
          </a:xfrm>
          <a:custGeom>
            <a:avLst/>
            <a:gdLst/>
            <a:ahLst/>
            <a:cxnLst/>
            <a:rect l="l" t="t" r="r" b="b"/>
            <a:pathLst>
              <a:path w="726338" h="57150">
                <a:moveTo>
                  <a:pt x="726338" y="0"/>
                </a:moveTo>
                <a:lnTo>
                  <a:pt x="151743" y="0"/>
                </a:lnTo>
                <a:lnTo>
                  <a:pt x="0" y="57150"/>
                </a:lnTo>
                <a:lnTo>
                  <a:pt x="576621" y="57150"/>
                </a:lnTo>
                <a:lnTo>
                  <a:pt x="726338" y="0"/>
                </a:lnTo>
                <a:close/>
              </a:path>
            </a:pathLst>
          </a:custGeom>
          <a:solidFill>
            <a:srgbClr val="002E8C"/>
          </a:solidFill>
        </p:spPr>
        <p:txBody>
          <a:bodyPr wrap="square" lIns="0" tIns="0" rIns="0" bIns="0" rtlCol="0">
            <a:noAutofit/>
          </a:bodyPr>
          <a:lstStyle/>
          <a:p>
            <a:endParaRPr/>
          </a:p>
        </p:txBody>
      </p:sp>
      <p:sp>
        <p:nvSpPr>
          <p:cNvPr id="52" name="object 52"/>
          <p:cNvSpPr/>
          <p:nvPr/>
        </p:nvSpPr>
        <p:spPr>
          <a:xfrm>
            <a:off x="5658263" y="6318250"/>
            <a:ext cx="725668" cy="58420"/>
          </a:xfrm>
          <a:custGeom>
            <a:avLst/>
            <a:gdLst/>
            <a:ahLst/>
            <a:cxnLst/>
            <a:rect l="l" t="t" r="r" b="b"/>
            <a:pathLst>
              <a:path w="725668" h="58420">
                <a:moveTo>
                  <a:pt x="725668" y="0"/>
                </a:moveTo>
                <a:lnTo>
                  <a:pt x="149227" y="0"/>
                </a:lnTo>
                <a:lnTo>
                  <a:pt x="98646" y="19050"/>
                </a:lnTo>
                <a:lnTo>
                  <a:pt x="0" y="58420"/>
                </a:lnTo>
                <a:lnTo>
                  <a:pt x="572624" y="58420"/>
                </a:lnTo>
                <a:lnTo>
                  <a:pt x="725668" y="0"/>
                </a:lnTo>
                <a:close/>
              </a:path>
            </a:pathLst>
          </a:custGeom>
          <a:solidFill>
            <a:srgbClr val="002E8D"/>
          </a:solidFill>
        </p:spPr>
        <p:txBody>
          <a:bodyPr wrap="square" lIns="0" tIns="0" rIns="0" bIns="0" rtlCol="0">
            <a:noAutofit/>
          </a:bodyPr>
          <a:lstStyle/>
          <a:p>
            <a:endParaRPr/>
          </a:p>
        </p:txBody>
      </p:sp>
      <p:sp>
        <p:nvSpPr>
          <p:cNvPr id="53" name="object 53"/>
          <p:cNvSpPr/>
          <p:nvPr/>
        </p:nvSpPr>
        <p:spPr>
          <a:xfrm>
            <a:off x="5524614" y="6371589"/>
            <a:ext cx="719582" cy="58419"/>
          </a:xfrm>
          <a:custGeom>
            <a:avLst/>
            <a:gdLst/>
            <a:ahLst/>
            <a:cxnLst/>
            <a:rect l="l" t="t" r="r" b="b"/>
            <a:pathLst>
              <a:path w="719582" h="58420">
                <a:moveTo>
                  <a:pt x="719582" y="0"/>
                </a:moveTo>
                <a:lnTo>
                  <a:pt x="146378" y="0"/>
                </a:lnTo>
                <a:lnTo>
                  <a:pt x="0" y="58420"/>
                </a:lnTo>
                <a:lnTo>
                  <a:pt x="567638" y="58420"/>
                </a:lnTo>
                <a:lnTo>
                  <a:pt x="603135" y="44450"/>
                </a:lnTo>
                <a:lnTo>
                  <a:pt x="719582" y="0"/>
                </a:lnTo>
                <a:close/>
              </a:path>
            </a:pathLst>
          </a:custGeom>
          <a:solidFill>
            <a:srgbClr val="002E8E"/>
          </a:solidFill>
        </p:spPr>
        <p:txBody>
          <a:bodyPr wrap="square" lIns="0" tIns="0" rIns="0" bIns="0" rtlCol="0">
            <a:noAutofit/>
          </a:bodyPr>
          <a:lstStyle/>
          <a:p>
            <a:endParaRPr/>
          </a:p>
        </p:txBody>
      </p:sp>
      <p:sp>
        <p:nvSpPr>
          <p:cNvPr id="54" name="object 54"/>
          <p:cNvSpPr/>
          <p:nvPr/>
        </p:nvSpPr>
        <p:spPr>
          <a:xfrm>
            <a:off x="5400708" y="6424930"/>
            <a:ext cx="704452" cy="58420"/>
          </a:xfrm>
          <a:custGeom>
            <a:avLst/>
            <a:gdLst/>
            <a:ahLst/>
            <a:cxnLst/>
            <a:rect l="l" t="t" r="r" b="b"/>
            <a:pathLst>
              <a:path w="704452" h="58420">
                <a:moveTo>
                  <a:pt x="704452" y="0"/>
                </a:moveTo>
                <a:lnTo>
                  <a:pt x="136634" y="0"/>
                </a:lnTo>
                <a:lnTo>
                  <a:pt x="72991" y="25400"/>
                </a:lnTo>
                <a:lnTo>
                  <a:pt x="0" y="58420"/>
                </a:lnTo>
                <a:lnTo>
                  <a:pt x="556007" y="58420"/>
                </a:lnTo>
                <a:lnTo>
                  <a:pt x="704452" y="0"/>
                </a:lnTo>
                <a:close/>
              </a:path>
            </a:pathLst>
          </a:custGeom>
          <a:solidFill>
            <a:srgbClr val="002F8F"/>
          </a:solidFill>
        </p:spPr>
        <p:txBody>
          <a:bodyPr wrap="square" lIns="0" tIns="0" rIns="0" bIns="0" rtlCol="0">
            <a:noAutofit/>
          </a:bodyPr>
          <a:lstStyle/>
          <a:p>
            <a:endParaRPr/>
          </a:p>
        </p:txBody>
      </p:sp>
      <p:sp>
        <p:nvSpPr>
          <p:cNvPr id="55" name="object 55"/>
          <p:cNvSpPr/>
          <p:nvPr/>
        </p:nvSpPr>
        <p:spPr>
          <a:xfrm>
            <a:off x="5282798" y="6478269"/>
            <a:ext cx="686825" cy="58419"/>
          </a:xfrm>
          <a:custGeom>
            <a:avLst/>
            <a:gdLst/>
            <a:ahLst/>
            <a:cxnLst/>
            <a:rect l="l" t="t" r="r" b="b"/>
            <a:pathLst>
              <a:path w="686825" h="58420">
                <a:moveTo>
                  <a:pt x="686825" y="0"/>
                </a:moveTo>
                <a:lnTo>
                  <a:pt x="129138" y="0"/>
                </a:lnTo>
                <a:lnTo>
                  <a:pt x="0" y="58419"/>
                </a:lnTo>
                <a:lnTo>
                  <a:pt x="551123" y="58419"/>
                </a:lnTo>
                <a:lnTo>
                  <a:pt x="648101" y="15239"/>
                </a:lnTo>
                <a:lnTo>
                  <a:pt x="686825" y="0"/>
                </a:lnTo>
                <a:close/>
              </a:path>
            </a:pathLst>
          </a:custGeom>
          <a:solidFill>
            <a:srgbClr val="002F90"/>
          </a:solidFill>
        </p:spPr>
        <p:txBody>
          <a:bodyPr wrap="square" lIns="0" tIns="0" rIns="0" bIns="0" rtlCol="0">
            <a:noAutofit/>
          </a:bodyPr>
          <a:lstStyle/>
          <a:p>
            <a:endParaRPr/>
          </a:p>
        </p:txBody>
      </p:sp>
      <p:sp>
        <p:nvSpPr>
          <p:cNvPr id="56" name="object 56"/>
          <p:cNvSpPr/>
          <p:nvPr/>
        </p:nvSpPr>
        <p:spPr>
          <a:xfrm>
            <a:off x="5174202" y="6531610"/>
            <a:ext cx="671129" cy="57150"/>
          </a:xfrm>
          <a:custGeom>
            <a:avLst/>
            <a:gdLst/>
            <a:ahLst/>
            <a:cxnLst/>
            <a:rect l="l" t="t" r="r" b="b"/>
            <a:pathLst>
              <a:path w="671129" h="57150">
                <a:moveTo>
                  <a:pt x="671129" y="0"/>
                </a:moveTo>
                <a:lnTo>
                  <a:pt x="119826" y="0"/>
                </a:lnTo>
                <a:lnTo>
                  <a:pt x="32798" y="39370"/>
                </a:lnTo>
                <a:lnTo>
                  <a:pt x="0" y="57150"/>
                </a:lnTo>
                <a:lnTo>
                  <a:pt x="545249" y="57150"/>
                </a:lnTo>
                <a:lnTo>
                  <a:pt x="582708" y="39370"/>
                </a:lnTo>
                <a:lnTo>
                  <a:pt x="671129" y="0"/>
                </a:lnTo>
                <a:close/>
              </a:path>
            </a:pathLst>
          </a:custGeom>
          <a:solidFill>
            <a:srgbClr val="002F91"/>
          </a:solidFill>
        </p:spPr>
        <p:txBody>
          <a:bodyPr wrap="square" lIns="0" tIns="0" rIns="0" bIns="0" rtlCol="0">
            <a:noAutofit/>
          </a:bodyPr>
          <a:lstStyle/>
          <a:p>
            <a:endParaRPr/>
          </a:p>
        </p:txBody>
      </p:sp>
      <p:sp>
        <p:nvSpPr>
          <p:cNvPr id="57" name="object 57"/>
          <p:cNvSpPr/>
          <p:nvPr/>
        </p:nvSpPr>
        <p:spPr>
          <a:xfrm>
            <a:off x="5075807" y="6583679"/>
            <a:ext cx="654345" cy="58420"/>
          </a:xfrm>
          <a:custGeom>
            <a:avLst/>
            <a:gdLst/>
            <a:ahLst/>
            <a:cxnLst/>
            <a:rect l="l" t="t" r="r" b="b"/>
            <a:pathLst>
              <a:path w="654345" h="58420">
                <a:moveTo>
                  <a:pt x="654345" y="0"/>
                </a:moveTo>
                <a:lnTo>
                  <a:pt x="107765" y="0"/>
                </a:lnTo>
                <a:lnTo>
                  <a:pt x="0" y="58420"/>
                </a:lnTo>
                <a:lnTo>
                  <a:pt x="531266" y="58420"/>
                </a:lnTo>
                <a:lnTo>
                  <a:pt x="654345" y="0"/>
                </a:lnTo>
                <a:close/>
              </a:path>
            </a:pathLst>
          </a:custGeom>
          <a:solidFill>
            <a:srgbClr val="003092"/>
          </a:solidFill>
        </p:spPr>
        <p:txBody>
          <a:bodyPr wrap="square" lIns="0" tIns="0" rIns="0" bIns="0" rtlCol="0">
            <a:noAutofit/>
          </a:bodyPr>
          <a:lstStyle/>
          <a:p>
            <a:endParaRPr/>
          </a:p>
        </p:txBody>
      </p:sp>
      <p:sp>
        <p:nvSpPr>
          <p:cNvPr id="58" name="object 58"/>
          <p:cNvSpPr/>
          <p:nvPr/>
        </p:nvSpPr>
        <p:spPr>
          <a:xfrm>
            <a:off x="4977413" y="6637019"/>
            <a:ext cx="640363" cy="58419"/>
          </a:xfrm>
          <a:custGeom>
            <a:avLst/>
            <a:gdLst/>
            <a:ahLst/>
            <a:cxnLst/>
            <a:rect l="l" t="t" r="r" b="b"/>
            <a:pathLst>
              <a:path w="640363" h="58420">
                <a:moveTo>
                  <a:pt x="640363" y="0"/>
                </a:moveTo>
                <a:lnTo>
                  <a:pt x="107765" y="0"/>
                </a:lnTo>
                <a:lnTo>
                  <a:pt x="0" y="58419"/>
                </a:lnTo>
                <a:lnTo>
                  <a:pt x="517284" y="58419"/>
                </a:lnTo>
                <a:lnTo>
                  <a:pt x="640363" y="0"/>
                </a:lnTo>
                <a:close/>
              </a:path>
            </a:pathLst>
          </a:custGeom>
          <a:solidFill>
            <a:srgbClr val="003093"/>
          </a:solidFill>
        </p:spPr>
        <p:txBody>
          <a:bodyPr wrap="square" lIns="0" tIns="0" rIns="0" bIns="0" rtlCol="0">
            <a:noAutofit/>
          </a:bodyPr>
          <a:lstStyle/>
          <a:p>
            <a:endParaRPr/>
          </a:p>
        </p:txBody>
      </p:sp>
      <p:sp>
        <p:nvSpPr>
          <p:cNvPr id="59" name="object 59"/>
          <p:cNvSpPr/>
          <p:nvPr/>
        </p:nvSpPr>
        <p:spPr>
          <a:xfrm>
            <a:off x="4887383" y="6690360"/>
            <a:ext cx="618017" cy="58419"/>
          </a:xfrm>
          <a:custGeom>
            <a:avLst/>
            <a:gdLst/>
            <a:ahLst/>
            <a:cxnLst/>
            <a:rect l="l" t="t" r="r" b="b"/>
            <a:pathLst>
              <a:path w="618017" h="58420">
                <a:moveTo>
                  <a:pt x="618017" y="0"/>
                </a:moveTo>
                <a:lnTo>
                  <a:pt x="99401" y="0"/>
                </a:lnTo>
                <a:lnTo>
                  <a:pt x="78316" y="11430"/>
                </a:lnTo>
                <a:lnTo>
                  <a:pt x="0" y="58420"/>
                </a:lnTo>
                <a:lnTo>
                  <a:pt x="505955" y="58420"/>
                </a:lnTo>
                <a:lnTo>
                  <a:pt x="593936" y="11430"/>
                </a:lnTo>
                <a:lnTo>
                  <a:pt x="618017" y="0"/>
                </a:lnTo>
                <a:close/>
              </a:path>
            </a:pathLst>
          </a:custGeom>
          <a:solidFill>
            <a:srgbClr val="003094"/>
          </a:solidFill>
        </p:spPr>
        <p:txBody>
          <a:bodyPr wrap="square" lIns="0" tIns="0" rIns="0" bIns="0" rtlCol="0">
            <a:noAutofit/>
          </a:bodyPr>
          <a:lstStyle/>
          <a:p>
            <a:endParaRPr/>
          </a:p>
        </p:txBody>
      </p:sp>
      <p:sp>
        <p:nvSpPr>
          <p:cNvPr id="60" name="object 60"/>
          <p:cNvSpPr/>
          <p:nvPr/>
        </p:nvSpPr>
        <p:spPr>
          <a:xfrm>
            <a:off x="4800600" y="6743700"/>
            <a:ext cx="602250" cy="57150"/>
          </a:xfrm>
          <a:custGeom>
            <a:avLst/>
            <a:gdLst/>
            <a:ahLst/>
            <a:cxnLst/>
            <a:rect l="l" t="t" r="r" b="b"/>
            <a:pathLst>
              <a:path w="602250" h="57150">
                <a:moveTo>
                  <a:pt x="602250" y="0"/>
                </a:moveTo>
                <a:lnTo>
                  <a:pt x="95250" y="0"/>
                </a:lnTo>
                <a:lnTo>
                  <a:pt x="0" y="57150"/>
                </a:lnTo>
                <a:lnTo>
                  <a:pt x="510842" y="57150"/>
                </a:lnTo>
                <a:lnTo>
                  <a:pt x="568960" y="17780"/>
                </a:lnTo>
                <a:lnTo>
                  <a:pt x="602250" y="0"/>
                </a:lnTo>
                <a:close/>
              </a:path>
            </a:pathLst>
          </a:custGeom>
          <a:solidFill>
            <a:srgbClr val="003195"/>
          </a:solidFill>
        </p:spPr>
        <p:txBody>
          <a:bodyPr wrap="square" lIns="0" tIns="0" rIns="0" bIns="0" rtlCol="0">
            <a:noAutofit/>
          </a:bodyPr>
          <a:lstStyle/>
          <a:p>
            <a:endParaRPr/>
          </a:p>
        </p:txBody>
      </p:sp>
      <p:sp>
        <p:nvSpPr>
          <p:cNvPr id="61" name="object 61"/>
          <p:cNvSpPr/>
          <p:nvPr/>
        </p:nvSpPr>
        <p:spPr>
          <a:xfrm>
            <a:off x="4602479" y="6797040"/>
            <a:ext cx="714586" cy="52069"/>
          </a:xfrm>
          <a:custGeom>
            <a:avLst/>
            <a:gdLst/>
            <a:ahLst/>
            <a:cxnLst/>
            <a:rect l="l" t="t" r="r" b="b"/>
            <a:pathLst>
              <a:path w="714586" h="52070">
                <a:moveTo>
                  <a:pt x="714586" y="0"/>
                </a:moveTo>
                <a:lnTo>
                  <a:pt x="204470" y="0"/>
                </a:lnTo>
                <a:lnTo>
                  <a:pt x="147320" y="34289"/>
                </a:lnTo>
                <a:lnTo>
                  <a:pt x="0" y="52069"/>
                </a:lnTo>
                <a:lnTo>
                  <a:pt x="621030" y="52069"/>
                </a:lnTo>
                <a:lnTo>
                  <a:pt x="688340" y="17779"/>
                </a:lnTo>
                <a:lnTo>
                  <a:pt x="714586" y="0"/>
                </a:lnTo>
                <a:close/>
              </a:path>
            </a:pathLst>
          </a:custGeom>
          <a:solidFill>
            <a:srgbClr val="003196"/>
          </a:solidFill>
        </p:spPr>
        <p:txBody>
          <a:bodyPr wrap="square" lIns="0" tIns="0" rIns="0" bIns="0" rtlCol="0">
            <a:noAutofit/>
          </a:bodyPr>
          <a:lstStyle/>
          <a:p>
            <a:endParaRPr/>
          </a:p>
        </p:txBody>
      </p:sp>
      <p:sp>
        <p:nvSpPr>
          <p:cNvPr id="62" name="object 62"/>
          <p:cNvSpPr/>
          <p:nvPr/>
        </p:nvSpPr>
        <p:spPr>
          <a:xfrm>
            <a:off x="4362450" y="3540760"/>
            <a:ext cx="4772659" cy="3308350"/>
          </a:xfrm>
          <a:custGeom>
            <a:avLst/>
            <a:gdLst/>
            <a:ahLst/>
            <a:cxnLst/>
            <a:rect l="l" t="t" r="r" b="b"/>
            <a:pathLst>
              <a:path w="4772659" h="3308350">
                <a:moveTo>
                  <a:pt x="4772659" y="0"/>
                </a:moveTo>
                <a:lnTo>
                  <a:pt x="4616450" y="34289"/>
                </a:lnTo>
                <a:lnTo>
                  <a:pt x="4246880" y="104139"/>
                </a:lnTo>
                <a:lnTo>
                  <a:pt x="4048759" y="129539"/>
                </a:lnTo>
                <a:lnTo>
                  <a:pt x="3625850" y="189229"/>
                </a:lnTo>
                <a:lnTo>
                  <a:pt x="3420109" y="214629"/>
                </a:lnTo>
                <a:lnTo>
                  <a:pt x="3221990" y="250189"/>
                </a:lnTo>
                <a:lnTo>
                  <a:pt x="3023870" y="275589"/>
                </a:lnTo>
                <a:lnTo>
                  <a:pt x="2842259" y="320039"/>
                </a:lnTo>
                <a:lnTo>
                  <a:pt x="2678429" y="363219"/>
                </a:lnTo>
                <a:lnTo>
                  <a:pt x="2541270" y="414019"/>
                </a:lnTo>
                <a:lnTo>
                  <a:pt x="2420620" y="474979"/>
                </a:lnTo>
                <a:lnTo>
                  <a:pt x="2334259" y="535939"/>
                </a:lnTo>
                <a:lnTo>
                  <a:pt x="2308859" y="568959"/>
                </a:lnTo>
                <a:lnTo>
                  <a:pt x="2282190" y="613409"/>
                </a:lnTo>
                <a:lnTo>
                  <a:pt x="2264409" y="656589"/>
                </a:lnTo>
                <a:lnTo>
                  <a:pt x="2264409" y="698500"/>
                </a:lnTo>
                <a:lnTo>
                  <a:pt x="2274570" y="751839"/>
                </a:lnTo>
                <a:lnTo>
                  <a:pt x="2292350" y="793750"/>
                </a:lnTo>
                <a:lnTo>
                  <a:pt x="2316479" y="836929"/>
                </a:lnTo>
                <a:lnTo>
                  <a:pt x="2352040" y="872489"/>
                </a:lnTo>
                <a:lnTo>
                  <a:pt x="2446020" y="941069"/>
                </a:lnTo>
                <a:lnTo>
                  <a:pt x="2575559" y="1009650"/>
                </a:lnTo>
                <a:lnTo>
                  <a:pt x="2721609" y="1062989"/>
                </a:lnTo>
                <a:lnTo>
                  <a:pt x="3058159" y="1165859"/>
                </a:lnTo>
                <a:lnTo>
                  <a:pt x="3420109" y="1250950"/>
                </a:lnTo>
                <a:lnTo>
                  <a:pt x="3601720" y="1304289"/>
                </a:lnTo>
                <a:lnTo>
                  <a:pt x="3764279" y="1346200"/>
                </a:lnTo>
                <a:lnTo>
                  <a:pt x="3910329" y="1398270"/>
                </a:lnTo>
                <a:lnTo>
                  <a:pt x="4048759" y="1459229"/>
                </a:lnTo>
                <a:lnTo>
                  <a:pt x="4151629" y="1520189"/>
                </a:lnTo>
                <a:lnTo>
                  <a:pt x="4187190" y="1554479"/>
                </a:lnTo>
                <a:lnTo>
                  <a:pt x="4220209" y="1597659"/>
                </a:lnTo>
                <a:lnTo>
                  <a:pt x="4246880" y="1631950"/>
                </a:lnTo>
                <a:lnTo>
                  <a:pt x="4254500" y="1675129"/>
                </a:lnTo>
                <a:lnTo>
                  <a:pt x="4254500" y="1718309"/>
                </a:lnTo>
                <a:lnTo>
                  <a:pt x="4229100" y="1788159"/>
                </a:lnTo>
                <a:lnTo>
                  <a:pt x="4194809" y="1822450"/>
                </a:lnTo>
                <a:lnTo>
                  <a:pt x="4151629" y="1855470"/>
                </a:lnTo>
                <a:lnTo>
                  <a:pt x="4038600" y="1916429"/>
                </a:lnTo>
                <a:lnTo>
                  <a:pt x="3971290" y="1943100"/>
                </a:lnTo>
                <a:lnTo>
                  <a:pt x="3884929" y="1968500"/>
                </a:lnTo>
                <a:lnTo>
                  <a:pt x="3789679" y="1993900"/>
                </a:lnTo>
                <a:lnTo>
                  <a:pt x="3694429" y="2020570"/>
                </a:lnTo>
                <a:lnTo>
                  <a:pt x="3583940" y="2045970"/>
                </a:lnTo>
                <a:lnTo>
                  <a:pt x="2429509" y="2340610"/>
                </a:lnTo>
                <a:lnTo>
                  <a:pt x="2075179" y="2443479"/>
                </a:lnTo>
                <a:lnTo>
                  <a:pt x="1696720" y="2565400"/>
                </a:lnTo>
                <a:lnTo>
                  <a:pt x="1301750" y="2711450"/>
                </a:lnTo>
                <a:lnTo>
                  <a:pt x="878839" y="2884170"/>
                </a:lnTo>
                <a:lnTo>
                  <a:pt x="447039" y="3082290"/>
                </a:lnTo>
                <a:lnTo>
                  <a:pt x="0" y="3308350"/>
                </a:lnTo>
                <a:lnTo>
                  <a:pt x="241300" y="3308350"/>
                </a:lnTo>
                <a:lnTo>
                  <a:pt x="387350" y="3290569"/>
                </a:lnTo>
                <a:lnTo>
                  <a:pt x="612139" y="3161029"/>
                </a:lnTo>
                <a:lnTo>
                  <a:pt x="852170" y="3030220"/>
                </a:lnTo>
                <a:lnTo>
                  <a:pt x="1111250" y="2909570"/>
                </a:lnTo>
                <a:lnTo>
                  <a:pt x="1394460" y="2796540"/>
                </a:lnTo>
                <a:lnTo>
                  <a:pt x="1687829" y="2686050"/>
                </a:lnTo>
                <a:lnTo>
                  <a:pt x="1997710" y="2573020"/>
                </a:lnTo>
                <a:lnTo>
                  <a:pt x="2773679" y="2331720"/>
                </a:lnTo>
                <a:lnTo>
                  <a:pt x="2928620" y="2287270"/>
                </a:lnTo>
                <a:lnTo>
                  <a:pt x="3247390" y="2209800"/>
                </a:lnTo>
                <a:lnTo>
                  <a:pt x="3901440" y="2038350"/>
                </a:lnTo>
                <a:lnTo>
                  <a:pt x="4048759" y="2004059"/>
                </a:lnTo>
                <a:lnTo>
                  <a:pt x="4194809" y="1960879"/>
                </a:lnTo>
                <a:lnTo>
                  <a:pt x="4333240" y="1925320"/>
                </a:lnTo>
                <a:lnTo>
                  <a:pt x="4452620" y="1891029"/>
                </a:lnTo>
                <a:lnTo>
                  <a:pt x="4564380" y="1855470"/>
                </a:lnTo>
                <a:lnTo>
                  <a:pt x="4652009" y="1822450"/>
                </a:lnTo>
                <a:lnTo>
                  <a:pt x="4720590" y="1795779"/>
                </a:lnTo>
                <a:lnTo>
                  <a:pt x="4772659" y="1770379"/>
                </a:lnTo>
                <a:lnTo>
                  <a:pt x="4772659" y="1381759"/>
                </a:lnTo>
                <a:lnTo>
                  <a:pt x="4667250" y="1363979"/>
                </a:lnTo>
                <a:lnTo>
                  <a:pt x="4400550" y="1311909"/>
                </a:lnTo>
                <a:lnTo>
                  <a:pt x="4074159" y="1243329"/>
                </a:lnTo>
                <a:lnTo>
                  <a:pt x="3556000" y="1113789"/>
                </a:lnTo>
                <a:lnTo>
                  <a:pt x="3393440" y="1062989"/>
                </a:lnTo>
                <a:lnTo>
                  <a:pt x="3247390" y="1009650"/>
                </a:lnTo>
                <a:lnTo>
                  <a:pt x="3108959" y="957579"/>
                </a:lnTo>
                <a:lnTo>
                  <a:pt x="2988309" y="897889"/>
                </a:lnTo>
                <a:lnTo>
                  <a:pt x="2894329" y="847089"/>
                </a:lnTo>
                <a:lnTo>
                  <a:pt x="2824479" y="784859"/>
                </a:lnTo>
                <a:lnTo>
                  <a:pt x="2807970" y="751839"/>
                </a:lnTo>
                <a:lnTo>
                  <a:pt x="2790190" y="723900"/>
                </a:lnTo>
                <a:lnTo>
                  <a:pt x="2782570" y="690879"/>
                </a:lnTo>
                <a:lnTo>
                  <a:pt x="2790190" y="664209"/>
                </a:lnTo>
                <a:lnTo>
                  <a:pt x="2824479" y="604519"/>
                </a:lnTo>
                <a:lnTo>
                  <a:pt x="2876550" y="543559"/>
                </a:lnTo>
                <a:lnTo>
                  <a:pt x="2955290" y="500379"/>
                </a:lnTo>
                <a:lnTo>
                  <a:pt x="3049270" y="457200"/>
                </a:lnTo>
                <a:lnTo>
                  <a:pt x="3152140" y="422909"/>
                </a:lnTo>
                <a:lnTo>
                  <a:pt x="3272790" y="387350"/>
                </a:lnTo>
                <a:lnTo>
                  <a:pt x="3411220" y="363219"/>
                </a:lnTo>
                <a:lnTo>
                  <a:pt x="3548379" y="336550"/>
                </a:lnTo>
                <a:lnTo>
                  <a:pt x="3858259" y="284479"/>
                </a:lnTo>
                <a:lnTo>
                  <a:pt x="4169409" y="250189"/>
                </a:lnTo>
                <a:lnTo>
                  <a:pt x="4634230" y="172719"/>
                </a:lnTo>
                <a:lnTo>
                  <a:pt x="4772659" y="137159"/>
                </a:lnTo>
                <a:lnTo>
                  <a:pt x="4772659" y="0"/>
                </a:lnTo>
                <a:close/>
              </a:path>
            </a:pathLst>
          </a:custGeom>
          <a:solidFill>
            <a:srgbClr val="003399"/>
          </a:solidFill>
        </p:spPr>
        <p:txBody>
          <a:bodyPr wrap="square" lIns="0" tIns="0" rIns="0" bIns="0" rtlCol="0">
            <a:noAutofit/>
          </a:bodyPr>
          <a:lstStyle/>
          <a:p>
            <a:endParaRPr/>
          </a:p>
        </p:txBody>
      </p:sp>
      <p:sp>
        <p:nvSpPr>
          <p:cNvPr id="63" name="object 63"/>
          <p:cNvSpPr/>
          <p:nvPr/>
        </p:nvSpPr>
        <p:spPr>
          <a:xfrm>
            <a:off x="9087354" y="3812539"/>
            <a:ext cx="36325" cy="36325"/>
          </a:xfrm>
          <a:custGeom>
            <a:avLst/>
            <a:gdLst/>
            <a:ahLst/>
            <a:cxnLst/>
            <a:rect l="l" t="t" r="r" b="b"/>
            <a:pathLst>
              <a:path w="36325" h="36325">
                <a:moveTo>
                  <a:pt x="36325" y="0"/>
                </a:moveTo>
                <a:lnTo>
                  <a:pt x="0" y="36325"/>
                </a:lnTo>
                <a:lnTo>
                  <a:pt x="36325" y="30480"/>
                </a:lnTo>
                <a:lnTo>
                  <a:pt x="36325" y="0"/>
                </a:lnTo>
                <a:close/>
              </a:path>
            </a:pathLst>
          </a:custGeom>
          <a:solidFill>
            <a:srgbClr val="002C87"/>
          </a:solidFill>
        </p:spPr>
        <p:txBody>
          <a:bodyPr wrap="square" lIns="0" tIns="0" rIns="0" bIns="0" rtlCol="0">
            <a:noAutofit/>
          </a:bodyPr>
          <a:lstStyle/>
          <a:p>
            <a:endParaRPr/>
          </a:p>
        </p:txBody>
      </p:sp>
      <p:sp>
        <p:nvSpPr>
          <p:cNvPr id="64" name="object 64"/>
          <p:cNvSpPr/>
          <p:nvPr/>
        </p:nvSpPr>
        <p:spPr>
          <a:xfrm>
            <a:off x="8928519" y="3677919"/>
            <a:ext cx="195160" cy="187540"/>
          </a:xfrm>
          <a:custGeom>
            <a:avLst/>
            <a:gdLst/>
            <a:ahLst/>
            <a:cxnLst/>
            <a:rect l="l" t="t" r="r" b="b"/>
            <a:pathLst>
              <a:path w="195160" h="187540">
                <a:moveTo>
                  <a:pt x="195160" y="0"/>
                </a:moveTo>
                <a:lnTo>
                  <a:pt x="184873" y="2666"/>
                </a:lnTo>
                <a:lnTo>
                  <a:pt x="0" y="187540"/>
                </a:lnTo>
                <a:lnTo>
                  <a:pt x="84670" y="182879"/>
                </a:lnTo>
                <a:lnTo>
                  <a:pt x="173970" y="168509"/>
                </a:lnTo>
                <a:lnTo>
                  <a:pt x="195160" y="147319"/>
                </a:lnTo>
                <a:lnTo>
                  <a:pt x="195160" y="0"/>
                </a:lnTo>
                <a:close/>
              </a:path>
            </a:pathLst>
          </a:custGeom>
          <a:solidFill>
            <a:srgbClr val="002C88"/>
          </a:solidFill>
        </p:spPr>
        <p:txBody>
          <a:bodyPr wrap="square" lIns="0" tIns="0" rIns="0" bIns="0" rtlCol="0">
            <a:noAutofit/>
          </a:bodyPr>
          <a:lstStyle/>
          <a:p>
            <a:endParaRPr/>
          </a:p>
        </p:txBody>
      </p:sp>
      <p:sp>
        <p:nvSpPr>
          <p:cNvPr id="65" name="object 65"/>
          <p:cNvSpPr/>
          <p:nvPr/>
        </p:nvSpPr>
        <p:spPr>
          <a:xfrm>
            <a:off x="8765113" y="3677919"/>
            <a:ext cx="358566" cy="208706"/>
          </a:xfrm>
          <a:custGeom>
            <a:avLst/>
            <a:gdLst/>
            <a:ahLst/>
            <a:cxnLst/>
            <a:rect l="l" t="t" r="r" b="b"/>
            <a:pathLst>
              <a:path w="358566" h="208706">
                <a:moveTo>
                  <a:pt x="358566" y="0"/>
                </a:moveTo>
                <a:lnTo>
                  <a:pt x="221406" y="35559"/>
                </a:lnTo>
                <a:lnTo>
                  <a:pt x="163267" y="45438"/>
                </a:lnTo>
                <a:lnTo>
                  <a:pt x="0" y="208706"/>
                </a:lnTo>
                <a:lnTo>
                  <a:pt x="109646" y="190499"/>
                </a:lnTo>
                <a:lnTo>
                  <a:pt x="178013" y="186736"/>
                </a:lnTo>
                <a:lnTo>
                  <a:pt x="358566" y="6345"/>
                </a:lnTo>
                <a:lnTo>
                  <a:pt x="358566" y="0"/>
                </a:lnTo>
                <a:close/>
              </a:path>
            </a:pathLst>
          </a:custGeom>
          <a:solidFill>
            <a:srgbClr val="002D89"/>
          </a:solidFill>
        </p:spPr>
        <p:txBody>
          <a:bodyPr wrap="square" lIns="0" tIns="0" rIns="0" bIns="0" rtlCol="0">
            <a:noAutofit/>
          </a:bodyPr>
          <a:lstStyle/>
          <a:p>
            <a:endParaRPr/>
          </a:p>
        </p:txBody>
      </p:sp>
      <p:sp>
        <p:nvSpPr>
          <p:cNvPr id="66" name="object 66"/>
          <p:cNvSpPr/>
          <p:nvPr/>
        </p:nvSpPr>
        <p:spPr>
          <a:xfrm>
            <a:off x="8594552" y="3720499"/>
            <a:ext cx="350657" cy="194447"/>
          </a:xfrm>
          <a:custGeom>
            <a:avLst/>
            <a:gdLst/>
            <a:ahLst/>
            <a:cxnLst/>
            <a:rect l="l" t="t" r="r" b="b"/>
            <a:pathLst>
              <a:path w="350657" h="194447">
                <a:moveTo>
                  <a:pt x="350657" y="0"/>
                </a:moveTo>
                <a:lnTo>
                  <a:pt x="162471" y="31975"/>
                </a:lnTo>
                <a:lnTo>
                  <a:pt x="0" y="194447"/>
                </a:lnTo>
                <a:lnTo>
                  <a:pt x="187312" y="163345"/>
                </a:lnTo>
                <a:lnTo>
                  <a:pt x="350657" y="0"/>
                </a:lnTo>
                <a:close/>
              </a:path>
            </a:pathLst>
          </a:custGeom>
          <a:solidFill>
            <a:srgbClr val="002D8A"/>
          </a:solidFill>
        </p:spPr>
        <p:txBody>
          <a:bodyPr wrap="square" lIns="0" tIns="0" rIns="0" bIns="0" rtlCol="0">
            <a:noAutofit/>
          </a:bodyPr>
          <a:lstStyle/>
          <a:p>
            <a:endParaRPr/>
          </a:p>
        </p:txBody>
      </p:sp>
      <p:sp>
        <p:nvSpPr>
          <p:cNvPr id="67" name="object 67"/>
          <p:cNvSpPr/>
          <p:nvPr/>
        </p:nvSpPr>
        <p:spPr>
          <a:xfrm>
            <a:off x="8425515" y="3749615"/>
            <a:ext cx="348339" cy="193399"/>
          </a:xfrm>
          <a:custGeom>
            <a:avLst/>
            <a:gdLst/>
            <a:ahLst/>
            <a:cxnLst/>
            <a:rect l="l" t="t" r="r" b="b"/>
            <a:pathLst>
              <a:path w="348339" h="193399">
                <a:moveTo>
                  <a:pt x="348339" y="0"/>
                </a:moveTo>
                <a:lnTo>
                  <a:pt x="161683" y="31715"/>
                </a:lnTo>
                <a:lnTo>
                  <a:pt x="0" y="193399"/>
                </a:lnTo>
                <a:lnTo>
                  <a:pt x="185789" y="162550"/>
                </a:lnTo>
                <a:lnTo>
                  <a:pt x="348339" y="0"/>
                </a:lnTo>
                <a:close/>
              </a:path>
            </a:pathLst>
          </a:custGeom>
          <a:solidFill>
            <a:srgbClr val="002D8B"/>
          </a:solidFill>
        </p:spPr>
        <p:txBody>
          <a:bodyPr wrap="square" lIns="0" tIns="0" rIns="0" bIns="0" rtlCol="0">
            <a:noAutofit/>
          </a:bodyPr>
          <a:lstStyle/>
          <a:p>
            <a:endParaRPr/>
          </a:p>
        </p:txBody>
      </p:sp>
      <p:sp>
        <p:nvSpPr>
          <p:cNvPr id="68" name="object 68"/>
          <p:cNvSpPr/>
          <p:nvPr/>
        </p:nvSpPr>
        <p:spPr>
          <a:xfrm>
            <a:off x="8254954" y="3778471"/>
            <a:ext cx="349073" cy="192863"/>
          </a:xfrm>
          <a:custGeom>
            <a:avLst/>
            <a:gdLst/>
            <a:ahLst/>
            <a:cxnLst/>
            <a:rect l="l" t="t" r="r" b="b"/>
            <a:pathLst>
              <a:path w="349073" h="192863">
                <a:moveTo>
                  <a:pt x="349073" y="0"/>
                </a:moveTo>
                <a:lnTo>
                  <a:pt x="275635" y="12478"/>
                </a:lnTo>
                <a:lnTo>
                  <a:pt x="168904" y="23959"/>
                </a:lnTo>
                <a:lnTo>
                  <a:pt x="0" y="192863"/>
                </a:lnTo>
                <a:lnTo>
                  <a:pt x="187312" y="161761"/>
                </a:lnTo>
                <a:lnTo>
                  <a:pt x="349073" y="0"/>
                </a:lnTo>
                <a:close/>
              </a:path>
            </a:pathLst>
          </a:custGeom>
          <a:solidFill>
            <a:srgbClr val="002E8C"/>
          </a:solidFill>
        </p:spPr>
        <p:txBody>
          <a:bodyPr wrap="square" lIns="0" tIns="0" rIns="0" bIns="0" rtlCol="0">
            <a:noAutofit/>
          </a:bodyPr>
          <a:lstStyle/>
          <a:p>
            <a:endParaRPr/>
          </a:p>
        </p:txBody>
      </p:sp>
      <p:sp>
        <p:nvSpPr>
          <p:cNvPr id="69" name="object 69"/>
          <p:cNvSpPr/>
          <p:nvPr/>
        </p:nvSpPr>
        <p:spPr>
          <a:xfrm>
            <a:off x="8081132" y="3800747"/>
            <a:ext cx="358380" cy="202784"/>
          </a:xfrm>
          <a:custGeom>
            <a:avLst/>
            <a:gdLst/>
            <a:ahLst/>
            <a:cxnLst/>
            <a:rect l="l" t="t" r="r" b="b"/>
            <a:pathLst>
              <a:path w="358380" h="202784">
                <a:moveTo>
                  <a:pt x="358380" y="0"/>
                </a:moveTo>
                <a:lnTo>
                  <a:pt x="183845" y="18774"/>
                </a:lnTo>
                <a:lnTo>
                  <a:pt x="0" y="202784"/>
                </a:lnTo>
                <a:lnTo>
                  <a:pt x="112907" y="180702"/>
                </a:lnTo>
                <a:lnTo>
                  <a:pt x="190573" y="167806"/>
                </a:lnTo>
                <a:lnTo>
                  <a:pt x="358380" y="0"/>
                </a:lnTo>
                <a:close/>
              </a:path>
            </a:pathLst>
          </a:custGeom>
          <a:solidFill>
            <a:srgbClr val="002E8D"/>
          </a:solidFill>
        </p:spPr>
        <p:txBody>
          <a:bodyPr wrap="square" lIns="0" tIns="0" rIns="0" bIns="0" rtlCol="0">
            <a:noAutofit/>
          </a:bodyPr>
          <a:lstStyle/>
          <a:p>
            <a:endParaRPr/>
          </a:p>
        </p:txBody>
      </p:sp>
      <p:sp>
        <p:nvSpPr>
          <p:cNvPr id="70" name="object 70"/>
          <p:cNvSpPr/>
          <p:nvPr/>
        </p:nvSpPr>
        <p:spPr>
          <a:xfrm>
            <a:off x="7453093" y="3817892"/>
            <a:ext cx="827034" cy="714737"/>
          </a:xfrm>
          <a:custGeom>
            <a:avLst/>
            <a:gdLst/>
            <a:ahLst/>
            <a:cxnLst/>
            <a:rect l="l" t="t" r="r" b="b"/>
            <a:pathLst>
              <a:path w="827034" h="714737">
                <a:moveTo>
                  <a:pt x="827034" y="0"/>
                </a:moveTo>
                <a:lnTo>
                  <a:pt x="758726" y="7347"/>
                </a:lnTo>
                <a:lnTo>
                  <a:pt x="644392" y="27701"/>
                </a:lnTo>
                <a:lnTo>
                  <a:pt x="452033" y="220061"/>
                </a:lnTo>
                <a:lnTo>
                  <a:pt x="644642" y="182392"/>
                </a:lnTo>
                <a:lnTo>
                  <a:pt x="827034" y="0"/>
                </a:lnTo>
                <a:close/>
              </a:path>
              <a:path w="827034" h="714737">
                <a:moveTo>
                  <a:pt x="7985" y="664109"/>
                </a:moveTo>
                <a:lnTo>
                  <a:pt x="0" y="672094"/>
                </a:lnTo>
                <a:lnTo>
                  <a:pt x="1806" y="672827"/>
                </a:lnTo>
                <a:lnTo>
                  <a:pt x="95786" y="714737"/>
                </a:lnTo>
                <a:lnTo>
                  <a:pt x="27206" y="680447"/>
                </a:lnTo>
                <a:lnTo>
                  <a:pt x="7985" y="664109"/>
                </a:lnTo>
                <a:close/>
              </a:path>
            </a:pathLst>
          </a:custGeom>
          <a:solidFill>
            <a:srgbClr val="002E8E"/>
          </a:solidFill>
        </p:spPr>
        <p:txBody>
          <a:bodyPr wrap="square" lIns="0" tIns="0" rIns="0" bIns="0" rtlCol="0">
            <a:noAutofit/>
          </a:bodyPr>
          <a:lstStyle/>
          <a:p>
            <a:endParaRPr/>
          </a:p>
        </p:txBody>
      </p:sp>
      <p:sp>
        <p:nvSpPr>
          <p:cNvPr id="71" name="object 71"/>
          <p:cNvSpPr/>
          <p:nvPr/>
        </p:nvSpPr>
        <p:spPr>
          <a:xfrm>
            <a:off x="7353406" y="3842843"/>
            <a:ext cx="759529" cy="651010"/>
          </a:xfrm>
          <a:custGeom>
            <a:avLst/>
            <a:gdLst/>
            <a:ahLst/>
            <a:cxnLst/>
            <a:rect l="l" t="t" r="r" b="b"/>
            <a:pathLst>
              <a:path w="759529" h="651010">
                <a:moveTo>
                  <a:pt x="759529" y="0"/>
                </a:moveTo>
                <a:lnTo>
                  <a:pt x="571033" y="33556"/>
                </a:lnTo>
                <a:lnTo>
                  <a:pt x="355889" y="248699"/>
                </a:lnTo>
                <a:lnTo>
                  <a:pt x="496463" y="205916"/>
                </a:lnTo>
                <a:lnTo>
                  <a:pt x="567507" y="192022"/>
                </a:lnTo>
                <a:lnTo>
                  <a:pt x="759529" y="0"/>
                </a:lnTo>
                <a:close/>
              </a:path>
              <a:path w="759529" h="651010">
                <a:moveTo>
                  <a:pt x="34293" y="570296"/>
                </a:moveTo>
                <a:lnTo>
                  <a:pt x="0" y="604589"/>
                </a:lnTo>
                <a:lnTo>
                  <a:pt x="13863" y="612316"/>
                </a:lnTo>
                <a:lnTo>
                  <a:pt x="101493" y="647876"/>
                </a:lnTo>
                <a:lnTo>
                  <a:pt x="108519" y="651010"/>
                </a:lnTo>
                <a:lnTo>
                  <a:pt x="114536" y="644993"/>
                </a:lnTo>
                <a:lnTo>
                  <a:pt x="76093" y="612316"/>
                </a:lnTo>
                <a:lnTo>
                  <a:pt x="39263" y="576756"/>
                </a:lnTo>
                <a:lnTo>
                  <a:pt x="34293" y="570296"/>
                </a:lnTo>
                <a:close/>
              </a:path>
            </a:pathLst>
          </a:custGeom>
          <a:solidFill>
            <a:srgbClr val="002F8F"/>
          </a:solidFill>
        </p:spPr>
        <p:txBody>
          <a:bodyPr wrap="square" lIns="0" tIns="0" rIns="0" bIns="0" rtlCol="0">
            <a:noAutofit/>
          </a:bodyPr>
          <a:lstStyle/>
          <a:p>
            <a:endParaRPr/>
          </a:p>
        </p:txBody>
      </p:sp>
      <p:sp>
        <p:nvSpPr>
          <p:cNvPr id="72" name="object 72"/>
          <p:cNvSpPr/>
          <p:nvPr/>
        </p:nvSpPr>
        <p:spPr>
          <a:xfrm>
            <a:off x="7264744" y="3873374"/>
            <a:ext cx="676690" cy="579058"/>
          </a:xfrm>
          <a:custGeom>
            <a:avLst/>
            <a:gdLst/>
            <a:ahLst/>
            <a:cxnLst/>
            <a:rect l="l" t="t" r="r" b="b"/>
            <a:pathLst>
              <a:path w="676690" h="579058">
                <a:moveTo>
                  <a:pt x="676690" y="0"/>
                </a:moveTo>
                <a:lnTo>
                  <a:pt x="486649" y="33831"/>
                </a:lnTo>
                <a:lnTo>
                  <a:pt x="193057" y="327422"/>
                </a:lnTo>
                <a:lnTo>
                  <a:pt x="197775" y="323975"/>
                </a:lnTo>
                <a:lnTo>
                  <a:pt x="301915" y="270635"/>
                </a:lnTo>
                <a:lnTo>
                  <a:pt x="439075" y="219835"/>
                </a:lnTo>
                <a:lnTo>
                  <a:pt x="464633" y="212056"/>
                </a:lnTo>
                <a:lnTo>
                  <a:pt x="676690" y="0"/>
                </a:lnTo>
                <a:close/>
              </a:path>
              <a:path w="676690" h="579058">
                <a:moveTo>
                  <a:pt x="99985" y="420495"/>
                </a:moveTo>
                <a:lnTo>
                  <a:pt x="0" y="520480"/>
                </a:lnTo>
                <a:lnTo>
                  <a:pt x="25055" y="538605"/>
                </a:lnTo>
                <a:lnTo>
                  <a:pt x="97632" y="579058"/>
                </a:lnTo>
                <a:lnTo>
                  <a:pt x="129217" y="547473"/>
                </a:lnTo>
                <a:lnTo>
                  <a:pt x="127925" y="546225"/>
                </a:lnTo>
                <a:lnTo>
                  <a:pt x="102525" y="513205"/>
                </a:lnTo>
                <a:lnTo>
                  <a:pt x="94905" y="478915"/>
                </a:lnTo>
                <a:lnTo>
                  <a:pt x="94905" y="443355"/>
                </a:lnTo>
                <a:lnTo>
                  <a:pt x="99985" y="420495"/>
                </a:lnTo>
                <a:close/>
              </a:path>
            </a:pathLst>
          </a:custGeom>
          <a:solidFill>
            <a:srgbClr val="002F90"/>
          </a:solidFill>
        </p:spPr>
        <p:txBody>
          <a:bodyPr wrap="square" lIns="0" tIns="0" rIns="0" bIns="0" rtlCol="0">
            <a:noAutofit/>
          </a:bodyPr>
          <a:lstStyle/>
          <a:p>
            <a:endParaRPr/>
          </a:p>
        </p:txBody>
      </p:sp>
      <p:sp>
        <p:nvSpPr>
          <p:cNvPr id="73" name="object 73"/>
          <p:cNvSpPr/>
          <p:nvPr/>
        </p:nvSpPr>
        <p:spPr>
          <a:xfrm>
            <a:off x="7185331" y="3904333"/>
            <a:ext cx="582193" cy="494901"/>
          </a:xfrm>
          <a:custGeom>
            <a:avLst/>
            <a:gdLst/>
            <a:ahLst/>
            <a:cxnLst/>
            <a:rect l="l" t="t" r="r" b="b"/>
            <a:pathLst>
              <a:path w="582193" h="494901">
                <a:moveTo>
                  <a:pt x="582193" y="0"/>
                </a:moveTo>
                <a:lnTo>
                  <a:pt x="448637" y="23775"/>
                </a:lnTo>
                <a:lnTo>
                  <a:pt x="386236" y="40457"/>
                </a:lnTo>
                <a:lnTo>
                  <a:pt x="0" y="426693"/>
                </a:lnTo>
                <a:lnTo>
                  <a:pt x="2867" y="430175"/>
                </a:lnTo>
                <a:lnTo>
                  <a:pt x="44777" y="464465"/>
                </a:lnTo>
                <a:lnTo>
                  <a:pt x="86849" y="494901"/>
                </a:lnTo>
                <a:lnTo>
                  <a:pt x="175712" y="406117"/>
                </a:lnTo>
                <a:lnTo>
                  <a:pt x="181937" y="378105"/>
                </a:lnTo>
                <a:lnTo>
                  <a:pt x="207337" y="352705"/>
                </a:lnTo>
                <a:lnTo>
                  <a:pt x="244167" y="317145"/>
                </a:lnTo>
                <a:lnTo>
                  <a:pt x="277187" y="293015"/>
                </a:lnTo>
                <a:lnTo>
                  <a:pt x="301252" y="280690"/>
                </a:lnTo>
                <a:lnTo>
                  <a:pt x="582193" y="0"/>
                </a:lnTo>
                <a:close/>
              </a:path>
            </a:pathLst>
          </a:custGeom>
          <a:solidFill>
            <a:srgbClr val="002F91"/>
          </a:solidFill>
        </p:spPr>
        <p:txBody>
          <a:bodyPr wrap="square" lIns="0" tIns="0" rIns="0" bIns="0" rtlCol="0">
            <a:noAutofit/>
          </a:bodyPr>
          <a:lstStyle/>
          <a:p>
            <a:endParaRPr/>
          </a:p>
        </p:txBody>
      </p:sp>
      <p:sp>
        <p:nvSpPr>
          <p:cNvPr id="74" name="object 74"/>
          <p:cNvSpPr/>
          <p:nvPr/>
        </p:nvSpPr>
        <p:spPr>
          <a:xfrm>
            <a:off x="7143750" y="3939401"/>
            <a:ext cx="447983" cy="399060"/>
          </a:xfrm>
          <a:custGeom>
            <a:avLst/>
            <a:gdLst/>
            <a:ahLst/>
            <a:cxnLst/>
            <a:rect l="l" t="t" r="r" b="b"/>
            <a:pathLst>
              <a:path w="447983" h="399060">
                <a:moveTo>
                  <a:pt x="447983" y="0"/>
                </a:moveTo>
                <a:lnTo>
                  <a:pt x="361950" y="22998"/>
                </a:lnTo>
                <a:lnTo>
                  <a:pt x="260350" y="58558"/>
                </a:lnTo>
                <a:lnTo>
                  <a:pt x="209791" y="81177"/>
                </a:lnTo>
                <a:lnTo>
                  <a:pt x="0" y="290968"/>
                </a:lnTo>
                <a:lnTo>
                  <a:pt x="0" y="310018"/>
                </a:lnTo>
                <a:lnTo>
                  <a:pt x="8890" y="351928"/>
                </a:lnTo>
                <a:lnTo>
                  <a:pt x="44450" y="395108"/>
                </a:lnTo>
                <a:lnTo>
                  <a:pt x="49279" y="399060"/>
                </a:lnTo>
                <a:lnTo>
                  <a:pt x="447983" y="0"/>
                </a:lnTo>
                <a:close/>
              </a:path>
            </a:pathLst>
          </a:custGeom>
          <a:solidFill>
            <a:srgbClr val="003092"/>
          </a:solidFill>
        </p:spPr>
        <p:txBody>
          <a:bodyPr wrap="square" lIns="0" tIns="0" rIns="0" bIns="0" rtlCol="0">
            <a:noAutofit/>
          </a:bodyPr>
          <a:lstStyle/>
          <a:p>
            <a:endParaRPr/>
          </a:p>
        </p:txBody>
      </p:sp>
      <p:sp>
        <p:nvSpPr>
          <p:cNvPr id="75" name="object 75"/>
          <p:cNvSpPr/>
          <p:nvPr/>
        </p:nvSpPr>
        <p:spPr>
          <a:xfrm>
            <a:off x="7143750" y="4009268"/>
            <a:ext cx="235070" cy="235070"/>
          </a:xfrm>
          <a:custGeom>
            <a:avLst/>
            <a:gdLst/>
            <a:ahLst/>
            <a:cxnLst/>
            <a:rect l="l" t="t" r="r" b="b"/>
            <a:pathLst>
              <a:path w="235070" h="235070">
                <a:moveTo>
                  <a:pt x="235070" y="0"/>
                </a:moveTo>
                <a:lnTo>
                  <a:pt x="163829" y="31870"/>
                </a:lnTo>
                <a:lnTo>
                  <a:pt x="86359" y="75050"/>
                </a:lnTo>
                <a:lnTo>
                  <a:pt x="35559" y="134740"/>
                </a:lnTo>
                <a:lnTo>
                  <a:pt x="0" y="194430"/>
                </a:lnTo>
                <a:lnTo>
                  <a:pt x="0" y="235070"/>
                </a:lnTo>
                <a:lnTo>
                  <a:pt x="235070" y="0"/>
                </a:lnTo>
                <a:close/>
              </a:path>
            </a:pathLst>
          </a:custGeom>
          <a:solidFill>
            <a:srgbClr val="003093"/>
          </a:solidFill>
        </p:spPr>
        <p:txBody>
          <a:bodyPr wrap="square" lIns="0" tIns="0" rIns="0" bIns="0" rtlCol="0">
            <a:noAutofit/>
          </a:bodyPr>
          <a:lstStyle/>
          <a:p>
            <a:endParaRPr/>
          </a:p>
        </p:txBody>
      </p:sp>
      <p:sp>
        <p:nvSpPr>
          <p:cNvPr id="76" name="object 76"/>
          <p:cNvSpPr/>
          <p:nvPr/>
        </p:nvSpPr>
        <p:spPr>
          <a:xfrm>
            <a:off x="7805806" y="3224974"/>
            <a:ext cx="350958" cy="350958"/>
          </a:xfrm>
          <a:custGeom>
            <a:avLst/>
            <a:gdLst/>
            <a:ahLst/>
            <a:cxnLst/>
            <a:rect l="l" t="t" r="r" b="b"/>
            <a:pathLst>
              <a:path w="350958" h="350958">
                <a:moveTo>
                  <a:pt x="350958" y="0"/>
                </a:moveTo>
                <a:lnTo>
                  <a:pt x="0" y="350958"/>
                </a:lnTo>
                <a:lnTo>
                  <a:pt x="5963" y="348805"/>
                </a:lnTo>
                <a:lnTo>
                  <a:pt x="115183" y="285305"/>
                </a:lnTo>
                <a:lnTo>
                  <a:pt x="205353" y="231965"/>
                </a:lnTo>
                <a:lnTo>
                  <a:pt x="266313" y="159575"/>
                </a:lnTo>
                <a:lnTo>
                  <a:pt x="322193" y="85915"/>
                </a:lnTo>
                <a:lnTo>
                  <a:pt x="348863" y="13525"/>
                </a:lnTo>
                <a:lnTo>
                  <a:pt x="350958" y="0"/>
                </a:lnTo>
                <a:close/>
              </a:path>
            </a:pathLst>
          </a:custGeom>
          <a:solidFill>
            <a:srgbClr val="002B84"/>
          </a:solidFill>
        </p:spPr>
        <p:txBody>
          <a:bodyPr wrap="square" lIns="0" tIns="0" rIns="0" bIns="0" rtlCol="0">
            <a:noAutofit/>
          </a:bodyPr>
          <a:lstStyle/>
          <a:p>
            <a:endParaRPr/>
          </a:p>
        </p:txBody>
      </p:sp>
      <p:sp>
        <p:nvSpPr>
          <p:cNvPr id="77" name="object 77"/>
          <p:cNvSpPr/>
          <p:nvPr/>
        </p:nvSpPr>
        <p:spPr>
          <a:xfrm>
            <a:off x="7466985" y="3011271"/>
            <a:ext cx="701654" cy="681232"/>
          </a:xfrm>
          <a:custGeom>
            <a:avLst/>
            <a:gdLst/>
            <a:ahLst/>
            <a:cxnLst/>
            <a:rect l="l" t="t" r="r" b="b"/>
            <a:pathLst>
              <a:path w="701654" h="681232">
                <a:moveTo>
                  <a:pt x="681232" y="0"/>
                </a:moveTo>
                <a:lnTo>
                  <a:pt x="655606" y="25626"/>
                </a:lnTo>
                <a:lnTo>
                  <a:pt x="661014" y="48158"/>
                </a:lnTo>
                <a:lnTo>
                  <a:pt x="653394" y="110388"/>
                </a:lnTo>
                <a:lnTo>
                  <a:pt x="631804" y="173888"/>
                </a:lnTo>
                <a:lnTo>
                  <a:pt x="597514" y="227228"/>
                </a:lnTo>
                <a:lnTo>
                  <a:pt x="544174" y="283108"/>
                </a:lnTo>
                <a:lnTo>
                  <a:pt x="483214" y="328828"/>
                </a:lnTo>
                <a:lnTo>
                  <a:pt x="407014" y="373278"/>
                </a:lnTo>
                <a:lnTo>
                  <a:pt x="324464" y="410108"/>
                </a:lnTo>
                <a:lnTo>
                  <a:pt x="239347" y="441885"/>
                </a:lnTo>
                <a:lnTo>
                  <a:pt x="0" y="681232"/>
                </a:lnTo>
                <a:lnTo>
                  <a:pt x="70464" y="661568"/>
                </a:lnTo>
                <a:lnTo>
                  <a:pt x="344784" y="562508"/>
                </a:lnTo>
                <a:lnTo>
                  <a:pt x="387258" y="537813"/>
                </a:lnTo>
                <a:lnTo>
                  <a:pt x="681757" y="243315"/>
                </a:lnTo>
                <a:lnTo>
                  <a:pt x="701654" y="137058"/>
                </a:lnTo>
                <a:lnTo>
                  <a:pt x="694034" y="48158"/>
                </a:lnTo>
                <a:lnTo>
                  <a:pt x="681232" y="0"/>
                </a:lnTo>
                <a:close/>
              </a:path>
            </a:pathLst>
          </a:custGeom>
          <a:solidFill>
            <a:srgbClr val="002B85"/>
          </a:solidFill>
        </p:spPr>
        <p:txBody>
          <a:bodyPr wrap="square" lIns="0" tIns="0" rIns="0" bIns="0" rtlCol="0">
            <a:noAutofit/>
          </a:bodyPr>
          <a:lstStyle/>
          <a:p>
            <a:endParaRPr/>
          </a:p>
        </p:txBody>
      </p:sp>
      <p:sp>
        <p:nvSpPr>
          <p:cNvPr id="78" name="object 78"/>
          <p:cNvSpPr/>
          <p:nvPr/>
        </p:nvSpPr>
        <p:spPr>
          <a:xfrm>
            <a:off x="7168205" y="2858354"/>
            <a:ext cx="984547" cy="910680"/>
          </a:xfrm>
          <a:custGeom>
            <a:avLst/>
            <a:gdLst/>
            <a:ahLst/>
            <a:cxnLst/>
            <a:rect l="l" t="t" r="r" b="b"/>
            <a:pathLst>
              <a:path w="984547" h="910680">
                <a:moveTo>
                  <a:pt x="910680" y="0"/>
                </a:moveTo>
                <a:lnTo>
                  <a:pt x="896802" y="13877"/>
                </a:lnTo>
                <a:lnTo>
                  <a:pt x="924234" y="62645"/>
                </a:lnTo>
                <a:lnTo>
                  <a:pt x="944554" y="137575"/>
                </a:lnTo>
                <a:lnTo>
                  <a:pt x="958565" y="195954"/>
                </a:lnTo>
                <a:lnTo>
                  <a:pt x="984547" y="169973"/>
                </a:lnTo>
                <a:lnTo>
                  <a:pt x="966144" y="100745"/>
                </a:lnTo>
                <a:lnTo>
                  <a:pt x="930584" y="29625"/>
                </a:lnTo>
                <a:lnTo>
                  <a:pt x="910680" y="0"/>
                </a:lnTo>
                <a:close/>
              </a:path>
              <a:path w="984547" h="910680">
                <a:moveTo>
                  <a:pt x="572579" y="581940"/>
                </a:moveTo>
                <a:lnTo>
                  <a:pt x="527994" y="598585"/>
                </a:lnTo>
                <a:lnTo>
                  <a:pt x="309554" y="669705"/>
                </a:lnTo>
                <a:lnTo>
                  <a:pt x="220991" y="689688"/>
                </a:lnTo>
                <a:lnTo>
                  <a:pt x="0" y="910680"/>
                </a:lnTo>
                <a:lnTo>
                  <a:pt x="21264" y="905925"/>
                </a:lnTo>
                <a:lnTo>
                  <a:pt x="205414" y="860205"/>
                </a:lnTo>
                <a:lnTo>
                  <a:pt x="328727" y="825792"/>
                </a:lnTo>
                <a:lnTo>
                  <a:pt x="572579" y="581940"/>
                </a:lnTo>
                <a:close/>
              </a:path>
            </a:pathLst>
          </a:custGeom>
          <a:solidFill>
            <a:srgbClr val="002C86"/>
          </a:solidFill>
        </p:spPr>
        <p:txBody>
          <a:bodyPr wrap="square" lIns="0" tIns="0" rIns="0" bIns="0" rtlCol="0">
            <a:noAutofit/>
          </a:bodyPr>
          <a:lstStyle/>
          <a:p>
            <a:endParaRPr/>
          </a:p>
        </p:txBody>
      </p:sp>
      <p:sp>
        <p:nvSpPr>
          <p:cNvPr id="79" name="object 79"/>
          <p:cNvSpPr/>
          <p:nvPr/>
        </p:nvSpPr>
        <p:spPr>
          <a:xfrm>
            <a:off x="6888547" y="2735030"/>
            <a:ext cx="1199014" cy="1090141"/>
          </a:xfrm>
          <a:custGeom>
            <a:avLst/>
            <a:gdLst/>
            <a:ahLst/>
            <a:cxnLst/>
            <a:rect l="l" t="t" r="r" b="b"/>
            <a:pathLst>
              <a:path w="1199014" h="1090141">
                <a:moveTo>
                  <a:pt x="1090141" y="0"/>
                </a:moveTo>
                <a:lnTo>
                  <a:pt x="1076581" y="13560"/>
                </a:lnTo>
                <a:lnTo>
                  <a:pt x="1122612" y="61509"/>
                </a:lnTo>
                <a:lnTo>
                  <a:pt x="1169602" y="125009"/>
                </a:lnTo>
                <a:lnTo>
                  <a:pt x="1184232" y="151018"/>
                </a:lnTo>
                <a:lnTo>
                  <a:pt x="1199014" y="136237"/>
                </a:lnTo>
                <a:lnTo>
                  <a:pt x="1155632" y="71669"/>
                </a:lnTo>
                <a:lnTo>
                  <a:pt x="1090141" y="0"/>
                </a:lnTo>
                <a:close/>
              </a:path>
              <a:path w="1199014" h="1090141">
                <a:moveTo>
                  <a:pt x="528529" y="806721"/>
                </a:moveTo>
                <a:lnTo>
                  <a:pt x="341562" y="848909"/>
                </a:lnTo>
                <a:lnTo>
                  <a:pt x="215389" y="874751"/>
                </a:lnTo>
                <a:lnTo>
                  <a:pt x="0" y="1090141"/>
                </a:lnTo>
                <a:lnTo>
                  <a:pt x="96452" y="1074969"/>
                </a:lnTo>
                <a:lnTo>
                  <a:pt x="300922" y="1029249"/>
                </a:lnTo>
                <a:lnTo>
                  <a:pt x="307680" y="1027571"/>
                </a:lnTo>
                <a:lnTo>
                  <a:pt x="528529" y="806721"/>
                </a:lnTo>
                <a:close/>
              </a:path>
            </a:pathLst>
          </a:custGeom>
          <a:solidFill>
            <a:srgbClr val="002C87"/>
          </a:solidFill>
        </p:spPr>
        <p:txBody>
          <a:bodyPr wrap="square" lIns="0" tIns="0" rIns="0" bIns="0" rtlCol="0">
            <a:noAutofit/>
          </a:bodyPr>
          <a:lstStyle/>
          <a:p>
            <a:endParaRPr/>
          </a:p>
        </p:txBody>
      </p:sp>
      <p:sp>
        <p:nvSpPr>
          <p:cNvPr id="80" name="object 80"/>
          <p:cNvSpPr/>
          <p:nvPr/>
        </p:nvSpPr>
        <p:spPr>
          <a:xfrm>
            <a:off x="6620318" y="2632849"/>
            <a:ext cx="1369286" cy="1238301"/>
          </a:xfrm>
          <a:custGeom>
            <a:avLst/>
            <a:gdLst/>
            <a:ahLst/>
            <a:cxnLst/>
            <a:rect l="l" t="t" r="r" b="b"/>
            <a:pathLst>
              <a:path w="1369286" h="1238301">
                <a:moveTo>
                  <a:pt x="1238301" y="0"/>
                </a:moveTo>
                <a:lnTo>
                  <a:pt x="1229038" y="9262"/>
                </a:lnTo>
                <a:lnTo>
                  <a:pt x="1260031" y="37960"/>
                </a:lnTo>
                <a:lnTo>
                  <a:pt x="1329881" y="100190"/>
                </a:lnTo>
                <a:lnTo>
                  <a:pt x="1356007" y="127404"/>
                </a:lnTo>
                <a:lnTo>
                  <a:pt x="1369286" y="114125"/>
                </a:lnTo>
                <a:lnTo>
                  <a:pt x="1356551" y="100190"/>
                </a:lnTo>
                <a:lnTo>
                  <a:pt x="1274001" y="29070"/>
                </a:lnTo>
                <a:lnTo>
                  <a:pt x="1238301" y="0"/>
                </a:lnTo>
                <a:close/>
              </a:path>
              <a:path w="1369286" h="1238301">
                <a:moveTo>
                  <a:pt x="512367" y="971044"/>
                </a:moveTo>
                <a:lnTo>
                  <a:pt x="204122" y="1034178"/>
                </a:lnTo>
                <a:lnTo>
                  <a:pt x="0" y="1238301"/>
                </a:lnTo>
                <a:lnTo>
                  <a:pt x="138621" y="1212710"/>
                </a:lnTo>
                <a:lnTo>
                  <a:pt x="295356" y="1188055"/>
                </a:lnTo>
                <a:lnTo>
                  <a:pt x="512367" y="971044"/>
                </a:lnTo>
                <a:close/>
              </a:path>
            </a:pathLst>
          </a:custGeom>
          <a:solidFill>
            <a:srgbClr val="002C88"/>
          </a:solidFill>
        </p:spPr>
        <p:txBody>
          <a:bodyPr wrap="square" lIns="0" tIns="0" rIns="0" bIns="0" rtlCol="0">
            <a:noAutofit/>
          </a:bodyPr>
          <a:lstStyle/>
          <a:p>
            <a:endParaRPr/>
          </a:p>
        </p:txBody>
      </p:sp>
      <p:sp>
        <p:nvSpPr>
          <p:cNvPr id="81" name="object 81"/>
          <p:cNvSpPr/>
          <p:nvPr/>
        </p:nvSpPr>
        <p:spPr>
          <a:xfrm>
            <a:off x="6351552" y="2537597"/>
            <a:ext cx="1519667" cy="1380069"/>
          </a:xfrm>
          <a:custGeom>
            <a:avLst/>
            <a:gdLst/>
            <a:ahLst/>
            <a:cxnLst/>
            <a:rect l="l" t="t" r="r" b="b"/>
            <a:pathLst>
              <a:path w="1519667" h="1380069">
                <a:moveTo>
                  <a:pt x="1380069" y="0"/>
                </a:moveTo>
                <a:lnTo>
                  <a:pt x="1369860" y="10208"/>
                </a:lnTo>
                <a:lnTo>
                  <a:pt x="1460217" y="69711"/>
                </a:lnTo>
                <a:lnTo>
                  <a:pt x="1509674" y="115505"/>
                </a:lnTo>
                <a:lnTo>
                  <a:pt x="1519667" y="105511"/>
                </a:lnTo>
                <a:lnTo>
                  <a:pt x="1453867" y="51931"/>
                </a:lnTo>
                <a:lnTo>
                  <a:pt x="1380069" y="0"/>
                </a:lnTo>
                <a:close/>
              </a:path>
              <a:path w="1519667" h="1380069">
                <a:moveTo>
                  <a:pt x="501636" y="1123542"/>
                </a:moveTo>
                <a:lnTo>
                  <a:pt x="351507" y="1154291"/>
                </a:lnTo>
                <a:lnTo>
                  <a:pt x="200266" y="1179802"/>
                </a:lnTo>
                <a:lnTo>
                  <a:pt x="0" y="1380069"/>
                </a:lnTo>
                <a:lnTo>
                  <a:pt x="159737" y="1353681"/>
                </a:lnTo>
                <a:lnTo>
                  <a:pt x="296801" y="1328377"/>
                </a:lnTo>
                <a:lnTo>
                  <a:pt x="501636" y="1123542"/>
                </a:lnTo>
                <a:close/>
              </a:path>
            </a:pathLst>
          </a:custGeom>
          <a:solidFill>
            <a:srgbClr val="002D89"/>
          </a:solidFill>
        </p:spPr>
        <p:txBody>
          <a:bodyPr wrap="square" lIns="0" tIns="0" rIns="0" bIns="0" rtlCol="0">
            <a:noAutofit/>
          </a:bodyPr>
          <a:lstStyle/>
          <a:p>
            <a:endParaRPr/>
          </a:p>
        </p:txBody>
      </p:sp>
      <p:sp>
        <p:nvSpPr>
          <p:cNvPr id="82" name="object 82"/>
          <p:cNvSpPr/>
          <p:nvPr/>
        </p:nvSpPr>
        <p:spPr>
          <a:xfrm>
            <a:off x="5541610" y="2449933"/>
            <a:ext cx="2202683" cy="2118256"/>
          </a:xfrm>
          <a:custGeom>
            <a:avLst/>
            <a:gdLst/>
            <a:ahLst/>
            <a:cxnLst/>
            <a:rect l="l" t="t" r="r" b="b"/>
            <a:pathLst>
              <a:path w="2202683" h="2118256">
                <a:moveTo>
                  <a:pt x="2055425" y="0"/>
                </a:moveTo>
                <a:lnTo>
                  <a:pt x="2045798" y="9626"/>
                </a:lnTo>
                <a:lnTo>
                  <a:pt x="2192819" y="106445"/>
                </a:lnTo>
                <a:lnTo>
                  <a:pt x="2202683" y="96581"/>
                </a:lnTo>
                <a:lnTo>
                  <a:pt x="2160939" y="67206"/>
                </a:lnTo>
                <a:lnTo>
                  <a:pt x="2055425" y="0"/>
                </a:lnTo>
                <a:close/>
              </a:path>
              <a:path w="2202683" h="2118256">
                <a:moveTo>
                  <a:pt x="1036179" y="1263086"/>
                </a:moveTo>
                <a:lnTo>
                  <a:pt x="742864" y="1312560"/>
                </a:lnTo>
                <a:lnTo>
                  <a:pt x="543713" y="1511712"/>
                </a:lnTo>
                <a:lnTo>
                  <a:pt x="835804" y="1463461"/>
                </a:lnTo>
                <a:lnTo>
                  <a:pt x="1036179" y="1263086"/>
                </a:lnTo>
                <a:close/>
              </a:path>
              <a:path w="2202683" h="2118256">
                <a:moveTo>
                  <a:pt x="18227" y="2037197"/>
                </a:moveTo>
                <a:lnTo>
                  <a:pt x="0" y="2055425"/>
                </a:lnTo>
                <a:lnTo>
                  <a:pt x="60359" y="2081426"/>
                </a:lnTo>
                <a:lnTo>
                  <a:pt x="141639" y="2118256"/>
                </a:lnTo>
                <a:lnTo>
                  <a:pt x="66709" y="2073806"/>
                </a:lnTo>
                <a:lnTo>
                  <a:pt x="18227" y="2037197"/>
                </a:lnTo>
                <a:close/>
              </a:path>
            </a:pathLst>
          </a:custGeom>
          <a:solidFill>
            <a:srgbClr val="002D8A"/>
          </a:solidFill>
        </p:spPr>
        <p:txBody>
          <a:bodyPr wrap="square" lIns="0" tIns="0" rIns="0" bIns="0" rtlCol="0">
            <a:noAutofit/>
          </a:bodyPr>
          <a:lstStyle/>
          <a:p>
            <a:endParaRPr/>
          </a:p>
        </p:txBody>
      </p:sp>
      <p:sp>
        <p:nvSpPr>
          <p:cNvPr id="83" name="object 83"/>
          <p:cNvSpPr/>
          <p:nvPr/>
        </p:nvSpPr>
        <p:spPr>
          <a:xfrm>
            <a:off x="5399731" y="2366530"/>
            <a:ext cx="2210493" cy="2145328"/>
          </a:xfrm>
          <a:custGeom>
            <a:avLst/>
            <a:gdLst/>
            <a:ahLst/>
            <a:cxnLst/>
            <a:rect l="l" t="t" r="r" b="b"/>
            <a:pathLst>
              <a:path w="2210493" h="2145328">
                <a:moveTo>
                  <a:pt x="2058457" y="0"/>
                </a:moveTo>
                <a:lnTo>
                  <a:pt x="2048116" y="10341"/>
                </a:lnTo>
                <a:lnTo>
                  <a:pt x="2151688" y="69329"/>
                </a:lnTo>
                <a:lnTo>
                  <a:pt x="2200695" y="101602"/>
                </a:lnTo>
                <a:lnTo>
                  <a:pt x="2210493" y="91804"/>
                </a:lnTo>
                <a:lnTo>
                  <a:pt x="2103428" y="23609"/>
                </a:lnTo>
                <a:lnTo>
                  <a:pt x="2058457" y="0"/>
                </a:lnTo>
                <a:close/>
              </a:path>
              <a:path w="2210493" h="2145328">
                <a:moveTo>
                  <a:pt x="910714" y="1391583"/>
                </a:moveTo>
                <a:lnTo>
                  <a:pt x="776278" y="1414259"/>
                </a:lnTo>
                <a:lnTo>
                  <a:pt x="605852" y="1452605"/>
                </a:lnTo>
                <a:lnTo>
                  <a:pt x="397469" y="1660988"/>
                </a:lnTo>
                <a:lnTo>
                  <a:pt x="405438" y="1658099"/>
                </a:lnTo>
                <a:lnTo>
                  <a:pt x="537518" y="1623809"/>
                </a:lnTo>
                <a:lnTo>
                  <a:pt x="681028" y="1595869"/>
                </a:lnTo>
                <a:lnTo>
                  <a:pt x="711454" y="1590843"/>
                </a:lnTo>
                <a:lnTo>
                  <a:pt x="910714" y="1391583"/>
                </a:lnTo>
                <a:close/>
              </a:path>
              <a:path w="2210493" h="2145328">
                <a:moveTo>
                  <a:pt x="50539" y="2007918"/>
                </a:moveTo>
                <a:lnTo>
                  <a:pt x="0" y="2058457"/>
                </a:lnTo>
                <a:lnTo>
                  <a:pt x="49838" y="2093709"/>
                </a:lnTo>
                <a:lnTo>
                  <a:pt x="119688" y="2129269"/>
                </a:lnTo>
                <a:lnTo>
                  <a:pt x="156969" y="2145328"/>
                </a:lnTo>
                <a:lnTo>
                  <a:pt x="172408" y="2129889"/>
                </a:lnTo>
                <a:lnTo>
                  <a:pt x="146358" y="2110219"/>
                </a:lnTo>
                <a:lnTo>
                  <a:pt x="91748" y="2065769"/>
                </a:lnTo>
                <a:lnTo>
                  <a:pt x="58728" y="2021319"/>
                </a:lnTo>
                <a:lnTo>
                  <a:pt x="50539" y="2007918"/>
                </a:lnTo>
                <a:close/>
              </a:path>
            </a:pathLst>
          </a:custGeom>
          <a:solidFill>
            <a:srgbClr val="002D8B"/>
          </a:solidFill>
        </p:spPr>
        <p:txBody>
          <a:bodyPr wrap="square" lIns="0" tIns="0" rIns="0" bIns="0" rtlCol="0">
            <a:noAutofit/>
          </a:bodyPr>
          <a:lstStyle/>
          <a:p>
            <a:endParaRPr/>
          </a:p>
        </p:txBody>
      </p:sp>
      <p:sp>
        <p:nvSpPr>
          <p:cNvPr id="84" name="object 84"/>
          <p:cNvSpPr/>
          <p:nvPr/>
        </p:nvSpPr>
        <p:spPr>
          <a:xfrm>
            <a:off x="5296434" y="2287696"/>
            <a:ext cx="2175912" cy="2146235"/>
          </a:xfrm>
          <a:custGeom>
            <a:avLst/>
            <a:gdLst/>
            <a:ahLst/>
            <a:cxnLst/>
            <a:rect l="l" t="t" r="r" b="b"/>
            <a:pathLst>
              <a:path w="2175912" h="2146235">
                <a:moveTo>
                  <a:pt x="2018338" y="0"/>
                </a:moveTo>
                <a:lnTo>
                  <a:pt x="2009081" y="9256"/>
                </a:lnTo>
                <a:lnTo>
                  <a:pt x="2063215" y="38943"/>
                </a:lnTo>
                <a:lnTo>
                  <a:pt x="2165168" y="97009"/>
                </a:lnTo>
                <a:lnTo>
                  <a:pt x="2175912" y="86266"/>
                </a:lnTo>
                <a:lnTo>
                  <a:pt x="2105125" y="49103"/>
                </a:lnTo>
                <a:lnTo>
                  <a:pt x="2018338" y="0"/>
                </a:lnTo>
                <a:close/>
              </a:path>
              <a:path w="2175912" h="2146235">
                <a:moveTo>
                  <a:pt x="737007" y="1525170"/>
                </a:moveTo>
                <a:lnTo>
                  <a:pt x="523975" y="1573103"/>
                </a:lnTo>
                <a:lnTo>
                  <a:pt x="421105" y="1611203"/>
                </a:lnTo>
                <a:lnTo>
                  <a:pt x="402055" y="1616283"/>
                </a:lnTo>
                <a:lnTo>
                  <a:pt x="0" y="2018338"/>
                </a:lnTo>
                <a:lnTo>
                  <a:pt x="9625" y="2043003"/>
                </a:lnTo>
                <a:lnTo>
                  <a:pt x="43915" y="2091263"/>
                </a:lnTo>
                <a:lnTo>
                  <a:pt x="101065" y="2135713"/>
                </a:lnTo>
                <a:lnTo>
                  <a:pt x="115942" y="2146235"/>
                </a:lnTo>
                <a:lnTo>
                  <a:pt x="162025" y="2100153"/>
                </a:lnTo>
                <a:lnTo>
                  <a:pt x="134085" y="2054433"/>
                </a:lnTo>
                <a:lnTo>
                  <a:pt x="127735" y="2009983"/>
                </a:lnTo>
                <a:lnTo>
                  <a:pt x="134085" y="1962993"/>
                </a:lnTo>
                <a:lnTo>
                  <a:pt x="153135" y="1928703"/>
                </a:lnTo>
                <a:lnTo>
                  <a:pt x="195045" y="1881713"/>
                </a:lnTo>
                <a:lnTo>
                  <a:pt x="243305" y="1847423"/>
                </a:lnTo>
                <a:lnTo>
                  <a:pt x="319505" y="1810593"/>
                </a:lnTo>
                <a:lnTo>
                  <a:pt x="407135" y="1773763"/>
                </a:lnTo>
                <a:lnTo>
                  <a:pt x="508735" y="1736933"/>
                </a:lnTo>
                <a:lnTo>
                  <a:pt x="531034" y="1731143"/>
                </a:lnTo>
                <a:lnTo>
                  <a:pt x="737007" y="1525170"/>
                </a:lnTo>
                <a:close/>
              </a:path>
            </a:pathLst>
          </a:custGeom>
          <a:solidFill>
            <a:srgbClr val="002E8C"/>
          </a:solidFill>
        </p:spPr>
        <p:txBody>
          <a:bodyPr wrap="square" lIns="0" tIns="0" rIns="0" bIns="0" rtlCol="0">
            <a:noAutofit/>
          </a:bodyPr>
          <a:lstStyle/>
          <a:p>
            <a:endParaRPr/>
          </a:p>
        </p:txBody>
      </p:sp>
      <p:sp>
        <p:nvSpPr>
          <p:cNvPr id="85" name="object 85"/>
          <p:cNvSpPr/>
          <p:nvPr/>
        </p:nvSpPr>
        <p:spPr>
          <a:xfrm>
            <a:off x="5273040" y="2215018"/>
            <a:ext cx="2055521" cy="2106546"/>
          </a:xfrm>
          <a:custGeom>
            <a:avLst/>
            <a:gdLst/>
            <a:ahLst/>
            <a:cxnLst/>
            <a:rect l="l" t="t" r="r" b="b"/>
            <a:pathLst>
              <a:path w="2055521" h="2106546">
                <a:moveTo>
                  <a:pt x="1891901" y="0"/>
                </a:moveTo>
                <a:lnTo>
                  <a:pt x="1888710" y="3189"/>
                </a:lnTo>
                <a:lnTo>
                  <a:pt x="1889760" y="3671"/>
                </a:lnTo>
                <a:lnTo>
                  <a:pt x="2046419" y="89581"/>
                </a:lnTo>
                <a:lnTo>
                  <a:pt x="2055521" y="80480"/>
                </a:lnTo>
                <a:lnTo>
                  <a:pt x="2032000" y="67171"/>
                </a:lnTo>
                <a:lnTo>
                  <a:pt x="1936750" y="20181"/>
                </a:lnTo>
                <a:lnTo>
                  <a:pt x="1891901" y="0"/>
                </a:lnTo>
                <a:close/>
              </a:path>
              <a:path w="2055521" h="2106546">
                <a:moveTo>
                  <a:pt x="456602" y="1679399"/>
                </a:moveTo>
                <a:lnTo>
                  <a:pt x="444500" y="1683881"/>
                </a:lnTo>
                <a:lnTo>
                  <a:pt x="349250" y="1709281"/>
                </a:lnTo>
                <a:lnTo>
                  <a:pt x="259080" y="1747381"/>
                </a:lnTo>
                <a:lnTo>
                  <a:pt x="115570" y="1819771"/>
                </a:lnTo>
                <a:lnTo>
                  <a:pt x="67310" y="1865491"/>
                </a:lnTo>
                <a:lnTo>
                  <a:pt x="27939" y="1909941"/>
                </a:lnTo>
                <a:lnTo>
                  <a:pt x="7620" y="1954391"/>
                </a:lnTo>
                <a:lnTo>
                  <a:pt x="0" y="2009001"/>
                </a:lnTo>
                <a:lnTo>
                  <a:pt x="12700" y="2063611"/>
                </a:lnTo>
                <a:lnTo>
                  <a:pt x="29455" y="2106546"/>
                </a:lnTo>
                <a:lnTo>
                  <a:pt x="456602" y="1679399"/>
                </a:lnTo>
                <a:close/>
              </a:path>
            </a:pathLst>
          </a:custGeom>
          <a:solidFill>
            <a:srgbClr val="002E8D"/>
          </a:solidFill>
        </p:spPr>
        <p:txBody>
          <a:bodyPr wrap="square" lIns="0" tIns="0" rIns="0" bIns="0" rtlCol="0">
            <a:noAutofit/>
          </a:bodyPr>
          <a:lstStyle/>
          <a:p>
            <a:endParaRPr/>
          </a:p>
        </p:txBody>
      </p:sp>
      <p:sp>
        <p:nvSpPr>
          <p:cNvPr id="86" name="object 86"/>
          <p:cNvSpPr/>
          <p:nvPr/>
        </p:nvSpPr>
        <p:spPr>
          <a:xfrm>
            <a:off x="7009626" y="2145078"/>
            <a:ext cx="170384" cy="80807"/>
          </a:xfrm>
          <a:custGeom>
            <a:avLst/>
            <a:gdLst/>
            <a:ahLst/>
            <a:cxnLst/>
            <a:rect l="l" t="t" r="r" b="b"/>
            <a:pathLst>
              <a:path w="170384" h="80807">
                <a:moveTo>
                  <a:pt x="3264" y="0"/>
                </a:moveTo>
                <a:lnTo>
                  <a:pt x="0" y="3264"/>
                </a:lnTo>
                <a:lnTo>
                  <a:pt x="153173" y="73611"/>
                </a:lnTo>
                <a:lnTo>
                  <a:pt x="166296" y="80807"/>
                </a:lnTo>
                <a:lnTo>
                  <a:pt x="170384" y="76720"/>
                </a:lnTo>
                <a:lnTo>
                  <a:pt x="123963" y="55831"/>
                </a:lnTo>
                <a:lnTo>
                  <a:pt x="56653" y="29161"/>
                </a:lnTo>
                <a:lnTo>
                  <a:pt x="8393" y="1221"/>
                </a:lnTo>
                <a:lnTo>
                  <a:pt x="3264" y="0"/>
                </a:lnTo>
                <a:close/>
              </a:path>
            </a:pathLst>
          </a:custGeom>
          <a:solidFill>
            <a:srgbClr val="002E8E"/>
          </a:solidFill>
        </p:spPr>
        <p:txBody>
          <a:bodyPr wrap="square" lIns="0" tIns="0" rIns="0" bIns="0" rtlCol="0">
            <a:noAutofit/>
          </a:bodyPr>
          <a:lstStyle/>
          <a:p>
            <a:endParaRPr/>
          </a:p>
        </p:txBody>
      </p:sp>
      <p:sp>
        <p:nvSpPr>
          <p:cNvPr id="87" name="object 87"/>
          <p:cNvSpPr/>
          <p:nvPr/>
        </p:nvSpPr>
        <p:spPr>
          <a:xfrm>
            <a:off x="6969759" y="2129789"/>
            <a:ext cx="57912" cy="25348"/>
          </a:xfrm>
          <a:custGeom>
            <a:avLst/>
            <a:gdLst/>
            <a:ahLst/>
            <a:cxnLst/>
            <a:rect l="l" t="t" r="r" b="b"/>
            <a:pathLst>
              <a:path w="57912" h="25348">
                <a:moveTo>
                  <a:pt x="21590" y="10160"/>
                </a:moveTo>
                <a:lnTo>
                  <a:pt x="54661" y="25348"/>
                </a:lnTo>
                <a:lnTo>
                  <a:pt x="57912" y="22098"/>
                </a:lnTo>
                <a:lnTo>
                  <a:pt x="48260" y="16510"/>
                </a:lnTo>
                <a:lnTo>
                  <a:pt x="21590" y="10160"/>
                </a:lnTo>
                <a:close/>
              </a:path>
              <a:path w="57912" h="25348">
                <a:moveTo>
                  <a:pt x="0" y="0"/>
                </a:moveTo>
                <a:lnTo>
                  <a:pt x="15240" y="7620"/>
                </a:lnTo>
                <a:lnTo>
                  <a:pt x="21590" y="10160"/>
                </a:lnTo>
                <a:lnTo>
                  <a:pt x="0" y="0"/>
                </a:lnTo>
                <a:close/>
              </a:path>
            </a:pathLst>
          </a:custGeom>
          <a:solidFill>
            <a:srgbClr val="002F8F"/>
          </a:solidFill>
        </p:spPr>
        <p:txBody>
          <a:bodyPr wrap="square" lIns="0" tIns="0" rIns="0" bIns="0" rtlCol="0">
            <a:noAutofit/>
          </a:bodyPr>
          <a:lstStyle/>
          <a:p>
            <a:endParaRPr/>
          </a:p>
        </p:txBody>
      </p:sp>
      <p:sp>
        <p:nvSpPr>
          <p:cNvPr id="88" name="object 88"/>
          <p:cNvSpPr/>
          <p:nvPr/>
        </p:nvSpPr>
        <p:spPr>
          <a:xfrm>
            <a:off x="0" y="635"/>
            <a:ext cx="9138920" cy="43180"/>
          </a:xfrm>
          <a:custGeom>
            <a:avLst/>
            <a:gdLst/>
            <a:ahLst/>
            <a:cxnLst/>
            <a:rect l="l" t="t" r="r" b="b"/>
            <a:pathLst>
              <a:path w="9138920" h="43180">
                <a:moveTo>
                  <a:pt x="0" y="43180"/>
                </a:moveTo>
                <a:lnTo>
                  <a:pt x="9138920" y="43180"/>
                </a:lnTo>
                <a:lnTo>
                  <a:pt x="9138920" y="0"/>
                </a:lnTo>
                <a:lnTo>
                  <a:pt x="0" y="0"/>
                </a:lnTo>
                <a:lnTo>
                  <a:pt x="0" y="43180"/>
                </a:lnTo>
                <a:close/>
              </a:path>
            </a:pathLst>
          </a:custGeom>
          <a:solidFill>
            <a:srgbClr val="003399"/>
          </a:solidFill>
        </p:spPr>
        <p:txBody>
          <a:bodyPr wrap="square" lIns="0" tIns="0" rIns="0" bIns="0" rtlCol="0">
            <a:noAutofit/>
          </a:bodyPr>
          <a:lstStyle/>
          <a:p>
            <a:endParaRPr/>
          </a:p>
        </p:txBody>
      </p:sp>
      <p:sp>
        <p:nvSpPr>
          <p:cNvPr id="89" name="object 89"/>
          <p:cNvSpPr/>
          <p:nvPr/>
        </p:nvSpPr>
        <p:spPr>
          <a:xfrm>
            <a:off x="0" y="4000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397"/>
          </a:solidFill>
        </p:spPr>
        <p:txBody>
          <a:bodyPr wrap="square" lIns="0" tIns="0" rIns="0" bIns="0" rtlCol="0">
            <a:noAutofit/>
          </a:bodyPr>
          <a:lstStyle/>
          <a:p>
            <a:endParaRPr/>
          </a:p>
        </p:txBody>
      </p:sp>
      <p:sp>
        <p:nvSpPr>
          <p:cNvPr id="90" name="object 90"/>
          <p:cNvSpPr/>
          <p:nvPr/>
        </p:nvSpPr>
        <p:spPr>
          <a:xfrm>
            <a:off x="0" y="61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196"/>
          </a:solidFill>
        </p:spPr>
        <p:txBody>
          <a:bodyPr wrap="square" lIns="0" tIns="0" rIns="0" bIns="0" rtlCol="0">
            <a:noAutofit/>
          </a:bodyPr>
          <a:lstStyle/>
          <a:p>
            <a:endParaRPr/>
          </a:p>
        </p:txBody>
      </p:sp>
      <p:sp>
        <p:nvSpPr>
          <p:cNvPr id="91" name="object 91"/>
          <p:cNvSpPr/>
          <p:nvPr/>
        </p:nvSpPr>
        <p:spPr>
          <a:xfrm>
            <a:off x="0" y="83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195"/>
          </a:solidFill>
        </p:spPr>
        <p:txBody>
          <a:bodyPr wrap="square" lIns="0" tIns="0" rIns="0" bIns="0" rtlCol="0">
            <a:noAutofit/>
          </a:bodyPr>
          <a:lstStyle/>
          <a:p>
            <a:endParaRPr/>
          </a:p>
        </p:txBody>
      </p:sp>
      <p:sp>
        <p:nvSpPr>
          <p:cNvPr id="92" name="object 92"/>
          <p:cNvSpPr/>
          <p:nvPr/>
        </p:nvSpPr>
        <p:spPr>
          <a:xfrm>
            <a:off x="0" y="1035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3194"/>
          </a:solidFill>
        </p:spPr>
        <p:txBody>
          <a:bodyPr wrap="square" lIns="0" tIns="0" rIns="0" bIns="0" rtlCol="0">
            <a:noAutofit/>
          </a:bodyPr>
          <a:lstStyle/>
          <a:p>
            <a:endParaRPr/>
          </a:p>
        </p:txBody>
      </p:sp>
      <p:sp>
        <p:nvSpPr>
          <p:cNvPr id="93" name="object 93"/>
          <p:cNvSpPr/>
          <p:nvPr/>
        </p:nvSpPr>
        <p:spPr>
          <a:xfrm>
            <a:off x="0" y="1250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3"/>
          </a:solidFill>
        </p:spPr>
        <p:txBody>
          <a:bodyPr wrap="square" lIns="0" tIns="0" rIns="0" bIns="0" rtlCol="0">
            <a:noAutofit/>
          </a:bodyPr>
          <a:lstStyle/>
          <a:p>
            <a:endParaRPr/>
          </a:p>
        </p:txBody>
      </p:sp>
      <p:sp>
        <p:nvSpPr>
          <p:cNvPr id="94" name="object 94"/>
          <p:cNvSpPr/>
          <p:nvPr/>
        </p:nvSpPr>
        <p:spPr>
          <a:xfrm>
            <a:off x="0" y="146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092"/>
          </a:solidFill>
        </p:spPr>
        <p:txBody>
          <a:bodyPr wrap="square" lIns="0" tIns="0" rIns="0" bIns="0" rtlCol="0">
            <a:noAutofit/>
          </a:bodyPr>
          <a:lstStyle/>
          <a:p>
            <a:endParaRPr/>
          </a:p>
        </p:txBody>
      </p:sp>
      <p:sp>
        <p:nvSpPr>
          <p:cNvPr id="95" name="object 95"/>
          <p:cNvSpPr/>
          <p:nvPr/>
        </p:nvSpPr>
        <p:spPr>
          <a:xfrm>
            <a:off x="0" y="16827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1"/>
          </a:solidFill>
        </p:spPr>
        <p:txBody>
          <a:bodyPr wrap="square" lIns="0" tIns="0" rIns="0" bIns="0" rtlCol="0">
            <a:noAutofit/>
          </a:bodyPr>
          <a:lstStyle/>
          <a:p>
            <a:endParaRPr/>
          </a:p>
        </p:txBody>
      </p:sp>
      <p:sp>
        <p:nvSpPr>
          <p:cNvPr id="96" name="object 96"/>
          <p:cNvSpPr/>
          <p:nvPr/>
        </p:nvSpPr>
        <p:spPr>
          <a:xfrm>
            <a:off x="0" y="188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90"/>
          </a:solidFill>
        </p:spPr>
        <p:txBody>
          <a:bodyPr wrap="square" lIns="0" tIns="0" rIns="0" bIns="0" rtlCol="0">
            <a:noAutofit/>
          </a:bodyPr>
          <a:lstStyle/>
          <a:p>
            <a:endParaRPr/>
          </a:p>
        </p:txBody>
      </p:sp>
      <p:sp>
        <p:nvSpPr>
          <p:cNvPr id="97" name="object 97"/>
          <p:cNvSpPr/>
          <p:nvPr/>
        </p:nvSpPr>
        <p:spPr>
          <a:xfrm>
            <a:off x="0" y="210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F8F"/>
          </a:solidFill>
        </p:spPr>
        <p:txBody>
          <a:bodyPr wrap="square" lIns="0" tIns="0" rIns="0" bIns="0" rtlCol="0">
            <a:noAutofit/>
          </a:bodyPr>
          <a:lstStyle/>
          <a:p>
            <a:endParaRPr/>
          </a:p>
        </p:txBody>
      </p:sp>
      <p:sp>
        <p:nvSpPr>
          <p:cNvPr id="98" name="object 98"/>
          <p:cNvSpPr/>
          <p:nvPr/>
        </p:nvSpPr>
        <p:spPr>
          <a:xfrm>
            <a:off x="0" y="2317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8E"/>
          </a:solidFill>
        </p:spPr>
        <p:txBody>
          <a:bodyPr wrap="square" lIns="0" tIns="0" rIns="0" bIns="0" rtlCol="0">
            <a:noAutofit/>
          </a:bodyPr>
          <a:lstStyle/>
          <a:p>
            <a:endParaRPr/>
          </a:p>
        </p:txBody>
      </p:sp>
      <p:sp>
        <p:nvSpPr>
          <p:cNvPr id="99" name="object 99"/>
          <p:cNvSpPr/>
          <p:nvPr/>
        </p:nvSpPr>
        <p:spPr>
          <a:xfrm>
            <a:off x="0" y="25209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D"/>
          </a:solidFill>
        </p:spPr>
        <p:txBody>
          <a:bodyPr wrap="square" lIns="0" tIns="0" rIns="0" bIns="0" rtlCol="0">
            <a:noAutofit/>
          </a:bodyPr>
          <a:lstStyle/>
          <a:p>
            <a:endParaRPr/>
          </a:p>
        </p:txBody>
      </p:sp>
      <p:sp>
        <p:nvSpPr>
          <p:cNvPr id="100" name="object 100"/>
          <p:cNvSpPr/>
          <p:nvPr/>
        </p:nvSpPr>
        <p:spPr>
          <a:xfrm>
            <a:off x="0" y="273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E8C"/>
          </a:solidFill>
        </p:spPr>
        <p:txBody>
          <a:bodyPr wrap="square" lIns="0" tIns="0" rIns="0" bIns="0" rtlCol="0">
            <a:noAutofit/>
          </a:bodyPr>
          <a:lstStyle/>
          <a:p>
            <a:endParaRPr/>
          </a:p>
        </p:txBody>
      </p:sp>
      <p:sp>
        <p:nvSpPr>
          <p:cNvPr id="101" name="object 101"/>
          <p:cNvSpPr/>
          <p:nvPr/>
        </p:nvSpPr>
        <p:spPr>
          <a:xfrm>
            <a:off x="0" y="2952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B"/>
          </a:solidFill>
        </p:spPr>
        <p:txBody>
          <a:bodyPr wrap="square" lIns="0" tIns="0" rIns="0" bIns="0" rtlCol="0">
            <a:noAutofit/>
          </a:bodyPr>
          <a:lstStyle/>
          <a:p>
            <a:endParaRPr/>
          </a:p>
        </p:txBody>
      </p:sp>
      <p:sp>
        <p:nvSpPr>
          <p:cNvPr id="102" name="object 102"/>
          <p:cNvSpPr/>
          <p:nvPr/>
        </p:nvSpPr>
        <p:spPr>
          <a:xfrm>
            <a:off x="0" y="31559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D8A"/>
          </a:solidFill>
        </p:spPr>
        <p:txBody>
          <a:bodyPr wrap="square" lIns="0" tIns="0" rIns="0" bIns="0" rtlCol="0">
            <a:noAutofit/>
          </a:bodyPr>
          <a:lstStyle/>
          <a:p>
            <a:endParaRPr/>
          </a:p>
        </p:txBody>
      </p:sp>
      <p:sp>
        <p:nvSpPr>
          <p:cNvPr id="103" name="object 103"/>
          <p:cNvSpPr/>
          <p:nvPr/>
        </p:nvSpPr>
        <p:spPr>
          <a:xfrm>
            <a:off x="0" y="337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9"/>
          </a:solidFill>
        </p:spPr>
        <p:txBody>
          <a:bodyPr wrap="square" lIns="0" tIns="0" rIns="0" bIns="0" rtlCol="0">
            <a:noAutofit/>
          </a:bodyPr>
          <a:lstStyle/>
          <a:p>
            <a:endParaRPr/>
          </a:p>
        </p:txBody>
      </p:sp>
      <p:sp>
        <p:nvSpPr>
          <p:cNvPr id="104" name="object 104"/>
          <p:cNvSpPr/>
          <p:nvPr/>
        </p:nvSpPr>
        <p:spPr>
          <a:xfrm>
            <a:off x="0" y="358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8"/>
          </a:solidFill>
        </p:spPr>
        <p:txBody>
          <a:bodyPr wrap="square" lIns="0" tIns="0" rIns="0" bIns="0" rtlCol="0">
            <a:noAutofit/>
          </a:bodyPr>
          <a:lstStyle/>
          <a:p>
            <a:endParaRPr/>
          </a:p>
        </p:txBody>
      </p:sp>
      <p:sp>
        <p:nvSpPr>
          <p:cNvPr id="105" name="object 105"/>
          <p:cNvSpPr/>
          <p:nvPr/>
        </p:nvSpPr>
        <p:spPr>
          <a:xfrm>
            <a:off x="0" y="38036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C87"/>
          </a:solidFill>
        </p:spPr>
        <p:txBody>
          <a:bodyPr wrap="square" lIns="0" tIns="0" rIns="0" bIns="0" rtlCol="0">
            <a:noAutofit/>
          </a:bodyPr>
          <a:lstStyle/>
          <a:p>
            <a:endParaRPr/>
          </a:p>
        </p:txBody>
      </p:sp>
      <p:sp>
        <p:nvSpPr>
          <p:cNvPr id="106" name="object 106"/>
          <p:cNvSpPr/>
          <p:nvPr/>
        </p:nvSpPr>
        <p:spPr>
          <a:xfrm>
            <a:off x="0" y="400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6"/>
          </a:solidFill>
        </p:spPr>
        <p:txBody>
          <a:bodyPr wrap="square" lIns="0" tIns="0" rIns="0" bIns="0" rtlCol="0">
            <a:noAutofit/>
          </a:bodyPr>
          <a:lstStyle/>
          <a:p>
            <a:endParaRPr/>
          </a:p>
        </p:txBody>
      </p:sp>
      <p:sp>
        <p:nvSpPr>
          <p:cNvPr id="107" name="object 107"/>
          <p:cNvSpPr/>
          <p:nvPr/>
        </p:nvSpPr>
        <p:spPr>
          <a:xfrm>
            <a:off x="0" y="422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5"/>
          </a:solidFill>
        </p:spPr>
        <p:txBody>
          <a:bodyPr wrap="square" lIns="0" tIns="0" rIns="0" bIns="0" rtlCol="0">
            <a:noAutofit/>
          </a:bodyPr>
          <a:lstStyle/>
          <a:p>
            <a:endParaRPr/>
          </a:p>
        </p:txBody>
      </p:sp>
      <p:sp>
        <p:nvSpPr>
          <p:cNvPr id="108" name="object 108"/>
          <p:cNvSpPr/>
          <p:nvPr/>
        </p:nvSpPr>
        <p:spPr>
          <a:xfrm>
            <a:off x="0" y="443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4"/>
          </a:solidFill>
        </p:spPr>
        <p:txBody>
          <a:bodyPr wrap="square" lIns="0" tIns="0" rIns="0" bIns="0" rtlCol="0">
            <a:noAutofit/>
          </a:bodyPr>
          <a:lstStyle/>
          <a:p>
            <a:endParaRPr/>
          </a:p>
        </p:txBody>
      </p:sp>
      <p:sp>
        <p:nvSpPr>
          <p:cNvPr id="109" name="object 109"/>
          <p:cNvSpPr/>
          <p:nvPr/>
        </p:nvSpPr>
        <p:spPr>
          <a:xfrm>
            <a:off x="0" y="464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3"/>
          </a:solidFill>
        </p:spPr>
        <p:txBody>
          <a:bodyPr wrap="square" lIns="0" tIns="0" rIns="0" bIns="0" rtlCol="0">
            <a:noAutofit/>
          </a:bodyPr>
          <a:lstStyle/>
          <a:p>
            <a:endParaRPr/>
          </a:p>
        </p:txBody>
      </p:sp>
      <p:sp>
        <p:nvSpPr>
          <p:cNvPr id="110" name="object 110"/>
          <p:cNvSpPr/>
          <p:nvPr/>
        </p:nvSpPr>
        <p:spPr>
          <a:xfrm>
            <a:off x="0" y="485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2"/>
          </a:solidFill>
        </p:spPr>
        <p:txBody>
          <a:bodyPr wrap="square" lIns="0" tIns="0" rIns="0" bIns="0" rtlCol="0">
            <a:noAutofit/>
          </a:bodyPr>
          <a:lstStyle/>
          <a:p>
            <a:endParaRPr/>
          </a:p>
        </p:txBody>
      </p:sp>
      <p:sp>
        <p:nvSpPr>
          <p:cNvPr id="111" name="object 111"/>
          <p:cNvSpPr/>
          <p:nvPr/>
        </p:nvSpPr>
        <p:spPr>
          <a:xfrm>
            <a:off x="0" y="507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81"/>
          </a:solidFill>
        </p:spPr>
        <p:txBody>
          <a:bodyPr wrap="square" lIns="0" tIns="0" rIns="0" bIns="0" rtlCol="0">
            <a:noAutofit/>
          </a:bodyPr>
          <a:lstStyle/>
          <a:p>
            <a:endParaRPr/>
          </a:p>
        </p:txBody>
      </p:sp>
      <p:sp>
        <p:nvSpPr>
          <p:cNvPr id="112" name="object 112"/>
          <p:cNvSpPr/>
          <p:nvPr/>
        </p:nvSpPr>
        <p:spPr>
          <a:xfrm>
            <a:off x="0" y="527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A80"/>
          </a:solidFill>
        </p:spPr>
        <p:txBody>
          <a:bodyPr wrap="square" lIns="0" tIns="0" rIns="0" bIns="0" rtlCol="0">
            <a:noAutofit/>
          </a:bodyPr>
          <a:lstStyle/>
          <a:p>
            <a:endParaRPr/>
          </a:p>
        </p:txBody>
      </p:sp>
      <p:sp>
        <p:nvSpPr>
          <p:cNvPr id="113" name="object 113"/>
          <p:cNvSpPr/>
          <p:nvPr/>
        </p:nvSpPr>
        <p:spPr>
          <a:xfrm>
            <a:off x="0" y="549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7F"/>
          </a:solidFill>
        </p:spPr>
        <p:txBody>
          <a:bodyPr wrap="square" lIns="0" tIns="0" rIns="0" bIns="0" rtlCol="0">
            <a:noAutofit/>
          </a:bodyPr>
          <a:lstStyle/>
          <a:p>
            <a:endParaRPr/>
          </a:p>
        </p:txBody>
      </p:sp>
      <p:sp>
        <p:nvSpPr>
          <p:cNvPr id="114" name="object 114"/>
          <p:cNvSpPr/>
          <p:nvPr/>
        </p:nvSpPr>
        <p:spPr>
          <a:xfrm>
            <a:off x="0" y="570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E"/>
          </a:solidFill>
        </p:spPr>
        <p:txBody>
          <a:bodyPr wrap="square" lIns="0" tIns="0" rIns="0" bIns="0" rtlCol="0">
            <a:noAutofit/>
          </a:bodyPr>
          <a:lstStyle/>
          <a:p>
            <a:endParaRPr/>
          </a:p>
        </p:txBody>
      </p:sp>
      <p:sp>
        <p:nvSpPr>
          <p:cNvPr id="115" name="object 115"/>
          <p:cNvSpPr/>
          <p:nvPr/>
        </p:nvSpPr>
        <p:spPr>
          <a:xfrm>
            <a:off x="0" y="59245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97D"/>
          </a:solidFill>
        </p:spPr>
        <p:txBody>
          <a:bodyPr wrap="square" lIns="0" tIns="0" rIns="0" bIns="0" rtlCol="0">
            <a:noAutofit/>
          </a:bodyPr>
          <a:lstStyle/>
          <a:p>
            <a:endParaRPr/>
          </a:p>
        </p:txBody>
      </p:sp>
      <p:sp>
        <p:nvSpPr>
          <p:cNvPr id="116" name="object 116"/>
          <p:cNvSpPr/>
          <p:nvPr/>
        </p:nvSpPr>
        <p:spPr>
          <a:xfrm>
            <a:off x="0" y="612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C"/>
          </a:solidFill>
        </p:spPr>
        <p:txBody>
          <a:bodyPr wrap="square" lIns="0" tIns="0" rIns="0" bIns="0" rtlCol="0">
            <a:noAutofit/>
          </a:bodyPr>
          <a:lstStyle/>
          <a:p>
            <a:endParaRPr/>
          </a:p>
        </p:txBody>
      </p:sp>
      <p:sp>
        <p:nvSpPr>
          <p:cNvPr id="117" name="object 117"/>
          <p:cNvSpPr/>
          <p:nvPr/>
        </p:nvSpPr>
        <p:spPr>
          <a:xfrm>
            <a:off x="0" y="634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B"/>
          </a:solidFill>
        </p:spPr>
        <p:txBody>
          <a:bodyPr wrap="square" lIns="0" tIns="0" rIns="0" bIns="0" rtlCol="0">
            <a:noAutofit/>
          </a:bodyPr>
          <a:lstStyle/>
          <a:p>
            <a:endParaRPr/>
          </a:p>
        </p:txBody>
      </p:sp>
      <p:sp>
        <p:nvSpPr>
          <p:cNvPr id="118" name="object 118"/>
          <p:cNvSpPr/>
          <p:nvPr/>
        </p:nvSpPr>
        <p:spPr>
          <a:xfrm>
            <a:off x="0" y="654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87A"/>
          </a:solidFill>
        </p:spPr>
        <p:txBody>
          <a:bodyPr wrap="square" lIns="0" tIns="0" rIns="0" bIns="0" rtlCol="0">
            <a:noAutofit/>
          </a:bodyPr>
          <a:lstStyle/>
          <a:p>
            <a:endParaRPr/>
          </a:p>
        </p:txBody>
      </p:sp>
      <p:sp>
        <p:nvSpPr>
          <p:cNvPr id="119" name="object 119"/>
          <p:cNvSpPr/>
          <p:nvPr/>
        </p:nvSpPr>
        <p:spPr>
          <a:xfrm>
            <a:off x="0" y="676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9"/>
          </a:solidFill>
        </p:spPr>
        <p:txBody>
          <a:bodyPr wrap="square" lIns="0" tIns="0" rIns="0" bIns="0" rtlCol="0">
            <a:noAutofit/>
          </a:bodyPr>
          <a:lstStyle/>
          <a:p>
            <a:endParaRPr/>
          </a:p>
        </p:txBody>
      </p:sp>
      <p:sp>
        <p:nvSpPr>
          <p:cNvPr id="120" name="object 120"/>
          <p:cNvSpPr/>
          <p:nvPr/>
        </p:nvSpPr>
        <p:spPr>
          <a:xfrm>
            <a:off x="0" y="697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8"/>
          </a:solidFill>
        </p:spPr>
        <p:txBody>
          <a:bodyPr wrap="square" lIns="0" tIns="0" rIns="0" bIns="0" rtlCol="0">
            <a:noAutofit/>
          </a:bodyPr>
          <a:lstStyle/>
          <a:p>
            <a:endParaRPr/>
          </a:p>
        </p:txBody>
      </p:sp>
      <p:sp>
        <p:nvSpPr>
          <p:cNvPr id="121" name="object 121"/>
          <p:cNvSpPr/>
          <p:nvPr/>
        </p:nvSpPr>
        <p:spPr>
          <a:xfrm>
            <a:off x="0" y="719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7"/>
          </a:solidFill>
        </p:spPr>
        <p:txBody>
          <a:bodyPr wrap="square" lIns="0" tIns="0" rIns="0" bIns="0" rtlCol="0">
            <a:noAutofit/>
          </a:bodyPr>
          <a:lstStyle/>
          <a:p>
            <a:endParaRPr/>
          </a:p>
        </p:txBody>
      </p:sp>
      <p:sp>
        <p:nvSpPr>
          <p:cNvPr id="122" name="object 122"/>
          <p:cNvSpPr/>
          <p:nvPr/>
        </p:nvSpPr>
        <p:spPr>
          <a:xfrm>
            <a:off x="0" y="73977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676"/>
          </a:solidFill>
        </p:spPr>
        <p:txBody>
          <a:bodyPr wrap="square" lIns="0" tIns="0" rIns="0" bIns="0" rtlCol="0">
            <a:noAutofit/>
          </a:bodyPr>
          <a:lstStyle/>
          <a:p>
            <a:endParaRPr/>
          </a:p>
        </p:txBody>
      </p:sp>
      <p:sp>
        <p:nvSpPr>
          <p:cNvPr id="123" name="object 123"/>
          <p:cNvSpPr/>
          <p:nvPr/>
        </p:nvSpPr>
        <p:spPr>
          <a:xfrm>
            <a:off x="0" y="761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5"/>
          </a:solidFill>
        </p:spPr>
        <p:txBody>
          <a:bodyPr wrap="square" lIns="0" tIns="0" rIns="0" bIns="0" rtlCol="0">
            <a:noAutofit/>
          </a:bodyPr>
          <a:lstStyle/>
          <a:p>
            <a:endParaRPr/>
          </a:p>
        </p:txBody>
      </p:sp>
      <p:sp>
        <p:nvSpPr>
          <p:cNvPr id="124" name="object 124"/>
          <p:cNvSpPr/>
          <p:nvPr/>
        </p:nvSpPr>
        <p:spPr>
          <a:xfrm>
            <a:off x="0" y="782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4"/>
          </a:solidFill>
        </p:spPr>
        <p:txBody>
          <a:bodyPr wrap="square" lIns="0" tIns="0" rIns="0" bIns="0" rtlCol="0">
            <a:noAutofit/>
          </a:bodyPr>
          <a:lstStyle/>
          <a:p>
            <a:endParaRPr/>
          </a:p>
        </p:txBody>
      </p:sp>
      <p:sp>
        <p:nvSpPr>
          <p:cNvPr id="125" name="object 125"/>
          <p:cNvSpPr/>
          <p:nvPr/>
        </p:nvSpPr>
        <p:spPr>
          <a:xfrm>
            <a:off x="0" y="803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3"/>
          </a:solidFill>
        </p:spPr>
        <p:txBody>
          <a:bodyPr wrap="square" lIns="0" tIns="0" rIns="0" bIns="0" rtlCol="0">
            <a:noAutofit/>
          </a:bodyPr>
          <a:lstStyle/>
          <a:p>
            <a:endParaRPr/>
          </a:p>
        </p:txBody>
      </p:sp>
      <p:sp>
        <p:nvSpPr>
          <p:cNvPr id="126" name="object 126"/>
          <p:cNvSpPr/>
          <p:nvPr/>
        </p:nvSpPr>
        <p:spPr>
          <a:xfrm>
            <a:off x="0" y="824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2"/>
          </a:solidFill>
        </p:spPr>
        <p:txBody>
          <a:bodyPr wrap="square" lIns="0" tIns="0" rIns="0" bIns="0" rtlCol="0">
            <a:noAutofit/>
          </a:bodyPr>
          <a:lstStyle/>
          <a:p>
            <a:endParaRPr/>
          </a:p>
        </p:txBody>
      </p:sp>
      <p:sp>
        <p:nvSpPr>
          <p:cNvPr id="127" name="object 127"/>
          <p:cNvSpPr/>
          <p:nvPr/>
        </p:nvSpPr>
        <p:spPr>
          <a:xfrm>
            <a:off x="0" y="846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1"/>
          </a:solidFill>
        </p:spPr>
        <p:txBody>
          <a:bodyPr wrap="square" lIns="0" tIns="0" rIns="0" bIns="0" rtlCol="0">
            <a:noAutofit/>
          </a:bodyPr>
          <a:lstStyle/>
          <a:p>
            <a:endParaRPr/>
          </a:p>
        </p:txBody>
      </p:sp>
      <p:sp>
        <p:nvSpPr>
          <p:cNvPr id="128" name="object 128"/>
          <p:cNvSpPr/>
          <p:nvPr/>
        </p:nvSpPr>
        <p:spPr>
          <a:xfrm>
            <a:off x="0" y="86677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470"/>
          </a:solidFill>
        </p:spPr>
        <p:txBody>
          <a:bodyPr wrap="square" lIns="0" tIns="0" rIns="0" bIns="0" rtlCol="0">
            <a:noAutofit/>
          </a:bodyPr>
          <a:lstStyle/>
          <a:p>
            <a:endParaRPr/>
          </a:p>
        </p:txBody>
      </p:sp>
      <p:sp>
        <p:nvSpPr>
          <p:cNvPr id="129" name="object 129"/>
          <p:cNvSpPr/>
          <p:nvPr/>
        </p:nvSpPr>
        <p:spPr>
          <a:xfrm>
            <a:off x="0" y="888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F"/>
          </a:solidFill>
        </p:spPr>
        <p:txBody>
          <a:bodyPr wrap="square" lIns="0" tIns="0" rIns="0" bIns="0" rtlCol="0">
            <a:noAutofit/>
          </a:bodyPr>
          <a:lstStyle/>
          <a:p>
            <a:endParaRPr/>
          </a:p>
        </p:txBody>
      </p:sp>
      <p:sp>
        <p:nvSpPr>
          <p:cNvPr id="130" name="object 130"/>
          <p:cNvSpPr/>
          <p:nvPr/>
        </p:nvSpPr>
        <p:spPr>
          <a:xfrm>
            <a:off x="0" y="909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E"/>
          </a:solidFill>
        </p:spPr>
        <p:txBody>
          <a:bodyPr wrap="square" lIns="0" tIns="0" rIns="0" bIns="0" rtlCol="0">
            <a:noAutofit/>
          </a:bodyPr>
          <a:lstStyle/>
          <a:p>
            <a:endParaRPr/>
          </a:p>
        </p:txBody>
      </p:sp>
      <p:sp>
        <p:nvSpPr>
          <p:cNvPr id="131" name="object 131"/>
          <p:cNvSpPr/>
          <p:nvPr/>
        </p:nvSpPr>
        <p:spPr>
          <a:xfrm>
            <a:off x="0" y="931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D"/>
          </a:solidFill>
        </p:spPr>
        <p:txBody>
          <a:bodyPr wrap="square" lIns="0" tIns="0" rIns="0" bIns="0" rtlCol="0">
            <a:noAutofit/>
          </a:bodyPr>
          <a:lstStyle/>
          <a:p>
            <a:endParaRPr/>
          </a:p>
        </p:txBody>
      </p:sp>
      <p:sp>
        <p:nvSpPr>
          <p:cNvPr id="132" name="object 132"/>
          <p:cNvSpPr/>
          <p:nvPr/>
        </p:nvSpPr>
        <p:spPr>
          <a:xfrm>
            <a:off x="0" y="951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C"/>
          </a:solidFill>
        </p:spPr>
        <p:txBody>
          <a:bodyPr wrap="square" lIns="0" tIns="0" rIns="0" bIns="0" rtlCol="0">
            <a:noAutofit/>
          </a:bodyPr>
          <a:lstStyle/>
          <a:p>
            <a:endParaRPr/>
          </a:p>
        </p:txBody>
      </p:sp>
      <p:sp>
        <p:nvSpPr>
          <p:cNvPr id="133" name="object 133"/>
          <p:cNvSpPr/>
          <p:nvPr/>
        </p:nvSpPr>
        <p:spPr>
          <a:xfrm>
            <a:off x="0" y="973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B"/>
          </a:solidFill>
        </p:spPr>
        <p:txBody>
          <a:bodyPr wrap="square" lIns="0" tIns="0" rIns="0" bIns="0" rtlCol="0">
            <a:noAutofit/>
          </a:bodyPr>
          <a:lstStyle/>
          <a:p>
            <a:endParaRPr/>
          </a:p>
        </p:txBody>
      </p:sp>
      <p:sp>
        <p:nvSpPr>
          <p:cNvPr id="134" name="object 134"/>
          <p:cNvSpPr/>
          <p:nvPr/>
        </p:nvSpPr>
        <p:spPr>
          <a:xfrm>
            <a:off x="0" y="995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A"/>
          </a:solidFill>
        </p:spPr>
        <p:txBody>
          <a:bodyPr wrap="square" lIns="0" tIns="0" rIns="0" bIns="0" rtlCol="0">
            <a:noAutofit/>
          </a:bodyPr>
          <a:lstStyle/>
          <a:p>
            <a:endParaRPr/>
          </a:p>
        </p:txBody>
      </p:sp>
      <p:sp>
        <p:nvSpPr>
          <p:cNvPr id="136" name="object 136"/>
          <p:cNvSpPr/>
          <p:nvPr/>
        </p:nvSpPr>
        <p:spPr>
          <a:xfrm>
            <a:off x="0" y="1036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8"/>
          </a:solidFill>
        </p:spPr>
        <p:txBody>
          <a:bodyPr wrap="square" lIns="0" tIns="0" rIns="0" bIns="0" rtlCol="0">
            <a:noAutofit/>
          </a:bodyPr>
          <a:lstStyle/>
          <a:p>
            <a:endParaRPr/>
          </a:p>
        </p:txBody>
      </p:sp>
      <p:sp>
        <p:nvSpPr>
          <p:cNvPr id="137" name="object 137"/>
          <p:cNvSpPr/>
          <p:nvPr/>
        </p:nvSpPr>
        <p:spPr>
          <a:xfrm>
            <a:off x="0" y="1058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167"/>
          </a:solidFill>
        </p:spPr>
        <p:txBody>
          <a:bodyPr wrap="square" lIns="0" tIns="0" rIns="0" bIns="0" rtlCol="0">
            <a:noAutofit/>
          </a:bodyPr>
          <a:lstStyle/>
          <a:p>
            <a:endParaRPr/>
          </a:p>
        </p:txBody>
      </p:sp>
      <p:sp>
        <p:nvSpPr>
          <p:cNvPr id="138" name="object 138"/>
          <p:cNvSpPr/>
          <p:nvPr/>
        </p:nvSpPr>
        <p:spPr>
          <a:xfrm>
            <a:off x="0" y="1078865"/>
            <a:ext cx="9138920" cy="45720"/>
          </a:xfrm>
          <a:custGeom>
            <a:avLst/>
            <a:gdLst/>
            <a:ahLst/>
            <a:cxnLst/>
            <a:rect l="l" t="t" r="r" b="b"/>
            <a:pathLst>
              <a:path w="9138920" h="45720">
                <a:moveTo>
                  <a:pt x="0" y="45720"/>
                </a:moveTo>
                <a:lnTo>
                  <a:pt x="9138920" y="45720"/>
                </a:lnTo>
                <a:lnTo>
                  <a:pt x="9138920" y="0"/>
                </a:lnTo>
                <a:lnTo>
                  <a:pt x="0" y="0"/>
                </a:lnTo>
                <a:lnTo>
                  <a:pt x="0" y="45720"/>
                </a:lnTo>
                <a:close/>
              </a:path>
            </a:pathLst>
          </a:custGeom>
          <a:solidFill>
            <a:srgbClr val="002166"/>
          </a:solidFill>
        </p:spPr>
        <p:txBody>
          <a:bodyPr wrap="square" lIns="0" tIns="0" rIns="0" bIns="0" rtlCol="0">
            <a:noAutofit/>
          </a:bodyPr>
          <a:lstStyle/>
          <a:p>
            <a:endParaRPr/>
          </a:p>
        </p:txBody>
      </p:sp>
      <p:sp>
        <p:nvSpPr>
          <p:cNvPr id="139" name="object 139"/>
          <p:cNvSpPr/>
          <p:nvPr/>
        </p:nvSpPr>
        <p:spPr>
          <a:xfrm>
            <a:off x="0" y="1122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4"/>
          </a:solidFill>
        </p:spPr>
        <p:txBody>
          <a:bodyPr wrap="square" lIns="0" tIns="0" rIns="0" bIns="0" rtlCol="0">
            <a:noAutofit/>
          </a:bodyPr>
          <a:lstStyle/>
          <a:p>
            <a:endParaRPr/>
          </a:p>
        </p:txBody>
      </p:sp>
      <p:sp>
        <p:nvSpPr>
          <p:cNvPr id="140" name="object 140"/>
          <p:cNvSpPr/>
          <p:nvPr/>
        </p:nvSpPr>
        <p:spPr>
          <a:xfrm>
            <a:off x="0" y="1143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3"/>
          </a:solidFill>
        </p:spPr>
        <p:txBody>
          <a:bodyPr wrap="square" lIns="0" tIns="0" rIns="0" bIns="0" rtlCol="0">
            <a:noAutofit/>
          </a:bodyPr>
          <a:lstStyle/>
          <a:p>
            <a:endParaRPr/>
          </a:p>
        </p:txBody>
      </p:sp>
      <p:sp>
        <p:nvSpPr>
          <p:cNvPr id="141" name="object 141"/>
          <p:cNvSpPr/>
          <p:nvPr/>
        </p:nvSpPr>
        <p:spPr>
          <a:xfrm>
            <a:off x="0" y="1163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2"/>
          </a:solidFill>
        </p:spPr>
        <p:txBody>
          <a:bodyPr wrap="square" lIns="0" tIns="0" rIns="0" bIns="0" rtlCol="0">
            <a:noAutofit/>
          </a:bodyPr>
          <a:lstStyle/>
          <a:p>
            <a:endParaRPr/>
          </a:p>
        </p:txBody>
      </p:sp>
      <p:sp>
        <p:nvSpPr>
          <p:cNvPr id="142" name="object 142"/>
          <p:cNvSpPr/>
          <p:nvPr/>
        </p:nvSpPr>
        <p:spPr>
          <a:xfrm>
            <a:off x="0" y="1185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1"/>
          </a:solidFill>
        </p:spPr>
        <p:txBody>
          <a:bodyPr wrap="square" lIns="0" tIns="0" rIns="0" bIns="0" rtlCol="0">
            <a:noAutofit/>
          </a:bodyPr>
          <a:lstStyle/>
          <a:p>
            <a:endParaRPr/>
          </a:p>
        </p:txBody>
      </p:sp>
      <p:sp>
        <p:nvSpPr>
          <p:cNvPr id="143" name="object 143"/>
          <p:cNvSpPr/>
          <p:nvPr/>
        </p:nvSpPr>
        <p:spPr>
          <a:xfrm>
            <a:off x="0" y="1207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0"/>
          </a:solidFill>
        </p:spPr>
        <p:txBody>
          <a:bodyPr wrap="square" lIns="0" tIns="0" rIns="0" bIns="0" rtlCol="0">
            <a:noAutofit/>
          </a:bodyPr>
          <a:lstStyle/>
          <a:p>
            <a:endParaRPr/>
          </a:p>
        </p:txBody>
      </p:sp>
      <p:sp>
        <p:nvSpPr>
          <p:cNvPr id="144" name="object 144"/>
          <p:cNvSpPr/>
          <p:nvPr/>
        </p:nvSpPr>
        <p:spPr>
          <a:xfrm>
            <a:off x="0" y="1227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5F"/>
          </a:solidFill>
        </p:spPr>
        <p:txBody>
          <a:bodyPr wrap="square" lIns="0" tIns="0" rIns="0" bIns="0" rtlCol="0">
            <a:noAutofit/>
          </a:bodyPr>
          <a:lstStyle/>
          <a:p>
            <a:endParaRPr/>
          </a:p>
        </p:txBody>
      </p:sp>
      <p:sp>
        <p:nvSpPr>
          <p:cNvPr id="145" name="object 145"/>
          <p:cNvSpPr/>
          <p:nvPr/>
        </p:nvSpPr>
        <p:spPr>
          <a:xfrm>
            <a:off x="0" y="1249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E"/>
          </a:solidFill>
        </p:spPr>
        <p:txBody>
          <a:bodyPr wrap="square" lIns="0" tIns="0" rIns="0" bIns="0" rtlCol="0">
            <a:noAutofit/>
          </a:bodyPr>
          <a:lstStyle/>
          <a:p>
            <a:endParaRPr/>
          </a:p>
        </p:txBody>
      </p:sp>
      <p:sp>
        <p:nvSpPr>
          <p:cNvPr id="146" name="object 146"/>
          <p:cNvSpPr/>
          <p:nvPr/>
        </p:nvSpPr>
        <p:spPr>
          <a:xfrm>
            <a:off x="0" y="1270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D"/>
          </a:solidFill>
        </p:spPr>
        <p:txBody>
          <a:bodyPr wrap="square" lIns="0" tIns="0" rIns="0" bIns="0" rtlCol="0">
            <a:noAutofit/>
          </a:bodyPr>
          <a:lstStyle/>
          <a:p>
            <a:endParaRPr/>
          </a:p>
        </p:txBody>
      </p:sp>
      <p:sp>
        <p:nvSpPr>
          <p:cNvPr id="147" name="object 147"/>
          <p:cNvSpPr/>
          <p:nvPr/>
        </p:nvSpPr>
        <p:spPr>
          <a:xfrm>
            <a:off x="0" y="1290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C"/>
          </a:solidFill>
        </p:spPr>
        <p:txBody>
          <a:bodyPr wrap="square" lIns="0" tIns="0" rIns="0" bIns="0" rtlCol="0">
            <a:noAutofit/>
          </a:bodyPr>
          <a:lstStyle/>
          <a:p>
            <a:endParaRPr/>
          </a:p>
        </p:txBody>
      </p:sp>
      <p:sp>
        <p:nvSpPr>
          <p:cNvPr id="148" name="object 148"/>
          <p:cNvSpPr/>
          <p:nvPr/>
        </p:nvSpPr>
        <p:spPr>
          <a:xfrm>
            <a:off x="0" y="1312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B"/>
          </a:solidFill>
        </p:spPr>
        <p:txBody>
          <a:bodyPr wrap="square" lIns="0" tIns="0" rIns="0" bIns="0" rtlCol="0">
            <a:noAutofit/>
          </a:bodyPr>
          <a:lstStyle/>
          <a:p>
            <a:endParaRPr/>
          </a:p>
        </p:txBody>
      </p:sp>
      <p:sp>
        <p:nvSpPr>
          <p:cNvPr id="149" name="object 149"/>
          <p:cNvSpPr/>
          <p:nvPr/>
        </p:nvSpPr>
        <p:spPr>
          <a:xfrm>
            <a:off x="0" y="1334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A"/>
          </a:solidFill>
        </p:spPr>
        <p:txBody>
          <a:bodyPr wrap="square" lIns="0" tIns="0" rIns="0" bIns="0" rtlCol="0">
            <a:noAutofit/>
          </a:bodyPr>
          <a:lstStyle/>
          <a:p>
            <a:endParaRPr/>
          </a:p>
        </p:txBody>
      </p:sp>
      <p:sp>
        <p:nvSpPr>
          <p:cNvPr id="150" name="object 150"/>
          <p:cNvSpPr/>
          <p:nvPr/>
        </p:nvSpPr>
        <p:spPr>
          <a:xfrm>
            <a:off x="0" y="1355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9"/>
          </a:solidFill>
        </p:spPr>
        <p:txBody>
          <a:bodyPr wrap="square" lIns="0" tIns="0" rIns="0" bIns="0" rtlCol="0">
            <a:noAutofit/>
          </a:bodyPr>
          <a:lstStyle/>
          <a:p>
            <a:endParaRPr/>
          </a:p>
        </p:txBody>
      </p:sp>
      <p:sp>
        <p:nvSpPr>
          <p:cNvPr id="151" name="object 151"/>
          <p:cNvSpPr/>
          <p:nvPr/>
        </p:nvSpPr>
        <p:spPr>
          <a:xfrm>
            <a:off x="0" y="1376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8"/>
          </a:solidFill>
        </p:spPr>
        <p:txBody>
          <a:bodyPr wrap="square" lIns="0" tIns="0" rIns="0" bIns="0" rtlCol="0">
            <a:noAutofit/>
          </a:bodyPr>
          <a:lstStyle/>
          <a:p>
            <a:endParaRPr/>
          </a:p>
        </p:txBody>
      </p:sp>
      <p:sp>
        <p:nvSpPr>
          <p:cNvPr id="152" name="object 152"/>
          <p:cNvSpPr/>
          <p:nvPr/>
        </p:nvSpPr>
        <p:spPr>
          <a:xfrm>
            <a:off x="0" y="1397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7"/>
          </a:solidFill>
        </p:spPr>
        <p:txBody>
          <a:bodyPr wrap="square" lIns="0" tIns="0" rIns="0" bIns="0" rtlCol="0">
            <a:noAutofit/>
          </a:bodyPr>
          <a:lstStyle/>
          <a:p>
            <a:endParaRPr/>
          </a:p>
        </p:txBody>
      </p:sp>
      <p:sp>
        <p:nvSpPr>
          <p:cNvPr id="153" name="object 153"/>
          <p:cNvSpPr/>
          <p:nvPr/>
        </p:nvSpPr>
        <p:spPr>
          <a:xfrm>
            <a:off x="0" y="141795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B56"/>
          </a:solidFill>
        </p:spPr>
        <p:txBody>
          <a:bodyPr wrap="square" lIns="0" tIns="0" rIns="0" bIns="0" rtlCol="0">
            <a:noAutofit/>
          </a:bodyPr>
          <a:lstStyle/>
          <a:p>
            <a:endParaRPr/>
          </a:p>
        </p:txBody>
      </p:sp>
      <p:sp>
        <p:nvSpPr>
          <p:cNvPr id="154" name="object 154"/>
          <p:cNvSpPr/>
          <p:nvPr/>
        </p:nvSpPr>
        <p:spPr>
          <a:xfrm>
            <a:off x="0" y="1439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5"/>
          </a:solidFill>
        </p:spPr>
        <p:txBody>
          <a:bodyPr wrap="square" lIns="0" tIns="0" rIns="0" bIns="0" rtlCol="0">
            <a:noAutofit/>
          </a:bodyPr>
          <a:lstStyle/>
          <a:p>
            <a:endParaRPr/>
          </a:p>
        </p:txBody>
      </p:sp>
      <p:sp>
        <p:nvSpPr>
          <p:cNvPr id="155" name="object 155"/>
          <p:cNvSpPr/>
          <p:nvPr/>
        </p:nvSpPr>
        <p:spPr>
          <a:xfrm>
            <a:off x="0" y="1461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4"/>
          </a:solidFill>
        </p:spPr>
        <p:txBody>
          <a:bodyPr wrap="square" lIns="0" tIns="0" rIns="0" bIns="0" rtlCol="0">
            <a:noAutofit/>
          </a:bodyPr>
          <a:lstStyle/>
          <a:p>
            <a:endParaRPr/>
          </a:p>
        </p:txBody>
      </p:sp>
      <p:sp>
        <p:nvSpPr>
          <p:cNvPr id="156" name="object 156"/>
          <p:cNvSpPr/>
          <p:nvPr/>
        </p:nvSpPr>
        <p:spPr>
          <a:xfrm>
            <a:off x="0" y="1482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3"/>
          </a:solidFill>
        </p:spPr>
        <p:txBody>
          <a:bodyPr wrap="square" lIns="0" tIns="0" rIns="0" bIns="0" rtlCol="0">
            <a:noAutofit/>
          </a:bodyPr>
          <a:lstStyle/>
          <a:p>
            <a:endParaRPr/>
          </a:p>
        </p:txBody>
      </p:sp>
      <p:sp>
        <p:nvSpPr>
          <p:cNvPr id="157" name="object 157"/>
          <p:cNvSpPr/>
          <p:nvPr/>
        </p:nvSpPr>
        <p:spPr>
          <a:xfrm>
            <a:off x="0" y="1503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2"/>
          </a:solidFill>
        </p:spPr>
        <p:txBody>
          <a:bodyPr wrap="square" lIns="0" tIns="0" rIns="0" bIns="0" rtlCol="0">
            <a:noAutofit/>
          </a:bodyPr>
          <a:lstStyle/>
          <a:p>
            <a:endParaRPr/>
          </a:p>
        </p:txBody>
      </p:sp>
      <p:sp>
        <p:nvSpPr>
          <p:cNvPr id="158" name="object 158"/>
          <p:cNvSpPr/>
          <p:nvPr/>
        </p:nvSpPr>
        <p:spPr>
          <a:xfrm>
            <a:off x="0" y="1524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1"/>
          </a:solidFill>
        </p:spPr>
        <p:txBody>
          <a:bodyPr wrap="square" lIns="0" tIns="0" rIns="0" bIns="0" rtlCol="0">
            <a:noAutofit/>
          </a:bodyPr>
          <a:lstStyle/>
          <a:p>
            <a:endParaRPr/>
          </a:p>
        </p:txBody>
      </p:sp>
      <p:sp>
        <p:nvSpPr>
          <p:cNvPr id="159" name="object 159"/>
          <p:cNvSpPr/>
          <p:nvPr/>
        </p:nvSpPr>
        <p:spPr>
          <a:xfrm>
            <a:off x="0" y="1546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50"/>
          </a:solidFill>
        </p:spPr>
        <p:txBody>
          <a:bodyPr wrap="square" lIns="0" tIns="0" rIns="0" bIns="0" rtlCol="0">
            <a:noAutofit/>
          </a:bodyPr>
          <a:lstStyle/>
          <a:p>
            <a:endParaRPr/>
          </a:p>
        </p:txBody>
      </p:sp>
      <p:sp>
        <p:nvSpPr>
          <p:cNvPr id="160" name="object 160"/>
          <p:cNvSpPr/>
          <p:nvPr/>
        </p:nvSpPr>
        <p:spPr>
          <a:xfrm>
            <a:off x="0" y="15665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94F"/>
          </a:solidFill>
        </p:spPr>
        <p:txBody>
          <a:bodyPr wrap="square" lIns="0" tIns="0" rIns="0" bIns="0" rtlCol="0">
            <a:noAutofit/>
          </a:bodyPr>
          <a:lstStyle/>
          <a:p>
            <a:endParaRPr/>
          </a:p>
        </p:txBody>
      </p:sp>
      <p:sp>
        <p:nvSpPr>
          <p:cNvPr id="161" name="object 161"/>
          <p:cNvSpPr/>
          <p:nvPr/>
        </p:nvSpPr>
        <p:spPr>
          <a:xfrm>
            <a:off x="0" y="1588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4E"/>
          </a:solidFill>
        </p:spPr>
        <p:txBody>
          <a:bodyPr wrap="square" lIns="0" tIns="0" rIns="0" bIns="0" rtlCol="0">
            <a:noAutofit/>
          </a:bodyPr>
          <a:lstStyle/>
          <a:p>
            <a:endParaRPr/>
          </a:p>
        </p:txBody>
      </p:sp>
      <p:sp>
        <p:nvSpPr>
          <p:cNvPr id="162" name="object 162"/>
          <p:cNvSpPr/>
          <p:nvPr/>
        </p:nvSpPr>
        <p:spPr>
          <a:xfrm>
            <a:off x="0" y="1609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D"/>
          </a:solidFill>
        </p:spPr>
        <p:txBody>
          <a:bodyPr wrap="square" lIns="0" tIns="0" rIns="0" bIns="0" rtlCol="0">
            <a:noAutofit/>
          </a:bodyPr>
          <a:lstStyle/>
          <a:p>
            <a:endParaRPr/>
          </a:p>
        </p:txBody>
      </p:sp>
      <p:sp>
        <p:nvSpPr>
          <p:cNvPr id="163" name="object 163"/>
          <p:cNvSpPr/>
          <p:nvPr/>
        </p:nvSpPr>
        <p:spPr>
          <a:xfrm>
            <a:off x="0" y="16300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84C"/>
          </a:solidFill>
        </p:spPr>
        <p:txBody>
          <a:bodyPr wrap="square" lIns="0" tIns="0" rIns="0" bIns="0" rtlCol="0">
            <a:noAutofit/>
          </a:bodyPr>
          <a:lstStyle/>
          <a:p>
            <a:endParaRPr/>
          </a:p>
        </p:txBody>
      </p:sp>
      <p:sp>
        <p:nvSpPr>
          <p:cNvPr id="164" name="object 164"/>
          <p:cNvSpPr/>
          <p:nvPr/>
        </p:nvSpPr>
        <p:spPr>
          <a:xfrm>
            <a:off x="0" y="1651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B"/>
          </a:solidFill>
        </p:spPr>
        <p:txBody>
          <a:bodyPr wrap="square" lIns="0" tIns="0" rIns="0" bIns="0" rtlCol="0">
            <a:noAutofit/>
          </a:bodyPr>
          <a:lstStyle/>
          <a:p>
            <a:endParaRPr/>
          </a:p>
        </p:txBody>
      </p:sp>
      <p:sp>
        <p:nvSpPr>
          <p:cNvPr id="165" name="object 165"/>
          <p:cNvSpPr/>
          <p:nvPr/>
        </p:nvSpPr>
        <p:spPr>
          <a:xfrm>
            <a:off x="0" y="1673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A"/>
          </a:solidFill>
        </p:spPr>
        <p:txBody>
          <a:bodyPr wrap="square" lIns="0" tIns="0" rIns="0" bIns="0" rtlCol="0">
            <a:noAutofit/>
          </a:bodyPr>
          <a:lstStyle/>
          <a:p>
            <a:endParaRPr/>
          </a:p>
        </p:txBody>
      </p:sp>
      <p:sp>
        <p:nvSpPr>
          <p:cNvPr id="166" name="object 166"/>
          <p:cNvSpPr/>
          <p:nvPr/>
        </p:nvSpPr>
        <p:spPr>
          <a:xfrm>
            <a:off x="0" y="1694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9"/>
          </a:solidFill>
        </p:spPr>
        <p:txBody>
          <a:bodyPr wrap="square" lIns="0" tIns="0" rIns="0" bIns="0" rtlCol="0">
            <a:noAutofit/>
          </a:bodyPr>
          <a:lstStyle/>
          <a:p>
            <a:endParaRPr/>
          </a:p>
        </p:txBody>
      </p:sp>
      <p:sp>
        <p:nvSpPr>
          <p:cNvPr id="167" name="object 167"/>
          <p:cNvSpPr/>
          <p:nvPr/>
        </p:nvSpPr>
        <p:spPr>
          <a:xfrm>
            <a:off x="0" y="1715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8"/>
          </a:solidFill>
        </p:spPr>
        <p:txBody>
          <a:bodyPr wrap="square" lIns="0" tIns="0" rIns="0" bIns="0" rtlCol="0">
            <a:noAutofit/>
          </a:bodyPr>
          <a:lstStyle/>
          <a:p>
            <a:endParaRPr/>
          </a:p>
        </p:txBody>
      </p:sp>
      <p:sp>
        <p:nvSpPr>
          <p:cNvPr id="168" name="object 168"/>
          <p:cNvSpPr/>
          <p:nvPr/>
        </p:nvSpPr>
        <p:spPr>
          <a:xfrm>
            <a:off x="0" y="1736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7"/>
          </a:solidFill>
        </p:spPr>
        <p:txBody>
          <a:bodyPr wrap="square" lIns="0" tIns="0" rIns="0" bIns="0" rtlCol="0">
            <a:noAutofit/>
          </a:bodyPr>
          <a:lstStyle/>
          <a:p>
            <a:endParaRPr/>
          </a:p>
        </p:txBody>
      </p:sp>
      <p:sp>
        <p:nvSpPr>
          <p:cNvPr id="169" name="object 169"/>
          <p:cNvSpPr/>
          <p:nvPr/>
        </p:nvSpPr>
        <p:spPr>
          <a:xfrm>
            <a:off x="0" y="1758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6"/>
          </a:solidFill>
        </p:spPr>
        <p:txBody>
          <a:bodyPr wrap="square" lIns="0" tIns="0" rIns="0" bIns="0" rtlCol="0">
            <a:noAutofit/>
          </a:bodyPr>
          <a:lstStyle/>
          <a:p>
            <a:endParaRPr/>
          </a:p>
        </p:txBody>
      </p:sp>
      <p:sp>
        <p:nvSpPr>
          <p:cNvPr id="170" name="object 170"/>
          <p:cNvSpPr/>
          <p:nvPr/>
        </p:nvSpPr>
        <p:spPr>
          <a:xfrm>
            <a:off x="0" y="177863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645"/>
          </a:solidFill>
        </p:spPr>
        <p:txBody>
          <a:bodyPr wrap="square" lIns="0" tIns="0" rIns="0" bIns="0" rtlCol="0">
            <a:noAutofit/>
          </a:bodyPr>
          <a:lstStyle/>
          <a:p>
            <a:endParaRPr/>
          </a:p>
        </p:txBody>
      </p:sp>
      <p:sp>
        <p:nvSpPr>
          <p:cNvPr id="171" name="object 171"/>
          <p:cNvSpPr/>
          <p:nvPr/>
        </p:nvSpPr>
        <p:spPr>
          <a:xfrm>
            <a:off x="0" y="1800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4"/>
          </a:solidFill>
        </p:spPr>
        <p:txBody>
          <a:bodyPr wrap="square" lIns="0" tIns="0" rIns="0" bIns="0" rtlCol="0">
            <a:noAutofit/>
          </a:bodyPr>
          <a:lstStyle/>
          <a:p>
            <a:endParaRPr/>
          </a:p>
        </p:txBody>
      </p:sp>
      <p:sp>
        <p:nvSpPr>
          <p:cNvPr id="172" name="object 172"/>
          <p:cNvSpPr/>
          <p:nvPr/>
        </p:nvSpPr>
        <p:spPr>
          <a:xfrm>
            <a:off x="0" y="1821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3"/>
          </a:solidFill>
        </p:spPr>
        <p:txBody>
          <a:bodyPr wrap="square" lIns="0" tIns="0" rIns="0" bIns="0" rtlCol="0">
            <a:noAutofit/>
          </a:bodyPr>
          <a:lstStyle/>
          <a:p>
            <a:endParaRPr/>
          </a:p>
        </p:txBody>
      </p:sp>
      <p:sp>
        <p:nvSpPr>
          <p:cNvPr id="173" name="object 173"/>
          <p:cNvSpPr/>
          <p:nvPr/>
        </p:nvSpPr>
        <p:spPr>
          <a:xfrm>
            <a:off x="0" y="1842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2"/>
          </a:solidFill>
        </p:spPr>
        <p:txBody>
          <a:bodyPr wrap="square" lIns="0" tIns="0" rIns="0" bIns="0" rtlCol="0">
            <a:noAutofit/>
          </a:bodyPr>
          <a:lstStyle/>
          <a:p>
            <a:endParaRPr/>
          </a:p>
        </p:txBody>
      </p:sp>
      <p:sp>
        <p:nvSpPr>
          <p:cNvPr id="174" name="object 174"/>
          <p:cNvSpPr/>
          <p:nvPr/>
        </p:nvSpPr>
        <p:spPr>
          <a:xfrm>
            <a:off x="0" y="1863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1"/>
          </a:solidFill>
        </p:spPr>
        <p:txBody>
          <a:bodyPr wrap="square" lIns="0" tIns="0" rIns="0" bIns="0" rtlCol="0">
            <a:noAutofit/>
          </a:bodyPr>
          <a:lstStyle/>
          <a:p>
            <a:endParaRPr/>
          </a:p>
        </p:txBody>
      </p:sp>
      <p:sp>
        <p:nvSpPr>
          <p:cNvPr id="175" name="object 175"/>
          <p:cNvSpPr/>
          <p:nvPr/>
        </p:nvSpPr>
        <p:spPr>
          <a:xfrm>
            <a:off x="0" y="1885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0"/>
          </a:solidFill>
        </p:spPr>
        <p:txBody>
          <a:bodyPr wrap="square" lIns="0" tIns="0" rIns="0" bIns="0" rtlCol="0">
            <a:noAutofit/>
          </a:bodyPr>
          <a:lstStyle/>
          <a:p>
            <a:endParaRPr/>
          </a:p>
        </p:txBody>
      </p:sp>
      <p:sp>
        <p:nvSpPr>
          <p:cNvPr id="176" name="object 176"/>
          <p:cNvSpPr/>
          <p:nvPr/>
        </p:nvSpPr>
        <p:spPr>
          <a:xfrm>
            <a:off x="0" y="1906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3F"/>
          </a:solidFill>
        </p:spPr>
        <p:txBody>
          <a:bodyPr wrap="square" lIns="0" tIns="0" rIns="0" bIns="0" rtlCol="0">
            <a:noAutofit/>
          </a:bodyPr>
          <a:lstStyle/>
          <a:p>
            <a:endParaRPr/>
          </a:p>
        </p:txBody>
      </p:sp>
      <p:sp>
        <p:nvSpPr>
          <p:cNvPr id="177" name="object 177"/>
          <p:cNvSpPr/>
          <p:nvPr/>
        </p:nvSpPr>
        <p:spPr>
          <a:xfrm>
            <a:off x="0" y="1927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E"/>
          </a:solidFill>
        </p:spPr>
        <p:txBody>
          <a:bodyPr wrap="square" lIns="0" tIns="0" rIns="0" bIns="0" rtlCol="0">
            <a:noAutofit/>
          </a:bodyPr>
          <a:lstStyle/>
          <a:p>
            <a:endParaRPr/>
          </a:p>
        </p:txBody>
      </p:sp>
      <p:sp>
        <p:nvSpPr>
          <p:cNvPr id="178" name="object 178"/>
          <p:cNvSpPr/>
          <p:nvPr/>
        </p:nvSpPr>
        <p:spPr>
          <a:xfrm>
            <a:off x="0" y="1948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D"/>
          </a:solidFill>
        </p:spPr>
        <p:txBody>
          <a:bodyPr wrap="square" lIns="0" tIns="0" rIns="0" bIns="0" rtlCol="0">
            <a:noAutofit/>
          </a:bodyPr>
          <a:lstStyle/>
          <a:p>
            <a:endParaRPr/>
          </a:p>
        </p:txBody>
      </p:sp>
      <p:sp>
        <p:nvSpPr>
          <p:cNvPr id="179" name="object 179"/>
          <p:cNvSpPr/>
          <p:nvPr/>
        </p:nvSpPr>
        <p:spPr>
          <a:xfrm>
            <a:off x="0" y="1970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C"/>
          </a:solidFill>
        </p:spPr>
        <p:txBody>
          <a:bodyPr wrap="square" lIns="0" tIns="0" rIns="0" bIns="0" rtlCol="0">
            <a:noAutofit/>
          </a:bodyPr>
          <a:lstStyle/>
          <a:p>
            <a:endParaRPr/>
          </a:p>
        </p:txBody>
      </p:sp>
      <p:sp>
        <p:nvSpPr>
          <p:cNvPr id="180" name="object 180"/>
          <p:cNvSpPr/>
          <p:nvPr/>
        </p:nvSpPr>
        <p:spPr>
          <a:xfrm>
            <a:off x="0" y="1990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B"/>
          </a:solidFill>
        </p:spPr>
        <p:txBody>
          <a:bodyPr wrap="square" lIns="0" tIns="0" rIns="0" bIns="0" rtlCol="0">
            <a:noAutofit/>
          </a:bodyPr>
          <a:lstStyle/>
          <a:p>
            <a:endParaRPr/>
          </a:p>
        </p:txBody>
      </p:sp>
      <p:sp>
        <p:nvSpPr>
          <p:cNvPr id="181" name="object 181"/>
          <p:cNvSpPr/>
          <p:nvPr/>
        </p:nvSpPr>
        <p:spPr>
          <a:xfrm>
            <a:off x="0" y="2012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A"/>
          </a:solidFill>
        </p:spPr>
        <p:txBody>
          <a:bodyPr wrap="square" lIns="0" tIns="0" rIns="0" bIns="0" rtlCol="0">
            <a:noAutofit/>
          </a:bodyPr>
          <a:lstStyle/>
          <a:p>
            <a:endParaRPr/>
          </a:p>
        </p:txBody>
      </p:sp>
      <p:sp>
        <p:nvSpPr>
          <p:cNvPr id="182" name="object 182"/>
          <p:cNvSpPr/>
          <p:nvPr/>
        </p:nvSpPr>
        <p:spPr>
          <a:xfrm>
            <a:off x="0" y="2033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9"/>
          </a:solidFill>
        </p:spPr>
        <p:txBody>
          <a:bodyPr wrap="square" lIns="0" tIns="0" rIns="0" bIns="0" rtlCol="0">
            <a:noAutofit/>
          </a:bodyPr>
          <a:lstStyle/>
          <a:p>
            <a:endParaRPr/>
          </a:p>
        </p:txBody>
      </p:sp>
      <p:sp>
        <p:nvSpPr>
          <p:cNvPr id="183" name="object 183"/>
          <p:cNvSpPr/>
          <p:nvPr/>
        </p:nvSpPr>
        <p:spPr>
          <a:xfrm>
            <a:off x="0" y="2054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8"/>
          </a:solidFill>
        </p:spPr>
        <p:txBody>
          <a:bodyPr wrap="square" lIns="0" tIns="0" rIns="0" bIns="0" rtlCol="0">
            <a:noAutofit/>
          </a:bodyPr>
          <a:lstStyle/>
          <a:p>
            <a:endParaRPr/>
          </a:p>
        </p:txBody>
      </p:sp>
      <p:sp>
        <p:nvSpPr>
          <p:cNvPr id="185" name="object 185"/>
          <p:cNvSpPr/>
          <p:nvPr/>
        </p:nvSpPr>
        <p:spPr>
          <a:xfrm>
            <a:off x="0" y="2097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6"/>
          </a:solidFill>
        </p:spPr>
        <p:txBody>
          <a:bodyPr wrap="square" lIns="0" tIns="0" rIns="0" bIns="0" rtlCol="0">
            <a:noAutofit/>
          </a:bodyPr>
          <a:lstStyle/>
          <a:p>
            <a:endParaRPr/>
          </a:p>
        </p:txBody>
      </p:sp>
      <p:sp>
        <p:nvSpPr>
          <p:cNvPr id="186" name="object 186"/>
          <p:cNvSpPr/>
          <p:nvPr/>
        </p:nvSpPr>
        <p:spPr>
          <a:xfrm>
            <a:off x="0" y="211772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035"/>
          </a:solidFill>
        </p:spPr>
        <p:txBody>
          <a:bodyPr wrap="square" lIns="0" tIns="0" rIns="0" bIns="0" rtlCol="0">
            <a:noAutofit/>
          </a:bodyPr>
          <a:lstStyle/>
          <a:p>
            <a:endParaRPr/>
          </a:p>
        </p:txBody>
      </p:sp>
      <p:sp>
        <p:nvSpPr>
          <p:cNvPr id="187" name="object 187"/>
          <p:cNvSpPr/>
          <p:nvPr/>
        </p:nvSpPr>
        <p:spPr>
          <a:xfrm>
            <a:off x="0" y="2139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034"/>
          </a:solidFill>
        </p:spPr>
        <p:txBody>
          <a:bodyPr wrap="square" lIns="0" tIns="0" rIns="0" bIns="0" rtlCol="0">
            <a:noAutofit/>
          </a:bodyPr>
          <a:lstStyle/>
          <a:p>
            <a:endParaRPr/>
          </a:p>
        </p:txBody>
      </p:sp>
      <p:sp>
        <p:nvSpPr>
          <p:cNvPr id="188" name="object 188"/>
          <p:cNvSpPr/>
          <p:nvPr/>
        </p:nvSpPr>
        <p:spPr>
          <a:xfrm>
            <a:off x="0" y="2160905"/>
            <a:ext cx="9138920" cy="45719"/>
          </a:xfrm>
          <a:custGeom>
            <a:avLst/>
            <a:gdLst/>
            <a:ahLst/>
            <a:cxnLst/>
            <a:rect l="l" t="t" r="r" b="b"/>
            <a:pathLst>
              <a:path w="9138920" h="45719">
                <a:moveTo>
                  <a:pt x="0" y="45719"/>
                </a:moveTo>
                <a:lnTo>
                  <a:pt x="9138920" y="45719"/>
                </a:lnTo>
                <a:lnTo>
                  <a:pt x="9138920" y="0"/>
                </a:lnTo>
                <a:lnTo>
                  <a:pt x="0" y="0"/>
                </a:lnTo>
                <a:lnTo>
                  <a:pt x="0" y="45719"/>
                </a:lnTo>
                <a:close/>
              </a:path>
            </a:pathLst>
          </a:custGeom>
          <a:solidFill>
            <a:srgbClr val="000F33"/>
          </a:solidFill>
        </p:spPr>
        <p:txBody>
          <a:bodyPr wrap="square" lIns="0" tIns="0" rIns="0" bIns="0" rtlCol="0">
            <a:noAutofit/>
          </a:bodyPr>
          <a:lstStyle/>
          <a:p>
            <a:endParaRPr/>
          </a:p>
        </p:txBody>
      </p:sp>
      <p:sp>
        <p:nvSpPr>
          <p:cNvPr id="189" name="object 189"/>
          <p:cNvSpPr/>
          <p:nvPr/>
        </p:nvSpPr>
        <p:spPr>
          <a:xfrm>
            <a:off x="0" y="2202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F31"/>
          </a:solidFill>
        </p:spPr>
        <p:txBody>
          <a:bodyPr wrap="square" lIns="0" tIns="0" rIns="0" bIns="0" rtlCol="0">
            <a:noAutofit/>
          </a:bodyPr>
          <a:lstStyle/>
          <a:p>
            <a:endParaRPr/>
          </a:p>
        </p:txBody>
      </p:sp>
      <p:sp>
        <p:nvSpPr>
          <p:cNvPr id="190" name="object 190"/>
          <p:cNvSpPr/>
          <p:nvPr/>
        </p:nvSpPr>
        <p:spPr>
          <a:xfrm>
            <a:off x="0" y="2224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30"/>
          </a:solidFill>
        </p:spPr>
        <p:txBody>
          <a:bodyPr wrap="square" lIns="0" tIns="0" rIns="0" bIns="0" rtlCol="0">
            <a:noAutofit/>
          </a:bodyPr>
          <a:lstStyle/>
          <a:p>
            <a:endParaRPr/>
          </a:p>
        </p:txBody>
      </p:sp>
      <p:sp>
        <p:nvSpPr>
          <p:cNvPr id="191" name="object 191"/>
          <p:cNvSpPr/>
          <p:nvPr/>
        </p:nvSpPr>
        <p:spPr>
          <a:xfrm>
            <a:off x="0" y="2245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F"/>
          </a:solidFill>
        </p:spPr>
        <p:txBody>
          <a:bodyPr wrap="square" lIns="0" tIns="0" rIns="0" bIns="0" rtlCol="0">
            <a:noAutofit/>
          </a:bodyPr>
          <a:lstStyle/>
          <a:p>
            <a:endParaRPr/>
          </a:p>
        </p:txBody>
      </p:sp>
      <p:sp>
        <p:nvSpPr>
          <p:cNvPr id="192" name="object 192"/>
          <p:cNvSpPr/>
          <p:nvPr/>
        </p:nvSpPr>
        <p:spPr>
          <a:xfrm>
            <a:off x="0" y="2266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E"/>
          </a:solidFill>
        </p:spPr>
        <p:txBody>
          <a:bodyPr wrap="square" lIns="0" tIns="0" rIns="0" bIns="0" rtlCol="0">
            <a:noAutofit/>
          </a:bodyPr>
          <a:lstStyle/>
          <a:p>
            <a:endParaRPr/>
          </a:p>
        </p:txBody>
      </p:sp>
      <p:sp>
        <p:nvSpPr>
          <p:cNvPr id="193" name="object 193"/>
          <p:cNvSpPr/>
          <p:nvPr/>
        </p:nvSpPr>
        <p:spPr>
          <a:xfrm>
            <a:off x="0" y="2287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D"/>
          </a:solidFill>
        </p:spPr>
        <p:txBody>
          <a:bodyPr wrap="square" lIns="0" tIns="0" rIns="0" bIns="0" rtlCol="0">
            <a:noAutofit/>
          </a:bodyPr>
          <a:lstStyle/>
          <a:p>
            <a:endParaRPr/>
          </a:p>
        </p:txBody>
      </p:sp>
      <p:sp>
        <p:nvSpPr>
          <p:cNvPr id="194" name="object 194"/>
          <p:cNvSpPr/>
          <p:nvPr/>
        </p:nvSpPr>
        <p:spPr>
          <a:xfrm>
            <a:off x="0" y="2309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C"/>
          </a:solidFill>
        </p:spPr>
        <p:txBody>
          <a:bodyPr wrap="square" lIns="0" tIns="0" rIns="0" bIns="0" rtlCol="0">
            <a:noAutofit/>
          </a:bodyPr>
          <a:lstStyle/>
          <a:p>
            <a:endParaRPr/>
          </a:p>
        </p:txBody>
      </p:sp>
      <p:sp>
        <p:nvSpPr>
          <p:cNvPr id="195" name="object 195"/>
          <p:cNvSpPr/>
          <p:nvPr/>
        </p:nvSpPr>
        <p:spPr>
          <a:xfrm>
            <a:off x="0" y="2329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D2B"/>
          </a:solidFill>
        </p:spPr>
        <p:txBody>
          <a:bodyPr wrap="square" lIns="0" tIns="0" rIns="0" bIns="0" rtlCol="0">
            <a:noAutofit/>
          </a:bodyPr>
          <a:lstStyle/>
          <a:p>
            <a:endParaRPr/>
          </a:p>
        </p:txBody>
      </p:sp>
      <p:sp>
        <p:nvSpPr>
          <p:cNvPr id="196" name="object 196"/>
          <p:cNvSpPr/>
          <p:nvPr/>
        </p:nvSpPr>
        <p:spPr>
          <a:xfrm>
            <a:off x="0" y="2351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A"/>
          </a:solidFill>
        </p:spPr>
        <p:txBody>
          <a:bodyPr wrap="square" lIns="0" tIns="0" rIns="0" bIns="0" rtlCol="0">
            <a:noAutofit/>
          </a:bodyPr>
          <a:lstStyle/>
          <a:p>
            <a:endParaRPr/>
          </a:p>
        </p:txBody>
      </p:sp>
      <p:sp>
        <p:nvSpPr>
          <p:cNvPr id="197" name="object 197"/>
          <p:cNvSpPr/>
          <p:nvPr/>
        </p:nvSpPr>
        <p:spPr>
          <a:xfrm>
            <a:off x="0" y="2372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9"/>
          </a:solidFill>
        </p:spPr>
        <p:txBody>
          <a:bodyPr wrap="square" lIns="0" tIns="0" rIns="0" bIns="0" rtlCol="0">
            <a:noAutofit/>
          </a:bodyPr>
          <a:lstStyle/>
          <a:p>
            <a:endParaRPr/>
          </a:p>
        </p:txBody>
      </p:sp>
      <p:sp>
        <p:nvSpPr>
          <p:cNvPr id="198" name="object 198"/>
          <p:cNvSpPr/>
          <p:nvPr/>
        </p:nvSpPr>
        <p:spPr>
          <a:xfrm>
            <a:off x="0" y="2394585"/>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C28"/>
          </a:solidFill>
        </p:spPr>
        <p:txBody>
          <a:bodyPr wrap="square" lIns="0" tIns="0" rIns="0" bIns="0" rtlCol="0">
            <a:noAutofit/>
          </a:bodyPr>
          <a:lstStyle/>
          <a:p>
            <a:endParaRPr/>
          </a:p>
        </p:txBody>
      </p:sp>
      <p:sp>
        <p:nvSpPr>
          <p:cNvPr id="199" name="object 199"/>
          <p:cNvSpPr/>
          <p:nvPr/>
        </p:nvSpPr>
        <p:spPr>
          <a:xfrm>
            <a:off x="0" y="2414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7"/>
          </a:solidFill>
        </p:spPr>
        <p:txBody>
          <a:bodyPr wrap="square" lIns="0" tIns="0" rIns="0" bIns="0" rtlCol="0">
            <a:noAutofit/>
          </a:bodyPr>
          <a:lstStyle/>
          <a:p>
            <a:endParaRPr/>
          </a:p>
        </p:txBody>
      </p:sp>
      <p:sp>
        <p:nvSpPr>
          <p:cNvPr id="200" name="object 200"/>
          <p:cNvSpPr/>
          <p:nvPr/>
        </p:nvSpPr>
        <p:spPr>
          <a:xfrm>
            <a:off x="0" y="2436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6"/>
          </a:solidFill>
        </p:spPr>
        <p:txBody>
          <a:bodyPr wrap="square" lIns="0" tIns="0" rIns="0" bIns="0" rtlCol="0">
            <a:noAutofit/>
          </a:bodyPr>
          <a:lstStyle/>
          <a:p>
            <a:endParaRPr/>
          </a:p>
        </p:txBody>
      </p:sp>
      <p:sp>
        <p:nvSpPr>
          <p:cNvPr id="201" name="object 201"/>
          <p:cNvSpPr/>
          <p:nvPr/>
        </p:nvSpPr>
        <p:spPr>
          <a:xfrm>
            <a:off x="0" y="2456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B25"/>
          </a:solidFill>
        </p:spPr>
        <p:txBody>
          <a:bodyPr wrap="square" lIns="0" tIns="0" rIns="0" bIns="0" rtlCol="0">
            <a:noAutofit/>
          </a:bodyPr>
          <a:lstStyle/>
          <a:p>
            <a:endParaRPr/>
          </a:p>
        </p:txBody>
      </p:sp>
      <p:sp>
        <p:nvSpPr>
          <p:cNvPr id="202" name="object 202"/>
          <p:cNvSpPr/>
          <p:nvPr/>
        </p:nvSpPr>
        <p:spPr>
          <a:xfrm>
            <a:off x="0" y="2478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4"/>
          </a:solidFill>
        </p:spPr>
        <p:txBody>
          <a:bodyPr wrap="square" lIns="0" tIns="0" rIns="0" bIns="0" rtlCol="0">
            <a:noAutofit/>
          </a:bodyPr>
          <a:lstStyle/>
          <a:p>
            <a:endParaRPr/>
          </a:p>
        </p:txBody>
      </p:sp>
      <p:sp>
        <p:nvSpPr>
          <p:cNvPr id="203" name="object 203"/>
          <p:cNvSpPr/>
          <p:nvPr/>
        </p:nvSpPr>
        <p:spPr>
          <a:xfrm>
            <a:off x="0" y="2499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3"/>
          </a:solidFill>
        </p:spPr>
        <p:txBody>
          <a:bodyPr wrap="square" lIns="0" tIns="0" rIns="0" bIns="0" rtlCol="0">
            <a:noAutofit/>
          </a:bodyPr>
          <a:lstStyle/>
          <a:p>
            <a:endParaRPr/>
          </a:p>
        </p:txBody>
      </p:sp>
      <p:sp>
        <p:nvSpPr>
          <p:cNvPr id="204" name="object 204"/>
          <p:cNvSpPr/>
          <p:nvPr/>
        </p:nvSpPr>
        <p:spPr>
          <a:xfrm>
            <a:off x="0" y="2521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2"/>
          </a:solidFill>
        </p:spPr>
        <p:txBody>
          <a:bodyPr wrap="square" lIns="0" tIns="0" rIns="0" bIns="0" rtlCol="0">
            <a:noAutofit/>
          </a:bodyPr>
          <a:lstStyle/>
          <a:p>
            <a:endParaRPr/>
          </a:p>
        </p:txBody>
      </p:sp>
      <p:sp>
        <p:nvSpPr>
          <p:cNvPr id="205" name="object 205"/>
          <p:cNvSpPr/>
          <p:nvPr/>
        </p:nvSpPr>
        <p:spPr>
          <a:xfrm>
            <a:off x="0" y="2541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921"/>
          </a:solidFill>
        </p:spPr>
        <p:txBody>
          <a:bodyPr wrap="square" lIns="0" tIns="0" rIns="0" bIns="0" rtlCol="0">
            <a:noAutofit/>
          </a:bodyPr>
          <a:lstStyle/>
          <a:p>
            <a:endParaRPr/>
          </a:p>
        </p:txBody>
      </p:sp>
      <p:sp>
        <p:nvSpPr>
          <p:cNvPr id="206" name="object 206"/>
          <p:cNvSpPr/>
          <p:nvPr/>
        </p:nvSpPr>
        <p:spPr>
          <a:xfrm>
            <a:off x="0" y="2563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20"/>
          </a:solidFill>
        </p:spPr>
        <p:txBody>
          <a:bodyPr wrap="square" lIns="0" tIns="0" rIns="0" bIns="0" rtlCol="0">
            <a:noAutofit/>
          </a:bodyPr>
          <a:lstStyle/>
          <a:p>
            <a:endParaRPr/>
          </a:p>
        </p:txBody>
      </p:sp>
      <p:sp>
        <p:nvSpPr>
          <p:cNvPr id="207" name="object 207"/>
          <p:cNvSpPr/>
          <p:nvPr/>
        </p:nvSpPr>
        <p:spPr>
          <a:xfrm>
            <a:off x="0" y="2585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1F"/>
          </a:solidFill>
        </p:spPr>
        <p:txBody>
          <a:bodyPr wrap="square" lIns="0" tIns="0" rIns="0" bIns="0" rtlCol="0">
            <a:noAutofit/>
          </a:bodyPr>
          <a:lstStyle/>
          <a:p>
            <a:endParaRPr/>
          </a:p>
        </p:txBody>
      </p:sp>
      <p:sp>
        <p:nvSpPr>
          <p:cNvPr id="208" name="object 208"/>
          <p:cNvSpPr/>
          <p:nvPr/>
        </p:nvSpPr>
        <p:spPr>
          <a:xfrm>
            <a:off x="0" y="260667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81E"/>
          </a:solidFill>
        </p:spPr>
        <p:txBody>
          <a:bodyPr wrap="square" lIns="0" tIns="0" rIns="0" bIns="0" rtlCol="0">
            <a:noAutofit/>
          </a:bodyPr>
          <a:lstStyle/>
          <a:p>
            <a:endParaRPr/>
          </a:p>
        </p:txBody>
      </p:sp>
      <p:sp>
        <p:nvSpPr>
          <p:cNvPr id="209" name="object 209"/>
          <p:cNvSpPr/>
          <p:nvPr/>
        </p:nvSpPr>
        <p:spPr>
          <a:xfrm>
            <a:off x="0" y="2626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D"/>
          </a:solidFill>
        </p:spPr>
        <p:txBody>
          <a:bodyPr wrap="square" lIns="0" tIns="0" rIns="0" bIns="0" rtlCol="0">
            <a:noAutofit/>
          </a:bodyPr>
          <a:lstStyle/>
          <a:p>
            <a:endParaRPr/>
          </a:p>
        </p:txBody>
      </p:sp>
      <p:sp>
        <p:nvSpPr>
          <p:cNvPr id="210" name="object 210"/>
          <p:cNvSpPr/>
          <p:nvPr/>
        </p:nvSpPr>
        <p:spPr>
          <a:xfrm>
            <a:off x="0" y="2648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C"/>
          </a:solidFill>
        </p:spPr>
        <p:txBody>
          <a:bodyPr wrap="square" lIns="0" tIns="0" rIns="0" bIns="0" rtlCol="0">
            <a:noAutofit/>
          </a:bodyPr>
          <a:lstStyle/>
          <a:p>
            <a:endParaRPr/>
          </a:p>
        </p:txBody>
      </p:sp>
      <p:sp>
        <p:nvSpPr>
          <p:cNvPr id="211" name="object 211"/>
          <p:cNvSpPr/>
          <p:nvPr/>
        </p:nvSpPr>
        <p:spPr>
          <a:xfrm>
            <a:off x="0" y="2668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71B"/>
          </a:solidFill>
        </p:spPr>
        <p:txBody>
          <a:bodyPr wrap="square" lIns="0" tIns="0" rIns="0" bIns="0" rtlCol="0">
            <a:noAutofit/>
          </a:bodyPr>
          <a:lstStyle/>
          <a:p>
            <a:endParaRPr/>
          </a:p>
        </p:txBody>
      </p:sp>
      <p:sp>
        <p:nvSpPr>
          <p:cNvPr id="212" name="object 212"/>
          <p:cNvSpPr/>
          <p:nvPr/>
        </p:nvSpPr>
        <p:spPr>
          <a:xfrm>
            <a:off x="0" y="2690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A"/>
          </a:solidFill>
        </p:spPr>
        <p:txBody>
          <a:bodyPr wrap="square" lIns="0" tIns="0" rIns="0" bIns="0" rtlCol="0">
            <a:noAutofit/>
          </a:bodyPr>
          <a:lstStyle/>
          <a:p>
            <a:endParaRPr/>
          </a:p>
        </p:txBody>
      </p:sp>
      <p:sp>
        <p:nvSpPr>
          <p:cNvPr id="213" name="object 213"/>
          <p:cNvSpPr/>
          <p:nvPr/>
        </p:nvSpPr>
        <p:spPr>
          <a:xfrm>
            <a:off x="0" y="2712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9"/>
          </a:solidFill>
        </p:spPr>
        <p:txBody>
          <a:bodyPr wrap="square" lIns="0" tIns="0" rIns="0" bIns="0" rtlCol="0">
            <a:noAutofit/>
          </a:bodyPr>
          <a:lstStyle/>
          <a:p>
            <a:endParaRPr/>
          </a:p>
        </p:txBody>
      </p:sp>
      <p:sp>
        <p:nvSpPr>
          <p:cNvPr id="214" name="object 214"/>
          <p:cNvSpPr/>
          <p:nvPr/>
        </p:nvSpPr>
        <p:spPr>
          <a:xfrm>
            <a:off x="0" y="273367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8"/>
          </a:solidFill>
        </p:spPr>
        <p:txBody>
          <a:bodyPr wrap="square" lIns="0" tIns="0" rIns="0" bIns="0" rtlCol="0">
            <a:noAutofit/>
          </a:bodyPr>
          <a:lstStyle/>
          <a:p>
            <a:endParaRPr/>
          </a:p>
        </p:txBody>
      </p:sp>
      <p:sp>
        <p:nvSpPr>
          <p:cNvPr id="215" name="object 215"/>
          <p:cNvSpPr/>
          <p:nvPr/>
        </p:nvSpPr>
        <p:spPr>
          <a:xfrm>
            <a:off x="0" y="2753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7"/>
          </a:solidFill>
        </p:spPr>
        <p:txBody>
          <a:bodyPr wrap="square" lIns="0" tIns="0" rIns="0" bIns="0" rtlCol="0">
            <a:noAutofit/>
          </a:bodyPr>
          <a:lstStyle/>
          <a:p>
            <a:endParaRPr/>
          </a:p>
        </p:txBody>
      </p:sp>
      <p:sp>
        <p:nvSpPr>
          <p:cNvPr id="216" name="object 216"/>
          <p:cNvSpPr/>
          <p:nvPr/>
        </p:nvSpPr>
        <p:spPr>
          <a:xfrm>
            <a:off x="0" y="2775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6"/>
          </a:solidFill>
        </p:spPr>
        <p:txBody>
          <a:bodyPr wrap="square" lIns="0" tIns="0" rIns="0" bIns="0" rtlCol="0">
            <a:noAutofit/>
          </a:bodyPr>
          <a:lstStyle/>
          <a:p>
            <a:endParaRPr/>
          </a:p>
        </p:txBody>
      </p:sp>
      <p:sp>
        <p:nvSpPr>
          <p:cNvPr id="217" name="object 217"/>
          <p:cNvSpPr/>
          <p:nvPr/>
        </p:nvSpPr>
        <p:spPr>
          <a:xfrm>
            <a:off x="0" y="2797174"/>
            <a:ext cx="9138920" cy="21589"/>
          </a:xfrm>
          <a:custGeom>
            <a:avLst/>
            <a:gdLst/>
            <a:ahLst/>
            <a:cxnLst/>
            <a:rect l="l" t="t" r="r" b="b"/>
            <a:pathLst>
              <a:path w="9138920" h="21589">
                <a:moveTo>
                  <a:pt x="0" y="21589"/>
                </a:moveTo>
                <a:lnTo>
                  <a:pt x="9138920" y="21589"/>
                </a:lnTo>
                <a:lnTo>
                  <a:pt x="9138920" y="0"/>
                </a:lnTo>
                <a:lnTo>
                  <a:pt x="0" y="0"/>
                </a:lnTo>
                <a:lnTo>
                  <a:pt x="0" y="21589"/>
                </a:lnTo>
                <a:close/>
              </a:path>
            </a:pathLst>
          </a:custGeom>
          <a:solidFill>
            <a:srgbClr val="000515"/>
          </a:solidFill>
        </p:spPr>
        <p:txBody>
          <a:bodyPr wrap="square" lIns="0" tIns="0" rIns="0" bIns="0" rtlCol="0">
            <a:noAutofit/>
          </a:bodyPr>
          <a:lstStyle/>
          <a:p>
            <a:endParaRPr/>
          </a:p>
        </p:txBody>
      </p:sp>
      <p:sp>
        <p:nvSpPr>
          <p:cNvPr id="218" name="object 218"/>
          <p:cNvSpPr txBox="1"/>
          <p:nvPr/>
        </p:nvSpPr>
        <p:spPr>
          <a:xfrm>
            <a:off x="345935" y="217805"/>
            <a:ext cx="8499853" cy="906780"/>
          </a:xfrm>
          <a:prstGeom prst="rect">
            <a:avLst/>
          </a:prstGeom>
        </p:spPr>
        <p:txBody>
          <a:bodyPr wrap="square" lIns="0" tIns="0" rIns="0" bIns="0" rtlCol="0">
            <a:noAutofit/>
          </a:bodyPr>
          <a:lstStyle/>
          <a:p>
            <a:pPr marL="12700">
              <a:lnSpc>
                <a:spcPts val="4600"/>
              </a:lnSpc>
              <a:spcBef>
                <a:spcPts val="230"/>
              </a:spcBef>
              <a:tabLst>
                <a:tab pos="1282700" algn="l"/>
                <a:tab pos="2489200" algn="l"/>
                <a:tab pos="3797300" algn="l"/>
              </a:tabLst>
            </a:pPr>
            <a:r>
              <a:rPr lang="en-GB" sz="8000" spc="0" baseline="2693" dirty="0" smtClean="0">
                <a:solidFill>
                  <a:srgbClr val="FFCC00"/>
                </a:solidFill>
                <a:latin typeface="Garamond"/>
                <a:cs typeface="Garamond"/>
              </a:rPr>
              <a:t>The</a:t>
            </a:r>
            <a:r>
              <a:rPr lang="en-GB" sz="8000" spc="-1072" baseline="2693" dirty="0" smtClean="0">
                <a:solidFill>
                  <a:srgbClr val="FFCC00"/>
                </a:solidFill>
                <a:latin typeface="Garamond"/>
                <a:cs typeface="Garamond"/>
              </a:rPr>
              <a:t> </a:t>
            </a:r>
            <a:r>
              <a:rPr lang="en-GB" sz="8000" spc="0" baseline="2693" dirty="0" smtClean="0">
                <a:solidFill>
                  <a:srgbClr val="FFCC00"/>
                </a:solidFill>
                <a:latin typeface="Garamond"/>
                <a:cs typeface="Garamond"/>
              </a:rPr>
              <a:t>	L</a:t>
            </a:r>
            <a:r>
              <a:rPr lang="en-GB" sz="8000" spc="4" baseline="2693" dirty="0" smtClean="0">
                <a:solidFill>
                  <a:srgbClr val="FFCC00"/>
                </a:solidFill>
                <a:latin typeface="Garamond"/>
                <a:cs typeface="Garamond"/>
              </a:rPr>
              <a:t>a</a:t>
            </a:r>
            <a:r>
              <a:rPr lang="en-GB" sz="8000" spc="0" baseline="2693" dirty="0" smtClean="0">
                <a:solidFill>
                  <a:srgbClr val="FFCC00"/>
                </a:solidFill>
                <a:latin typeface="Garamond"/>
                <a:cs typeface="Garamond"/>
              </a:rPr>
              <a:t>y	Out	of a Laboratory</a:t>
            </a:r>
            <a:endParaRPr lang="en-GB" sz="5400" dirty="0">
              <a:latin typeface="Garamond"/>
              <a:cs typeface="Garamond"/>
            </a:endParaRPr>
          </a:p>
        </p:txBody>
      </p:sp>
      <p:sp>
        <p:nvSpPr>
          <p:cNvPr id="221" name="object 221"/>
          <p:cNvSpPr txBox="1"/>
          <p:nvPr/>
        </p:nvSpPr>
        <p:spPr>
          <a:xfrm>
            <a:off x="877569" y="2772595"/>
            <a:ext cx="2917190" cy="479404"/>
          </a:xfrm>
          <a:prstGeom prst="rect">
            <a:avLst/>
          </a:prstGeom>
        </p:spPr>
        <p:txBody>
          <a:bodyPr wrap="square" lIns="0" tIns="0" rIns="0" bIns="0" rtlCol="0">
            <a:noAutofit/>
          </a:bodyPr>
          <a:lstStyle/>
          <a:p>
            <a:pPr marL="12700">
              <a:lnSpc>
                <a:spcPts val="2570"/>
              </a:lnSpc>
              <a:spcBef>
                <a:spcPts val="128"/>
              </a:spcBef>
            </a:pPr>
            <a:r>
              <a:rPr lang="en-GB" sz="4800" b="1" spc="-4" baseline="2469" dirty="0" err="1" smtClean="0">
                <a:solidFill>
                  <a:srgbClr val="FFFFFF"/>
                </a:solidFill>
                <a:latin typeface="Garamond"/>
                <a:cs typeface="Garamond"/>
              </a:rPr>
              <a:t>Sc</a:t>
            </a:r>
            <a:r>
              <a:rPr lang="en-GB" sz="4800" b="1" spc="0" baseline="2469" dirty="0" err="1" smtClean="0">
                <a:solidFill>
                  <a:srgbClr val="FFFFFF"/>
                </a:solidFill>
                <a:latin typeface="Garamond"/>
                <a:cs typeface="Garamond"/>
              </a:rPr>
              <a:t>ein</a:t>
            </a:r>
            <a:r>
              <a:rPr lang="en-GB" sz="4800" b="1" spc="-4" baseline="2469" dirty="0" err="1" smtClean="0">
                <a:solidFill>
                  <a:srgbClr val="FFFFFF"/>
                </a:solidFill>
                <a:latin typeface="Garamond"/>
                <a:cs typeface="Garamond"/>
              </a:rPr>
              <a:t>c</a:t>
            </a:r>
            <a:r>
              <a:rPr lang="en-GB" sz="4800" b="1" spc="0" baseline="2469" dirty="0" err="1" smtClean="0">
                <a:solidFill>
                  <a:srgbClr val="FFFFFF"/>
                </a:solidFill>
                <a:latin typeface="Garamond"/>
                <a:cs typeface="Garamond"/>
              </a:rPr>
              <a:t>e</a:t>
            </a:r>
            <a:r>
              <a:rPr lang="en-GB" sz="4800" b="1" spc="9" baseline="2469" dirty="0" smtClean="0">
                <a:solidFill>
                  <a:srgbClr val="FFFFFF"/>
                </a:solidFill>
                <a:latin typeface="Garamond"/>
                <a:cs typeface="Garamond"/>
              </a:rPr>
              <a:t> </a:t>
            </a:r>
            <a:r>
              <a:rPr lang="en-GB" sz="4800" b="1" spc="-14" baseline="2469" dirty="0" smtClean="0">
                <a:solidFill>
                  <a:srgbClr val="FFFFFF"/>
                </a:solidFill>
                <a:latin typeface="Garamond"/>
                <a:cs typeface="Garamond"/>
              </a:rPr>
              <a:t>B</a:t>
            </a:r>
            <a:r>
              <a:rPr lang="en-GB" sz="4800" b="1" spc="4" baseline="2469" dirty="0" smtClean="0">
                <a:solidFill>
                  <a:srgbClr val="FFFFFF"/>
                </a:solidFill>
                <a:latin typeface="Garamond"/>
                <a:cs typeface="Garamond"/>
              </a:rPr>
              <a:t>l</a:t>
            </a:r>
            <a:r>
              <a:rPr lang="en-GB" sz="4800" b="1" spc="0" baseline="2469" dirty="0" smtClean="0">
                <a:solidFill>
                  <a:srgbClr val="FFFFFF"/>
                </a:solidFill>
                <a:latin typeface="Garamond"/>
                <a:cs typeface="Garamond"/>
              </a:rPr>
              <a:t>o</a:t>
            </a:r>
            <a:r>
              <a:rPr lang="en-GB" sz="4800" b="1" spc="-14" baseline="2469" dirty="0" smtClean="0">
                <a:solidFill>
                  <a:srgbClr val="FFFFFF"/>
                </a:solidFill>
                <a:latin typeface="Garamond"/>
                <a:cs typeface="Garamond"/>
              </a:rPr>
              <a:t>c</a:t>
            </a:r>
            <a:r>
              <a:rPr lang="en-GB" sz="4800" b="1" spc="0" baseline="2469" dirty="0" smtClean="0">
                <a:solidFill>
                  <a:srgbClr val="FFFFFF"/>
                </a:solidFill>
                <a:latin typeface="Garamond"/>
                <a:cs typeface="Garamond"/>
              </a:rPr>
              <a:t>k</a:t>
            </a:r>
            <a:endParaRPr lang="en-GB" sz="3600" dirty="0">
              <a:latin typeface="Garamond"/>
              <a:cs typeface="Garamond"/>
            </a:endParaRPr>
          </a:p>
        </p:txBody>
      </p:sp>
      <p:sp>
        <p:nvSpPr>
          <p:cNvPr id="222" name="object 222"/>
          <p:cNvSpPr txBox="1"/>
          <p:nvPr/>
        </p:nvSpPr>
        <p:spPr>
          <a:xfrm>
            <a:off x="535940" y="2788602"/>
            <a:ext cx="232832" cy="238760"/>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23" name="object 223"/>
          <p:cNvSpPr txBox="1"/>
          <p:nvPr/>
        </p:nvSpPr>
        <p:spPr>
          <a:xfrm>
            <a:off x="877568" y="3396164"/>
            <a:ext cx="3054351" cy="452699"/>
          </a:xfrm>
          <a:prstGeom prst="rect">
            <a:avLst/>
          </a:prstGeom>
        </p:spPr>
        <p:txBody>
          <a:bodyPr wrap="square" lIns="0" tIns="0" rIns="0" bIns="0" rtlCol="0">
            <a:noAutofit/>
          </a:bodyPr>
          <a:lstStyle/>
          <a:p>
            <a:pPr marL="12700">
              <a:lnSpc>
                <a:spcPts val="2570"/>
              </a:lnSpc>
              <a:spcBef>
                <a:spcPts val="128"/>
              </a:spcBef>
            </a:pPr>
            <a:r>
              <a:rPr lang="en-GB" sz="4400" b="1" spc="-4" baseline="2469" dirty="0" smtClean="0">
                <a:solidFill>
                  <a:srgbClr val="FFFFFF"/>
                </a:solidFill>
                <a:latin typeface="Garamond"/>
                <a:cs typeface="Garamond"/>
              </a:rPr>
              <a:t>P</a:t>
            </a:r>
            <a:r>
              <a:rPr lang="en-GB" sz="4400" b="1" spc="4" baseline="2469" dirty="0" smtClean="0">
                <a:solidFill>
                  <a:srgbClr val="FFFFFF"/>
                </a:solidFill>
                <a:latin typeface="Garamond"/>
                <a:cs typeface="Garamond"/>
              </a:rPr>
              <a:t>r</a:t>
            </a:r>
            <a:r>
              <a:rPr lang="en-GB" sz="4400" b="1" spc="0" baseline="2469" dirty="0" smtClean="0">
                <a:solidFill>
                  <a:srgbClr val="FFFFFF"/>
                </a:solidFill>
                <a:latin typeface="Garamond"/>
                <a:cs typeface="Garamond"/>
              </a:rPr>
              <a:t>a</a:t>
            </a:r>
            <a:r>
              <a:rPr lang="en-GB" sz="4400" b="1" spc="-14" baseline="2469" dirty="0" smtClean="0">
                <a:solidFill>
                  <a:srgbClr val="FFFFFF"/>
                </a:solidFill>
                <a:latin typeface="Garamond"/>
                <a:cs typeface="Garamond"/>
              </a:rPr>
              <a:t>c</a:t>
            </a:r>
            <a:r>
              <a:rPr lang="en-GB" sz="4400" b="1" spc="9" baseline="2469" dirty="0" smtClean="0">
                <a:solidFill>
                  <a:srgbClr val="FFFFFF"/>
                </a:solidFill>
                <a:latin typeface="Garamond"/>
                <a:cs typeface="Garamond"/>
              </a:rPr>
              <a:t>t</a:t>
            </a:r>
            <a:r>
              <a:rPr lang="en-GB" sz="4400" b="1" spc="0" baseline="2469" dirty="0" smtClean="0">
                <a:solidFill>
                  <a:srgbClr val="FFFFFF"/>
                </a:solidFill>
                <a:latin typeface="Garamond"/>
                <a:cs typeface="Garamond"/>
              </a:rPr>
              <a:t>i</a:t>
            </a:r>
            <a:r>
              <a:rPr lang="en-GB" sz="4400" b="1" spc="-9" baseline="2469" dirty="0" smtClean="0">
                <a:solidFill>
                  <a:srgbClr val="FFFFFF"/>
                </a:solidFill>
                <a:latin typeface="Garamond"/>
                <a:cs typeface="Garamond"/>
              </a:rPr>
              <a:t>c</a:t>
            </a:r>
            <a:r>
              <a:rPr lang="en-GB" sz="4400" b="1" spc="-4" baseline="2469" dirty="0" smtClean="0">
                <a:solidFill>
                  <a:srgbClr val="FFFFFF"/>
                </a:solidFill>
                <a:latin typeface="Garamond"/>
                <a:cs typeface="Garamond"/>
              </a:rPr>
              <a:t>a</a:t>
            </a:r>
            <a:r>
              <a:rPr lang="en-GB" sz="4400" b="1" spc="0" baseline="2469" dirty="0" smtClean="0">
                <a:solidFill>
                  <a:srgbClr val="FFFFFF"/>
                </a:solidFill>
                <a:latin typeface="Garamond"/>
                <a:cs typeface="Garamond"/>
              </a:rPr>
              <a:t>l</a:t>
            </a:r>
            <a:r>
              <a:rPr lang="en-GB" sz="4400" b="1" spc="-47" baseline="2469" dirty="0" smtClean="0">
                <a:solidFill>
                  <a:srgbClr val="FFFFFF"/>
                </a:solidFill>
                <a:latin typeface="Garamond"/>
                <a:cs typeface="Garamond"/>
              </a:rPr>
              <a:t> </a:t>
            </a:r>
            <a:r>
              <a:rPr lang="en-GB" sz="4400" b="1" spc="0" baseline="2469" dirty="0" smtClean="0">
                <a:solidFill>
                  <a:srgbClr val="FFFFFF"/>
                </a:solidFill>
                <a:latin typeface="Garamond"/>
                <a:cs typeface="Garamond"/>
              </a:rPr>
              <a:t>Wing</a:t>
            </a:r>
            <a:endParaRPr lang="en-GB" sz="3200" dirty="0">
              <a:latin typeface="Garamond"/>
              <a:cs typeface="Garamond"/>
            </a:endParaRPr>
          </a:p>
        </p:txBody>
      </p:sp>
      <p:sp>
        <p:nvSpPr>
          <p:cNvPr id="224" name="object 224"/>
          <p:cNvSpPr txBox="1"/>
          <p:nvPr/>
        </p:nvSpPr>
        <p:spPr>
          <a:xfrm>
            <a:off x="535940" y="3412172"/>
            <a:ext cx="232832" cy="238760"/>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25" name="object 225"/>
          <p:cNvSpPr txBox="1"/>
          <p:nvPr/>
        </p:nvSpPr>
        <p:spPr>
          <a:xfrm>
            <a:off x="877568" y="4165600"/>
            <a:ext cx="7209993" cy="518440"/>
          </a:xfrm>
          <a:prstGeom prst="rect">
            <a:avLst/>
          </a:prstGeom>
        </p:spPr>
        <p:txBody>
          <a:bodyPr wrap="square" lIns="0" tIns="0" rIns="0" bIns="0" rtlCol="0">
            <a:noAutofit/>
          </a:bodyPr>
          <a:lstStyle/>
          <a:p>
            <a:pPr marL="12700">
              <a:lnSpc>
                <a:spcPts val="2570"/>
              </a:lnSpc>
              <a:spcBef>
                <a:spcPts val="128"/>
              </a:spcBef>
            </a:pPr>
            <a:r>
              <a:rPr lang="en-GB" sz="5400" b="1" spc="0" baseline="2469" dirty="0" smtClean="0">
                <a:solidFill>
                  <a:srgbClr val="FFFFFF"/>
                </a:solidFill>
                <a:latin typeface="Garamond"/>
                <a:cs typeface="Garamond"/>
              </a:rPr>
              <a:t>Env</a:t>
            </a:r>
            <a:r>
              <a:rPr lang="en-GB" sz="5400" b="1" spc="-9" baseline="2469" dirty="0" smtClean="0">
                <a:solidFill>
                  <a:srgbClr val="FFFFFF"/>
                </a:solidFill>
                <a:latin typeface="Garamond"/>
                <a:cs typeface="Garamond"/>
              </a:rPr>
              <a:t>i</a:t>
            </a:r>
            <a:r>
              <a:rPr lang="en-GB" sz="5400" b="1" spc="4" baseline="2469" dirty="0" smtClean="0">
                <a:solidFill>
                  <a:srgbClr val="FFFFFF"/>
                </a:solidFill>
                <a:latin typeface="Garamond"/>
                <a:cs typeface="Garamond"/>
              </a:rPr>
              <a:t>r</a:t>
            </a:r>
            <a:r>
              <a:rPr lang="en-GB" sz="5400" b="1" spc="0" baseline="2469" dirty="0" smtClean="0">
                <a:solidFill>
                  <a:srgbClr val="FFFFFF"/>
                </a:solidFill>
                <a:latin typeface="Garamond"/>
                <a:cs typeface="Garamond"/>
              </a:rPr>
              <a:t>on</a:t>
            </a:r>
            <a:r>
              <a:rPr lang="en-GB" sz="5400" b="1" spc="-9" baseline="2469" dirty="0" smtClean="0">
                <a:solidFill>
                  <a:srgbClr val="FFFFFF"/>
                </a:solidFill>
                <a:latin typeface="Garamond"/>
                <a:cs typeface="Garamond"/>
              </a:rPr>
              <a:t>m</a:t>
            </a:r>
            <a:r>
              <a:rPr lang="en-GB" sz="5400" b="1" spc="9" baseline="2469" dirty="0" smtClean="0">
                <a:solidFill>
                  <a:srgbClr val="FFFFFF"/>
                </a:solidFill>
                <a:latin typeface="Garamond"/>
                <a:cs typeface="Garamond"/>
              </a:rPr>
              <a:t>e</a:t>
            </a:r>
            <a:r>
              <a:rPr lang="en-GB" sz="5400" b="1" spc="-4" baseline="2469" dirty="0" smtClean="0">
                <a:solidFill>
                  <a:srgbClr val="FFFFFF"/>
                </a:solidFill>
                <a:latin typeface="Garamond"/>
                <a:cs typeface="Garamond"/>
              </a:rPr>
              <a:t>n</a:t>
            </a:r>
            <a:r>
              <a:rPr lang="en-GB" sz="5400" b="1" spc="9" baseline="2469" dirty="0" smtClean="0">
                <a:solidFill>
                  <a:srgbClr val="FFFFFF"/>
                </a:solidFill>
                <a:latin typeface="Garamond"/>
                <a:cs typeface="Garamond"/>
              </a:rPr>
              <a:t>t</a:t>
            </a:r>
            <a:r>
              <a:rPr lang="en-GB" sz="5400" b="1" spc="-4" baseline="2469" dirty="0" smtClean="0">
                <a:solidFill>
                  <a:srgbClr val="FFFFFF"/>
                </a:solidFill>
                <a:latin typeface="Garamond"/>
                <a:cs typeface="Garamond"/>
              </a:rPr>
              <a:t>a</a:t>
            </a:r>
            <a:r>
              <a:rPr lang="en-GB" sz="5400" b="1" spc="0" baseline="2469" dirty="0" smtClean="0">
                <a:solidFill>
                  <a:srgbClr val="FFFFFF"/>
                </a:solidFill>
                <a:latin typeface="Garamond"/>
                <a:cs typeface="Garamond"/>
              </a:rPr>
              <a:t>l</a:t>
            </a:r>
            <a:r>
              <a:rPr lang="en-GB" sz="5400" b="1" spc="-140" baseline="2469" dirty="0" smtClean="0">
                <a:solidFill>
                  <a:srgbClr val="FFFFFF"/>
                </a:solidFill>
                <a:latin typeface="Garamond"/>
                <a:cs typeface="Garamond"/>
              </a:rPr>
              <a:t> </a:t>
            </a:r>
            <a:r>
              <a:rPr lang="en-GB" sz="5400" b="1" spc="-4" baseline="2469" dirty="0" smtClean="0">
                <a:solidFill>
                  <a:srgbClr val="FFFFFF"/>
                </a:solidFill>
                <a:latin typeface="Garamond"/>
                <a:cs typeface="Garamond"/>
              </a:rPr>
              <a:t>C</a:t>
            </a:r>
            <a:r>
              <a:rPr lang="en-GB" sz="5400" b="1" spc="-9" baseline="2469" dirty="0" smtClean="0">
                <a:solidFill>
                  <a:srgbClr val="FFFFFF"/>
                </a:solidFill>
                <a:latin typeface="Garamond"/>
                <a:cs typeface="Garamond"/>
              </a:rPr>
              <a:t>o</a:t>
            </a:r>
            <a:r>
              <a:rPr lang="en-GB" sz="5400" b="1" spc="4" baseline="2469" dirty="0" smtClean="0">
                <a:solidFill>
                  <a:srgbClr val="FFFFFF"/>
                </a:solidFill>
                <a:latin typeface="Garamond"/>
                <a:cs typeface="Garamond"/>
              </a:rPr>
              <a:t>ns</a:t>
            </a:r>
            <a:r>
              <a:rPr lang="en-GB" sz="5400" b="1" spc="-9" baseline="2469" dirty="0" smtClean="0">
                <a:solidFill>
                  <a:srgbClr val="FFFFFF"/>
                </a:solidFill>
                <a:latin typeface="Garamond"/>
                <a:cs typeface="Garamond"/>
              </a:rPr>
              <a:t>i</a:t>
            </a:r>
            <a:r>
              <a:rPr lang="en-GB" sz="5400" b="1" spc="0" baseline="2469" dirty="0" smtClean="0">
                <a:solidFill>
                  <a:srgbClr val="FFFFFF"/>
                </a:solidFill>
                <a:latin typeface="Garamond"/>
                <a:cs typeface="Garamond"/>
              </a:rPr>
              <a:t>der</a:t>
            </a:r>
            <a:r>
              <a:rPr lang="en-GB" sz="5400" b="1" spc="-4" baseline="2469" dirty="0" smtClean="0">
                <a:solidFill>
                  <a:srgbClr val="FFFFFF"/>
                </a:solidFill>
                <a:latin typeface="Garamond"/>
                <a:cs typeface="Garamond"/>
              </a:rPr>
              <a:t>a</a:t>
            </a:r>
            <a:r>
              <a:rPr lang="en-GB" sz="5400" b="1" spc="9" baseline="2469" dirty="0" smtClean="0">
                <a:solidFill>
                  <a:srgbClr val="FFFFFF"/>
                </a:solidFill>
                <a:latin typeface="Garamond"/>
                <a:cs typeface="Garamond"/>
              </a:rPr>
              <a:t>t</a:t>
            </a:r>
            <a:r>
              <a:rPr lang="en-GB" sz="5400" b="1" spc="0" baseline="2469" dirty="0" smtClean="0">
                <a:solidFill>
                  <a:srgbClr val="FFFFFF"/>
                </a:solidFill>
                <a:latin typeface="Garamond"/>
                <a:cs typeface="Garamond"/>
              </a:rPr>
              <a:t>i</a:t>
            </a:r>
            <a:r>
              <a:rPr lang="en-GB" sz="5400" b="1" spc="-14" baseline="2469" dirty="0" smtClean="0">
                <a:solidFill>
                  <a:srgbClr val="FFFFFF"/>
                </a:solidFill>
                <a:latin typeface="Garamond"/>
                <a:cs typeface="Garamond"/>
              </a:rPr>
              <a:t>o</a:t>
            </a:r>
            <a:r>
              <a:rPr lang="en-GB" sz="5400" b="1" spc="0" baseline="2469" dirty="0" smtClean="0">
                <a:solidFill>
                  <a:srgbClr val="FFFFFF"/>
                </a:solidFill>
                <a:latin typeface="Garamond"/>
                <a:cs typeface="Garamond"/>
              </a:rPr>
              <a:t>n</a:t>
            </a:r>
            <a:endParaRPr lang="en-GB" sz="4000" dirty="0">
              <a:latin typeface="Garamond"/>
              <a:cs typeface="Garamond"/>
            </a:endParaRPr>
          </a:p>
        </p:txBody>
      </p:sp>
      <p:sp>
        <p:nvSpPr>
          <p:cNvPr id="226" name="object 226"/>
          <p:cNvSpPr txBox="1"/>
          <p:nvPr/>
        </p:nvSpPr>
        <p:spPr>
          <a:xfrm>
            <a:off x="535940" y="4037012"/>
            <a:ext cx="232832" cy="238759"/>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Tree>
    <p:extLst>
      <p:ext uri="{BB962C8B-B14F-4D97-AF65-F5344CB8AC3E}">
        <p14:creationId xmlns:p14="http://schemas.microsoft.com/office/powerpoint/2010/main" val="37886866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003399"/>
          </a:solidFill>
        </p:spPr>
        <p:txBody>
          <a:bodyPr wrap="square" lIns="0" tIns="0" rIns="0" bIns="0" rtlCol="0">
            <a:noAutofit/>
          </a:bodyPr>
          <a:lstStyle/>
          <a:p>
            <a:endParaRPr/>
          </a:p>
        </p:txBody>
      </p:sp>
      <p:sp>
        <p:nvSpPr>
          <p:cNvPr id="3" name="object 3"/>
          <p:cNvSpPr/>
          <p:nvPr/>
        </p:nvSpPr>
        <p:spPr>
          <a:xfrm>
            <a:off x="6982459" y="4988560"/>
            <a:ext cx="334010" cy="598932"/>
          </a:xfrm>
          <a:custGeom>
            <a:avLst/>
            <a:gdLst/>
            <a:ahLst/>
            <a:cxnLst/>
            <a:rect l="l" t="t" r="r" b="b"/>
            <a:pathLst>
              <a:path w="334010" h="598932">
                <a:moveTo>
                  <a:pt x="0" y="0"/>
                </a:moveTo>
                <a:lnTo>
                  <a:pt x="0" y="20757"/>
                </a:lnTo>
                <a:lnTo>
                  <a:pt x="57150" y="46990"/>
                </a:lnTo>
                <a:lnTo>
                  <a:pt x="107950" y="72390"/>
                </a:lnTo>
                <a:lnTo>
                  <a:pt x="152400" y="97790"/>
                </a:lnTo>
                <a:lnTo>
                  <a:pt x="177800" y="124460"/>
                </a:lnTo>
                <a:lnTo>
                  <a:pt x="195580" y="149860"/>
                </a:lnTo>
                <a:lnTo>
                  <a:pt x="203200" y="185420"/>
                </a:lnTo>
                <a:lnTo>
                  <a:pt x="195580" y="227330"/>
                </a:lnTo>
                <a:lnTo>
                  <a:pt x="177800" y="262890"/>
                </a:lnTo>
                <a:lnTo>
                  <a:pt x="143510" y="306070"/>
                </a:lnTo>
                <a:lnTo>
                  <a:pt x="92710" y="340360"/>
                </a:lnTo>
                <a:lnTo>
                  <a:pt x="31750" y="374650"/>
                </a:lnTo>
                <a:lnTo>
                  <a:pt x="0" y="388703"/>
                </a:lnTo>
                <a:lnTo>
                  <a:pt x="0" y="598932"/>
                </a:lnTo>
                <a:lnTo>
                  <a:pt x="48260" y="581660"/>
                </a:lnTo>
                <a:lnTo>
                  <a:pt x="143510" y="538480"/>
                </a:lnTo>
                <a:lnTo>
                  <a:pt x="203200" y="504190"/>
                </a:lnTo>
                <a:lnTo>
                  <a:pt x="246380" y="468630"/>
                </a:lnTo>
                <a:lnTo>
                  <a:pt x="281940" y="426720"/>
                </a:lnTo>
                <a:lnTo>
                  <a:pt x="307340" y="391160"/>
                </a:lnTo>
                <a:lnTo>
                  <a:pt x="334010" y="322580"/>
                </a:lnTo>
                <a:lnTo>
                  <a:pt x="323850" y="252730"/>
                </a:lnTo>
                <a:lnTo>
                  <a:pt x="289560" y="193040"/>
                </a:lnTo>
                <a:lnTo>
                  <a:pt x="256540" y="142240"/>
                </a:lnTo>
                <a:lnTo>
                  <a:pt x="203200" y="97790"/>
                </a:lnTo>
                <a:lnTo>
                  <a:pt x="161290" y="72390"/>
                </a:lnTo>
                <a:lnTo>
                  <a:pt x="31750" y="11430"/>
                </a:lnTo>
                <a:lnTo>
                  <a:pt x="0" y="0"/>
                </a:lnTo>
                <a:close/>
              </a:path>
            </a:pathLst>
          </a:custGeom>
          <a:solidFill>
            <a:srgbClr val="002D89"/>
          </a:solidFill>
        </p:spPr>
        <p:txBody>
          <a:bodyPr wrap="square" lIns="0" tIns="0" rIns="0" bIns="0" rtlCol="0">
            <a:noAutofit/>
          </a:bodyPr>
          <a:lstStyle/>
          <a:p>
            <a:endParaRPr/>
          </a:p>
        </p:txBody>
      </p:sp>
      <p:sp>
        <p:nvSpPr>
          <p:cNvPr id="4" name="object 4"/>
          <p:cNvSpPr/>
          <p:nvPr/>
        </p:nvSpPr>
        <p:spPr>
          <a:xfrm>
            <a:off x="6677659" y="4870450"/>
            <a:ext cx="335280" cy="803467"/>
          </a:xfrm>
          <a:custGeom>
            <a:avLst/>
            <a:gdLst/>
            <a:ahLst/>
            <a:cxnLst/>
            <a:rect l="l" t="t" r="r" b="b"/>
            <a:pathLst>
              <a:path w="335280" h="803467">
                <a:moveTo>
                  <a:pt x="0" y="0"/>
                </a:moveTo>
                <a:lnTo>
                  <a:pt x="0" y="26533"/>
                </a:lnTo>
                <a:lnTo>
                  <a:pt x="199390" y="95250"/>
                </a:lnTo>
                <a:lnTo>
                  <a:pt x="284480" y="129539"/>
                </a:lnTo>
                <a:lnTo>
                  <a:pt x="335280" y="152858"/>
                </a:lnTo>
                <a:lnTo>
                  <a:pt x="335280" y="129082"/>
                </a:lnTo>
                <a:lnTo>
                  <a:pt x="241300" y="95250"/>
                </a:lnTo>
                <a:lnTo>
                  <a:pt x="129540" y="52069"/>
                </a:lnTo>
                <a:lnTo>
                  <a:pt x="0" y="0"/>
                </a:lnTo>
                <a:close/>
              </a:path>
              <a:path w="335280" h="803467">
                <a:moveTo>
                  <a:pt x="335280" y="493322"/>
                </a:moveTo>
                <a:lnTo>
                  <a:pt x="259080" y="527050"/>
                </a:lnTo>
                <a:lnTo>
                  <a:pt x="173990" y="561340"/>
                </a:lnTo>
                <a:lnTo>
                  <a:pt x="78740" y="596900"/>
                </a:lnTo>
                <a:lnTo>
                  <a:pt x="0" y="620787"/>
                </a:lnTo>
                <a:lnTo>
                  <a:pt x="0" y="803467"/>
                </a:lnTo>
                <a:lnTo>
                  <a:pt x="86360" y="777240"/>
                </a:lnTo>
                <a:lnTo>
                  <a:pt x="232410" y="742950"/>
                </a:lnTo>
                <a:lnTo>
                  <a:pt x="335280" y="706133"/>
                </a:lnTo>
                <a:lnTo>
                  <a:pt x="335280" y="493322"/>
                </a:lnTo>
                <a:close/>
              </a:path>
            </a:pathLst>
          </a:custGeom>
          <a:solidFill>
            <a:srgbClr val="002D89"/>
          </a:solidFill>
        </p:spPr>
        <p:txBody>
          <a:bodyPr wrap="square" lIns="0" tIns="0" rIns="0" bIns="0" rtlCol="0">
            <a:noAutofit/>
          </a:bodyPr>
          <a:lstStyle/>
          <a:p>
            <a:endParaRPr/>
          </a:p>
        </p:txBody>
      </p:sp>
      <p:sp>
        <p:nvSpPr>
          <p:cNvPr id="5" name="object 5"/>
          <p:cNvSpPr/>
          <p:nvPr/>
        </p:nvSpPr>
        <p:spPr>
          <a:xfrm>
            <a:off x="6372859" y="4779787"/>
            <a:ext cx="335280" cy="968359"/>
          </a:xfrm>
          <a:custGeom>
            <a:avLst/>
            <a:gdLst/>
            <a:ahLst/>
            <a:cxnLst/>
            <a:rect l="l" t="t" r="r" b="b"/>
            <a:pathLst>
              <a:path w="335280" h="968359">
                <a:moveTo>
                  <a:pt x="0" y="0"/>
                </a:moveTo>
                <a:lnTo>
                  <a:pt x="0" y="21914"/>
                </a:lnTo>
                <a:lnTo>
                  <a:pt x="149860" y="65262"/>
                </a:lnTo>
                <a:lnTo>
                  <a:pt x="279399" y="108442"/>
                </a:lnTo>
                <a:lnTo>
                  <a:pt x="335280" y="127700"/>
                </a:lnTo>
                <a:lnTo>
                  <a:pt x="335280" y="102914"/>
                </a:lnTo>
                <a:lnTo>
                  <a:pt x="304799" y="90662"/>
                </a:lnTo>
                <a:lnTo>
                  <a:pt x="160019" y="46212"/>
                </a:lnTo>
                <a:lnTo>
                  <a:pt x="0" y="0"/>
                </a:lnTo>
                <a:close/>
              </a:path>
              <a:path w="335280" h="968359">
                <a:moveTo>
                  <a:pt x="335280" y="702203"/>
                </a:moveTo>
                <a:lnTo>
                  <a:pt x="270510" y="721852"/>
                </a:lnTo>
                <a:lnTo>
                  <a:pt x="21589" y="790432"/>
                </a:lnTo>
                <a:lnTo>
                  <a:pt x="0" y="795780"/>
                </a:lnTo>
                <a:lnTo>
                  <a:pt x="0" y="968359"/>
                </a:lnTo>
                <a:lnTo>
                  <a:pt x="21589" y="963152"/>
                </a:lnTo>
                <a:lnTo>
                  <a:pt x="219710" y="919972"/>
                </a:lnTo>
                <a:lnTo>
                  <a:pt x="335280" y="884873"/>
                </a:lnTo>
                <a:lnTo>
                  <a:pt x="335280" y="702203"/>
                </a:lnTo>
                <a:close/>
              </a:path>
            </a:pathLst>
          </a:custGeom>
          <a:solidFill>
            <a:srgbClr val="002D8A"/>
          </a:solidFill>
        </p:spPr>
        <p:txBody>
          <a:bodyPr wrap="square" lIns="0" tIns="0" rIns="0" bIns="0" rtlCol="0">
            <a:noAutofit/>
          </a:bodyPr>
          <a:lstStyle/>
          <a:p>
            <a:endParaRPr/>
          </a:p>
        </p:txBody>
      </p:sp>
      <p:sp>
        <p:nvSpPr>
          <p:cNvPr id="6" name="object 6"/>
          <p:cNvSpPr/>
          <p:nvPr/>
        </p:nvSpPr>
        <p:spPr>
          <a:xfrm>
            <a:off x="6068059" y="4696183"/>
            <a:ext cx="334010" cy="1127204"/>
          </a:xfrm>
          <a:custGeom>
            <a:avLst/>
            <a:gdLst/>
            <a:ahLst/>
            <a:cxnLst/>
            <a:rect l="l" t="t" r="r" b="b"/>
            <a:pathLst>
              <a:path w="334010" h="1127204">
                <a:moveTo>
                  <a:pt x="0" y="0"/>
                </a:moveTo>
                <a:lnTo>
                  <a:pt x="0" y="16209"/>
                </a:lnTo>
                <a:lnTo>
                  <a:pt x="137160" y="53616"/>
                </a:lnTo>
                <a:lnTo>
                  <a:pt x="300989" y="104416"/>
                </a:lnTo>
                <a:lnTo>
                  <a:pt x="334010" y="113968"/>
                </a:lnTo>
                <a:lnTo>
                  <a:pt x="334010" y="92039"/>
                </a:lnTo>
                <a:lnTo>
                  <a:pt x="170179" y="44726"/>
                </a:lnTo>
                <a:lnTo>
                  <a:pt x="0" y="0"/>
                </a:lnTo>
                <a:close/>
              </a:path>
              <a:path w="334010" h="1127204">
                <a:moveTo>
                  <a:pt x="334010" y="871937"/>
                </a:moveTo>
                <a:lnTo>
                  <a:pt x="326389" y="874036"/>
                </a:lnTo>
                <a:lnTo>
                  <a:pt x="187960" y="908326"/>
                </a:lnTo>
                <a:lnTo>
                  <a:pt x="0" y="952530"/>
                </a:lnTo>
                <a:lnTo>
                  <a:pt x="0" y="1127204"/>
                </a:lnTo>
                <a:lnTo>
                  <a:pt x="110489" y="1098826"/>
                </a:lnTo>
                <a:lnTo>
                  <a:pt x="326389" y="1046756"/>
                </a:lnTo>
                <a:lnTo>
                  <a:pt x="334010" y="1045096"/>
                </a:lnTo>
                <a:lnTo>
                  <a:pt x="334010" y="871937"/>
                </a:lnTo>
                <a:close/>
              </a:path>
            </a:pathLst>
          </a:custGeom>
          <a:solidFill>
            <a:srgbClr val="002D8B"/>
          </a:solidFill>
        </p:spPr>
        <p:txBody>
          <a:bodyPr wrap="square" lIns="0" tIns="0" rIns="0" bIns="0" rtlCol="0">
            <a:noAutofit/>
          </a:bodyPr>
          <a:lstStyle/>
          <a:p>
            <a:endParaRPr/>
          </a:p>
        </p:txBody>
      </p:sp>
      <p:sp>
        <p:nvSpPr>
          <p:cNvPr id="7" name="object 7"/>
          <p:cNvSpPr/>
          <p:nvPr/>
        </p:nvSpPr>
        <p:spPr>
          <a:xfrm>
            <a:off x="5761990" y="4598393"/>
            <a:ext cx="335280" cy="1301175"/>
          </a:xfrm>
          <a:custGeom>
            <a:avLst/>
            <a:gdLst/>
            <a:ahLst/>
            <a:cxnLst/>
            <a:rect l="l" t="t" r="r" b="b"/>
            <a:pathLst>
              <a:path w="335280" h="1301175">
                <a:moveTo>
                  <a:pt x="0" y="0"/>
                </a:moveTo>
                <a:lnTo>
                  <a:pt x="0" y="20587"/>
                </a:lnTo>
                <a:lnTo>
                  <a:pt x="3810" y="21866"/>
                </a:lnTo>
                <a:lnTo>
                  <a:pt x="219710" y="90446"/>
                </a:lnTo>
                <a:lnTo>
                  <a:pt x="335280" y="121965"/>
                </a:lnTo>
                <a:lnTo>
                  <a:pt x="335280" y="105466"/>
                </a:lnTo>
                <a:lnTo>
                  <a:pt x="278130" y="90446"/>
                </a:lnTo>
                <a:lnTo>
                  <a:pt x="106680" y="37106"/>
                </a:lnTo>
                <a:lnTo>
                  <a:pt x="0" y="0"/>
                </a:lnTo>
                <a:close/>
              </a:path>
              <a:path w="335280" h="1301175">
                <a:moveTo>
                  <a:pt x="335280" y="1043449"/>
                </a:moveTo>
                <a:lnTo>
                  <a:pt x="0" y="1122299"/>
                </a:lnTo>
                <a:lnTo>
                  <a:pt x="0" y="1301175"/>
                </a:lnTo>
                <a:lnTo>
                  <a:pt x="184150" y="1256306"/>
                </a:lnTo>
                <a:lnTo>
                  <a:pt x="335280" y="1217491"/>
                </a:lnTo>
                <a:lnTo>
                  <a:pt x="335280" y="1043449"/>
                </a:lnTo>
                <a:close/>
              </a:path>
            </a:pathLst>
          </a:custGeom>
          <a:solidFill>
            <a:srgbClr val="002E8C"/>
          </a:solidFill>
        </p:spPr>
        <p:txBody>
          <a:bodyPr wrap="square" lIns="0" tIns="0" rIns="0" bIns="0" rtlCol="0">
            <a:noAutofit/>
          </a:bodyPr>
          <a:lstStyle/>
          <a:p>
            <a:endParaRPr/>
          </a:p>
        </p:txBody>
      </p:sp>
      <p:sp>
        <p:nvSpPr>
          <p:cNvPr id="8" name="object 8"/>
          <p:cNvSpPr/>
          <p:nvPr/>
        </p:nvSpPr>
        <p:spPr>
          <a:xfrm>
            <a:off x="5457190" y="4454223"/>
            <a:ext cx="335280" cy="1533391"/>
          </a:xfrm>
          <a:custGeom>
            <a:avLst/>
            <a:gdLst/>
            <a:ahLst/>
            <a:cxnLst/>
            <a:rect l="l" t="t" r="r" b="b"/>
            <a:pathLst>
              <a:path w="335280" h="1533391">
                <a:moveTo>
                  <a:pt x="0" y="0"/>
                </a:moveTo>
                <a:lnTo>
                  <a:pt x="0" y="52498"/>
                </a:lnTo>
                <a:lnTo>
                  <a:pt x="41910" y="72056"/>
                </a:lnTo>
                <a:lnTo>
                  <a:pt x="127000" y="105076"/>
                </a:lnTo>
                <a:lnTo>
                  <a:pt x="308610" y="166036"/>
                </a:lnTo>
                <a:lnTo>
                  <a:pt x="335280" y="174508"/>
                </a:lnTo>
                <a:lnTo>
                  <a:pt x="335280" y="154772"/>
                </a:lnTo>
                <a:lnTo>
                  <a:pt x="265430" y="130476"/>
                </a:lnTo>
                <a:lnTo>
                  <a:pt x="152400" y="79676"/>
                </a:lnTo>
                <a:lnTo>
                  <a:pt x="49530" y="27606"/>
                </a:lnTo>
                <a:lnTo>
                  <a:pt x="0" y="0"/>
                </a:lnTo>
                <a:close/>
              </a:path>
              <a:path w="335280" h="1533391">
                <a:moveTo>
                  <a:pt x="335280" y="1259301"/>
                </a:moveTo>
                <a:lnTo>
                  <a:pt x="177800" y="1296336"/>
                </a:lnTo>
                <a:lnTo>
                  <a:pt x="0" y="1342385"/>
                </a:lnTo>
                <a:lnTo>
                  <a:pt x="0" y="1533391"/>
                </a:lnTo>
                <a:lnTo>
                  <a:pt x="238760" y="1461436"/>
                </a:lnTo>
                <a:lnTo>
                  <a:pt x="335280" y="1437919"/>
                </a:lnTo>
                <a:lnTo>
                  <a:pt x="335280" y="1259301"/>
                </a:lnTo>
                <a:close/>
              </a:path>
            </a:pathLst>
          </a:custGeom>
          <a:solidFill>
            <a:srgbClr val="002E8D"/>
          </a:solidFill>
        </p:spPr>
        <p:txBody>
          <a:bodyPr wrap="square" lIns="0" tIns="0" rIns="0" bIns="0" rtlCol="0">
            <a:noAutofit/>
          </a:bodyPr>
          <a:lstStyle/>
          <a:p>
            <a:endParaRPr/>
          </a:p>
        </p:txBody>
      </p:sp>
      <p:sp>
        <p:nvSpPr>
          <p:cNvPr id="9" name="object 9"/>
          <p:cNvSpPr/>
          <p:nvPr/>
        </p:nvSpPr>
        <p:spPr>
          <a:xfrm>
            <a:off x="5152390" y="4197350"/>
            <a:ext cx="335280" cy="1882122"/>
          </a:xfrm>
          <a:custGeom>
            <a:avLst/>
            <a:gdLst/>
            <a:ahLst/>
            <a:cxnLst/>
            <a:rect l="l" t="t" r="r" b="b"/>
            <a:pathLst>
              <a:path w="335280" h="1882122">
                <a:moveTo>
                  <a:pt x="105410" y="0"/>
                </a:moveTo>
                <a:lnTo>
                  <a:pt x="80010" y="43180"/>
                </a:lnTo>
                <a:lnTo>
                  <a:pt x="60960" y="77469"/>
                </a:lnTo>
                <a:lnTo>
                  <a:pt x="60960" y="120650"/>
                </a:lnTo>
                <a:lnTo>
                  <a:pt x="80010" y="154939"/>
                </a:lnTo>
                <a:lnTo>
                  <a:pt x="113030" y="190500"/>
                </a:lnTo>
                <a:lnTo>
                  <a:pt x="156210" y="222250"/>
                </a:lnTo>
                <a:lnTo>
                  <a:pt x="208280" y="259080"/>
                </a:lnTo>
                <a:lnTo>
                  <a:pt x="270510" y="293369"/>
                </a:lnTo>
                <a:lnTo>
                  <a:pt x="335280" y="323596"/>
                </a:lnTo>
                <a:lnTo>
                  <a:pt x="335280" y="273861"/>
                </a:lnTo>
                <a:lnTo>
                  <a:pt x="276860" y="241300"/>
                </a:lnTo>
                <a:lnTo>
                  <a:pt x="215900" y="196850"/>
                </a:lnTo>
                <a:lnTo>
                  <a:pt x="173989" y="163830"/>
                </a:lnTo>
                <a:lnTo>
                  <a:pt x="138430" y="128269"/>
                </a:lnTo>
                <a:lnTo>
                  <a:pt x="113030" y="95250"/>
                </a:lnTo>
                <a:lnTo>
                  <a:pt x="105410" y="68580"/>
                </a:lnTo>
                <a:lnTo>
                  <a:pt x="95250" y="43180"/>
                </a:lnTo>
                <a:lnTo>
                  <a:pt x="105410" y="6350"/>
                </a:lnTo>
                <a:lnTo>
                  <a:pt x="105410" y="0"/>
                </a:lnTo>
                <a:close/>
              </a:path>
              <a:path w="335280" h="1882122">
                <a:moveTo>
                  <a:pt x="335280" y="1591364"/>
                </a:moveTo>
                <a:lnTo>
                  <a:pt x="0" y="1678199"/>
                </a:lnTo>
                <a:lnTo>
                  <a:pt x="0" y="1882122"/>
                </a:lnTo>
                <a:lnTo>
                  <a:pt x="335280" y="1781079"/>
                </a:lnTo>
                <a:lnTo>
                  <a:pt x="335280" y="1591364"/>
                </a:lnTo>
                <a:close/>
              </a:path>
            </a:pathLst>
          </a:custGeom>
          <a:solidFill>
            <a:srgbClr val="002E8E"/>
          </a:solidFill>
        </p:spPr>
        <p:txBody>
          <a:bodyPr wrap="square" lIns="0" tIns="0" rIns="0" bIns="0" rtlCol="0">
            <a:noAutofit/>
          </a:bodyPr>
          <a:lstStyle/>
          <a:p>
            <a:endParaRPr/>
          </a:p>
        </p:txBody>
      </p:sp>
      <p:sp>
        <p:nvSpPr>
          <p:cNvPr id="10" name="object 10"/>
          <p:cNvSpPr/>
          <p:nvPr/>
        </p:nvSpPr>
        <p:spPr>
          <a:xfrm>
            <a:off x="4847590" y="5867655"/>
            <a:ext cx="335280" cy="304570"/>
          </a:xfrm>
          <a:custGeom>
            <a:avLst/>
            <a:gdLst/>
            <a:ahLst/>
            <a:cxnLst/>
            <a:rect l="l" t="t" r="r" b="b"/>
            <a:pathLst>
              <a:path w="335280" h="304570">
                <a:moveTo>
                  <a:pt x="335280" y="0"/>
                </a:moveTo>
                <a:lnTo>
                  <a:pt x="81280" y="65784"/>
                </a:lnTo>
                <a:lnTo>
                  <a:pt x="0" y="90363"/>
                </a:lnTo>
                <a:lnTo>
                  <a:pt x="0" y="304570"/>
                </a:lnTo>
                <a:lnTo>
                  <a:pt x="13970" y="299464"/>
                </a:lnTo>
                <a:lnTo>
                  <a:pt x="335280" y="202631"/>
                </a:lnTo>
                <a:lnTo>
                  <a:pt x="335280" y="0"/>
                </a:lnTo>
                <a:close/>
              </a:path>
            </a:pathLst>
          </a:custGeom>
          <a:solidFill>
            <a:srgbClr val="002F8F"/>
          </a:solidFill>
        </p:spPr>
        <p:txBody>
          <a:bodyPr wrap="square" lIns="0" tIns="0" rIns="0" bIns="0" rtlCol="0">
            <a:noAutofit/>
          </a:bodyPr>
          <a:lstStyle/>
          <a:p>
            <a:endParaRPr/>
          </a:p>
        </p:txBody>
      </p:sp>
      <p:sp>
        <p:nvSpPr>
          <p:cNvPr id="11" name="object 11"/>
          <p:cNvSpPr/>
          <p:nvPr/>
        </p:nvSpPr>
        <p:spPr>
          <a:xfrm>
            <a:off x="4541520" y="5949186"/>
            <a:ext cx="335279" cy="335586"/>
          </a:xfrm>
          <a:custGeom>
            <a:avLst/>
            <a:gdLst/>
            <a:ahLst/>
            <a:cxnLst/>
            <a:rect l="l" t="t" r="r" b="b"/>
            <a:pathLst>
              <a:path w="335279" h="335586">
                <a:moveTo>
                  <a:pt x="335279" y="0"/>
                </a:moveTo>
                <a:lnTo>
                  <a:pt x="17779" y="96013"/>
                </a:lnTo>
                <a:lnTo>
                  <a:pt x="0" y="101899"/>
                </a:lnTo>
                <a:lnTo>
                  <a:pt x="0" y="335586"/>
                </a:lnTo>
                <a:lnTo>
                  <a:pt x="17779" y="328423"/>
                </a:lnTo>
                <a:lnTo>
                  <a:pt x="320039" y="217933"/>
                </a:lnTo>
                <a:lnTo>
                  <a:pt x="335279" y="213340"/>
                </a:lnTo>
                <a:lnTo>
                  <a:pt x="335279" y="0"/>
                </a:lnTo>
                <a:close/>
              </a:path>
            </a:pathLst>
          </a:custGeom>
          <a:solidFill>
            <a:srgbClr val="002F90"/>
          </a:solidFill>
        </p:spPr>
        <p:txBody>
          <a:bodyPr wrap="square" lIns="0" tIns="0" rIns="0" bIns="0" rtlCol="0">
            <a:noAutofit/>
          </a:bodyPr>
          <a:lstStyle/>
          <a:p>
            <a:endParaRPr/>
          </a:p>
        </p:txBody>
      </p:sp>
      <p:sp>
        <p:nvSpPr>
          <p:cNvPr id="12" name="object 12"/>
          <p:cNvSpPr/>
          <p:nvPr/>
        </p:nvSpPr>
        <p:spPr>
          <a:xfrm>
            <a:off x="4236720" y="6041359"/>
            <a:ext cx="335279" cy="366206"/>
          </a:xfrm>
          <a:custGeom>
            <a:avLst/>
            <a:gdLst/>
            <a:ahLst/>
            <a:cxnLst/>
            <a:rect l="l" t="t" r="r" b="b"/>
            <a:pathLst>
              <a:path w="335279" h="366206">
                <a:moveTo>
                  <a:pt x="335279" y="0"/>
                </a:moveTo>
                <a:lnTo>
                  <a:pt x="322579" y="3840"/>
                </a:lnTo>
                <a:lnTo>
                  <a:pt x="0" y="110625"/>
                </a:lnTo>
                <a:lnTo>
                  <a:pt x="0" y="366206"/>
                </a:lnTo>
                <a:lnTo>
                  <a:pt x="322579" y="236250"/>
                </a:lnTo>
                <a:lnTo>
                  <a:pt x="335279" y="231608"/>
                </a:lnTo>
                <a:lnTo>
                  <a:pt x="335279" y="0"/>
                </a:lnTo>
                <a:close/>
              </a:path>
            </a:pathLst>
          </a:custGeom>
          <a:solidFill>
            <a:srgbClr val="002F91"/>
          </a:solidFill>
        </p:spPr>
        <p:txBody>
          <a:bodyPr wrap="square" lIns="0" tIns="0" rIns="0" bIns="0" rtlCol="0">
            <a:noAutofit/>
          </a:bodyPr>
          <a:lstStyle/>
          <a:p>
            <a:endParaRPr/>
          </a:p>
        </p:txBody>
      </p:sp>
      <p:sp>
        <p:nvSpPr>
          <p:cNvPr id="13" name="object 13"/>
          <p:cNvSpPr/>
          <p:nvPr/>
        </p:nvSpPr>
        <p:spPr>
          <a:xfrm>
            <a:off x="3931920" y="6141895"/>
            <a:ext cx="335279" cy="389041"/>
          </a:xfrm>
          <a:custGeom>
            <a:avLst/>
            <a:gdLst/>
            <a:ahLst/>
            <a:cxnLst/>
            <a:rect l="l" t="t" r="r" b="b"/>
            <a:pathLst>
              <a:path w="335279" h="389041">
                <a:moveTo>
                  <a:pt x="335279" y="0"/>
                </a:moveTo>
                <a:lnTo>
                  <a:pt x="259079" y="25224"/>
                </a:lnTo>
                <a:lnTo>
                  <a:pt x="0" y="119357"/>
                </a:lnTo>
                <a:lnTo>
                  <a:pt x="0" y="389041"/>
                </a:lnTo>
                <a:lnTo>
                  <a:pt x="6350" y="385904"/>
                </a:lnTo>
                <a:lnTo>
                  <a:pt x="335279" y="253391"/>
                </a:lnTo>
                <a:lnTo>
                  <a:pt x="335279" y="0"/>
                </a:lnTo>
                <a:close/>
              </a:path>
            </a:pathLst>
          </a:custGeom>
          <a:solidFill>
            <a:srgbClr val="003092"/>
          </a:solidFill>
        </p:spPr>
        <p:txBody>
          <a:bodyPr wrap="square" lIns="0" tIns="0" rIns="0" bIns="0" rtlCol="0">
            <a:noAutofit/>
          </a:bodyPr>
          <a:lstStyle/>
          <a:p>
            <a:endParaRPr/>
          </a:p>
        </p:txBody>
      </p:sp>
      <p:sp>
        <p:nvSpPr>
          <p:cNvPr id="14" name="object 14"/>
          <p:cNvSpPr/>
          <p:nvPr/>
        </p:nvSpPr>
        <p:spPr>
          <a:xfrm>
            <a:off x="3627120" y="6250177"/>
            <a:ext cx="335279" cy="431322"/>
          </a:xfrm>
          <a:custGeom>
            <a:avLst/>
            <a:gdLst/>
            <a:ahLst/>
            <a:cxnLst/>
            <a:rect l="l" t="t" r="r" b="b"/>
            <a:pathLst>
              <a:path w="335279" h="431322">
                <a:moveTo>
                  <a:pt x="335279" y="0"/>
                </a:moveTo>
                <a:lnTo>
                  <a:pt x="182879" y="55372"/>
                </a:lnTo>
                <a:lnTo>
                  <a:pt x="0" y="136091"/>
                </a:lnTo>
                <a:lnTo>
                  <a:pt x="0" y="431322"/>
                </a:lnTo>
                <a:lnTo>
                  <a:pt x="311150" y="277622"/>
                </a:lnTo>
                <a:lnTo>
                  <a:pt x="335279" y="267900"/>
                </a:lnTo>
                <a:lnTo>
                  <a:pt x="335279" y="0"/>
                </a:lnTo>
                <a:close/>
              </a:path>
            </a:pathLst>
          </a:custGeom>
          <a:solidFill>
            <a:srgbClr val="003093"/>
          </a:solidFill>
        </p:spPr>
        <p:txBody>
          <a:bodyPr wrap="square" lIns="0" tIns="0" rIns="0" bIns="0" rtlCol="0">
            <a:noAutofit/>
          </a:bodyPr>
          <a:lstStyle/>
          <a:p>
            <a:endParaRPr/>
          </a:p>
        </p:txBody>
      </p:sp>
      <p:sp>
        <p:nvSpPr>
          <p:cNvPr id="15" name="object 15"/>
          <p:cNvSpPr/>
          <p:nvPr/>
        </p:nvSpPr>
        <p:spPr>
          <a:xfrm>
            <a:off x="3322320" y="6372816"/>
            <a:ext cx="335279" cy="466427"/>
          </a:xfrm>
          <a:custGeom>
            <a:avLst/>
            <a:gdLst/>
            <a:ahLst/>
            <a:cxnLst/>
            <a:rect l="l" t="t" r="r" b="b"/>
            <a:pathLst>
              <a:path w="335279" h="466427">
                <a:moveTo>
                  <a:pt x="335279" y="0"/>
                </a:moveTo>
                <a:lnTo>
                  <a:pt x="119379" y="95293"/>
                </a:lnTo>
                <a:lnTo>
                  <a:pt x="0" y="156262"/>
                </a:lnTo>
                <a:lnTo>
                  <a:pt x="0" y="466427"/>
                </a:lnTo>
                <a:lnTo>
                  <a:pt x="299719" y="311193"/>
                </a:lnTo>
                <a:lnTo>
                  <a:pt x="335279" y="293628"/>
                </a:lnTo>
                <a:lnTo>
                  <a:pt x="335279" y="0"/>
                </a:lnTo>
                <a:close/>
              </a:path>
            </a:pathLst>
          </a:custGeom>
          <a:solidFill>
            <a:srgbClr val="003094"/>
          </a:solidFill>
        </p:spPr>
        <p:txBody>
          <a:bodyPr wrap="square" lIns="0" tIns="0" rIns="0" bIns="0" rtlCol="0">
            <a:noAutofit/>
          </a:bodyPr>
          <a:lstStyle/>
          <a:p>
            <a:endParaRPr/>
          </a:p>
        </p:txBody>
      </p:sp>
      <p:sp>
        <p:nvSpPr>
          <p:cNvPr id="16" name="object 16"/>
          <p:cNvSpPr/>
          <p:nvPr/>
        </p:nvSpPr>
        <p:spPr>
          <a:xfrm>
            <a:off x="3016250" y="6514161"/>
            <a:ext cx="335279" cy="334948"/>
          </a:xfrm>
          <a:custGeom>
            <a:avLst/>
            <a:gdLst/>
            <a:ahLst/>
            <a:cxnLst/>
            <a:rect l="l" t="t" r="r" b="b"/>
            <a:pathLst>
              <a:path w="335279" h="334948">
                <a:moveTo>
                  <a:pt x="335279" y="0"/>
                </a:moveTo>
                <a:lnTo>
                  <a:pt x="69850" y="135558"/>
                </a:lnTo>
                <a:lnTo>
                  <a:pt x="0" y="176175"/>
                </a:lnTo>
                <a:lnTo>
                  <a:pt x="0" y="334948"/>
                </a:lnTo>
                <a:lnTo>
                  <a:pt x="287020" y="334948"/>
                </a:lnTo>
                <a:lnTo>
                  <a:pt x="335279" y="309953"/>
                </a:lnTo>
                <a:lnTo>
                  <a:pt x="335279" y="0"/>
                </a:lnTo>
                <a:close/>
              </a:path>
            </a:pathLst>
          </a:custGeom>
          <a:solidFill>
            <a:srgbClr val="003195"/>
          </a:solidFill>
        </p:spPr>
        <p:txBody>
          <a:bodyPr wrap="square" lIns="0" tIns="0" rIns="0" bIns="0" rtlCol="0">
            <a:noAutofit/>
          </a:bodyPr>
          <a:lstStyle/>
          <a:p>
            <a:endParaRPr/>
          </a:p>
        </p:txBody>
      </p:sp>
      <p:sp>
        <p:nvSpPr>
          <p:cNvPr id="17" name="object 17"/>
          <p:cNvSpPr/>
          <p:nvPr/>
        </p:nvSpPr>
        <p:spPr>
          <a:xfrm>
            <a:off x="2743200" y="6672613"/>
            <a:ext cx="303530" cy="176497"/>
          </a:xfrm>
          <a:custGeom>
            <a:avLst/>
            <a:gdLst/>
            <a:ahLst/>
            <a:cxnLst/>
            <a:rect l="l" t="t" r="r" b="b"/>
            <a:pathLst>
              <a:path w="303530" h="176497">
                <a:moveTo>
                  <a:pt x="303530" y="0"/>
                </a:moveTo>
                <a:lnTo>
                  <a:pt x="0" y="176497"/>
                </a:lnTo>
                <a:lnTo>
                  <a:pt x="303530" y="176497"/>
                </a:lnTo>
                <a:lnTo>
                  <a:pt x="303530" y="0"/>
                </a:lnTo>
                <a:close/>
              </a:path>
            </a:pathLst>
          </a:custGeom>
          <a:solidFill>
            <a:srgbClr val="003196"/>
          </a:solidFill>
        </p:spPr>
        <p:txBody>
          <a:bodyPr wrap="square" lIns="0" tIns="0" rIns="0" bIns="0" rtlCol="0">
            <a:noAutofit/>
          </a:bodyPr>
          <a:lstStyle/>
          <a:p>
            <a:endParaRPr/>
          </a:p>
        </p:txBody>
      </p:sp>
      <p:sp>
        <p:nvSpPr>
          <p:cNvPr id="18" name="object 18"/>
          <p:cNvSpPr/>
          <p:nvPr/>
        </p:nvSpPr>
        <p:spPr>
          <a:xfrm>
            <a:off x="8509000" y="5300344"/>
            <a:ext cx="94615" cy="94615"/>
          </a:xfrm>
          <a:custGeom>
            <a:avLst/>
            <a:gdLst/>
            <a:ahLst/>
            <a:cxnLst/>
            <a:rect l="l" t="t" r="r" b="b"/>
            <a:pathLst>
              <a:path w="94615" h="94615">
                <a:moveTo>
                  <a:pt x="94615" y="0"/>
                </a:moveTo>
                <a:lnTo>
                  <a:pt x="0" y="94615"/>
                </a:lnTo>
                <a:lnTo>
                  <a:pt x="12700" y="88265"/>
                </a:lnTo>
                <a:lnTo>
                  <a:pt x="54609" y="53975"/>
                </a:lnTo>
                <a:lnTo>
                  <a:pt x="90170" y="10795"/>
                </a:lnTo>
                <a:lnTo>
                  <a:pt x="94615" y="0"/>
                </a:lnTo>
                <a:close/>
              </a:path>
            </a:pathLst>
          </a:custGeom>
          <a:solidFill>
            <a:srgbClr val="002D89"/>
          </a:solidFill>
        </p:spPr>
        <p:txBody>
          <a:bodyPr wrap="square" lIns="0" tIns="0" rIns="0" bIns="0" rtlCol="0">
            <a:noAutofit/>
          </a:bodyPr>
          <a:lstStyle/>
          <a:p>
            <a:endParaRPr/>
          </a:p>
        </p:txBody>
      </p:sp>
      <p:sp>
        <p:nvSpPr>
          <p:cNvPr id="19" name="object 19"/>
          <p:cNvSpPr/>
          <p:nvPr/>
        </p:nvSpPr>
        <p:spPr>
          <a:xfrm>
            <a:off x="8168640" y="5118988"/>
            <a:ext cx="448309" cy="408051"/>
          </a:xfrm>
          <a:custGeom>
            <a:avLst/>
            <a:gdLst/>
            <a:ahLst/>
            <a:cxnLst/>
            <a:rect l="l" t="t" r="r" b="b"/>
            <a:pathLst>
              <a:path w="448309" h="408050">
                <a:moveTo>
                  <a:pt x="397890" y="0"/>
                </a:moveTo>
                <a:lnTo>
                  <a:pt x="220484" y="177406"/>
                </a:lnTo>
                <a:lnTo>
                  <a:pt x="223519" y="192151"/>
                </a:lnTo>
                <a:lnTo>
                  <a:pt x="214629" y="226441"/>
                </a:lnTo>
                <a:lnTo>
                  <a:pt x="189229" y="269621"/>
                </a:lnTo>
                <a:lnTo>
                  <a:pt x="163829" y="303911"/>
                </a:lnTo>
                <a:lnTo>
                  <a:pt x="120650" y="338201"/>
                </a:lnTo>
                <a:lnTo>
                  <a:pt x="0" y="408051"/>
                </a:lnTo>
                <a:lnTo>
                  <a:pt x="111759" y="372491"/>
                </a:lnTo>
                <a:lnTo>
                  <a:pt x="207009" y="338201"/>
                </a:lnTo>
                <a:lnTo>
                  <a:pt x="284479" y="303911"/>
                </a:lnTo>
                <a:lnTo>
                  <a:pt x="353059" y="269621"/>
                </a:lnTo>
                <a:lnTo>
                  <a:pt x="394969" y="235331"/>
                </a:lnTo>
                <a:lnTo>
                  <a:pt x="430529" y="192151"/>
                </a:lnTo>
                <a:lnTo>
                  <a:pt x="448309" y="148971"/>
                </a:lnTo>
                <a:lnTo>
                  <a:pt x="448309" y="96900"/>
                </a:lnTo>
                <a:lnTo>
                  <a:pt x="430529" y="53721"/>
                </a:lnTo>
                <a:lnTo>
                  <a:pt x="412750" y="19431"/>
                </a:lnTo>
                <a:lnTo>
                  <a:pt x="397890" y="0"/>
                </a:lnTo>
                <a:close/>
              </a:path>
            </a:pathLst>
          </a:custGeom>
          <a:solidFill>
            <a:srgbClr val="002D89"/>
          </a:solidFill>
        </p:spPr>
        <p:txBody>
          <a:bodyPr wrap="square" lIns="0" tIns="0" rIns="0" bIns="0" rtlCol="0">
            <a:noAutofit/>
          </a:bodyPr>
          <a:lstStyle/>
          <a:p>
            <a:endParaRPr/>
          </a:p>
        </p:txBody>
      </p:sp>
      <p:sp>
        <p:nvSpPr>
          <p:cNvPr id="20" name="object 20"/>
          <p:cNvSpPr/>
          <p:nvPr/>
        </p:nvSpPr>
        <p:spPr>
          <a:xfrm>
            <a:off x="8168640" y="5023905"/>
            <a:ext cx="406696" cy="503134"/>
          </a:xfrm>
          <a:custGeom>
            <a:avLst/>
            <a:gdLst/>
            <a:ahLst/>
            <a:cxnLst/>
            <a:rect l="l" t="t" r="r" b="b"/>
            <a:pathLst>
              <a:path w="406696" h="503134">
                <a:moveTo>
                  <a:pt x="271994" y="0"/>
                </a:moveTo>
                <a:lnTo>
                  <a:pt x="139065" y="132929"/>
                </a:lnTo>
                <a:lnTo>
                  <a:pt x="163829" y="157694"/>
                </a:lnTo>
                <a:lnTo>
                  <a:pt x="198119" y="199604"/>
                </a:lnTo>
                <a:lnTo>
                  <a:pt x="214629" y="244054"/>
                </a:lnTo>
                <a:lnTo>
                  <a:pt x="223519" y="287234"/>
                </a:lnTo>
                <a:lnTo>
                  <a:pt x="222630" y="290663"/>
                </a:lnTo>
                <a:lnTo>
                  <a:pt x="406696" y="106598"/>
                </a:lnTo>
                <a:lnTo>
                  <a:pt x="379729" y="71334"/>
                </a:lnTo>
                <a:lnTo>
                  <a:pt x="335279" y="37044"/>
                </a:lnTo>
                <a:lnTo>
                  <a:pt x="271994" y="0"/>
                </a:lnTo>
                <a:close/>
              </a:path>
              <a:path w="406696" h="503134">
                <a:moveTo>
                  <a:pt x="24129" y="489164"/>
                </a:moveTo>
                <a:lnTo>
                  <a:pt x="0" y="503134"/>
                </a:lnTo>
                <a:lnTo>
                  <a:pt x="14901" y="498393"/>
                </a:lnTo>
                <a:lnTo>
                  <a:pt x="24129" y="489164"/>
                </a:lnTo>
                <a:close/>
              </a:path>
            </a:pathLst>
          </a:custGeom>
          <a:solidFill>
            <a:srgbClr val="002D8A"/>
          </a:solidFill>
        </p:spPr>
        <p:txBody>
          <a:bodyPr wrap="square" lIns="0" tIns="0" rIns="0" bIns="0" rtlCol="0">
            <a:noAutofit/>
          </a:bodyPr>
          <a:lstStyle/>
          <a:p>
            <a:endParaRPr/>
          </a:p>
        </p:txBody>
      </p:sp>
      <p:sp>
        <p:nvSpPr>
          <p:cNvPr id="21" name="object 21"/>
          <p:cNvSpPr/>
          <p:nvPr/>
        </p:nvSpPr>
        <p:spPr>
          <a:xfrm>
            <a:off x="8178747" y="4951189"/>
            <a:ext cx="276307" cy="217075"/>
          </a:xfrm>
          <a:custGeom>
            <a:avLst/>
            <a:gdLst/>
            <a:ahLst/>
            <a:cxnLst/>
            <a:rect l="l" t="t" r="r" b="b"/>
            <a:pathLst>
              <a:path w="276307" h="217075">
                <a:moveTo>
                  <a:pt x="116163" y="0"/>
                </a:moveTo>
                <a:lnTo>
                  <a:pt x="0" y="116163"/>
                </a:lnTo>
                <a:lnTo>
                  <a:pt x="50852" y="144050"/>
                </a:lnTo>
                <a:lnTo>
                  <a:pt x="110542" y="187230"/>
                </a:lnTo>
                <a:lnTo>
                  <a:pt x="140387" y="217075"/>
                </a:lnTo>
                <a:lnTo>
                  <a:pt x="276307" y="81156"/>
                </a:lnTo>
                <a:lnTo>
                  <a:pt x="221032" y="48800"/>
                </a:lnTo>
                <a:lnTo>
                  <a:pt x="116163" y="0"/>
                </a:lnTo>
                <a:close/>
              </a:path>
            </a:pathLst>
          </a:custGeom>
          <a:solidFill>
            <a:srgbClr val="002D8B"/>
          </a:solidFill>
        </p:spPr>
        <p:txBody>
          <a:bodyPr wrap="square" lIns="0" tIns="0" rIns="0" bIns="0" rtlCol="0">
            <a:noAutofit/>
          </a:bodyPr>
          <a:lstStyle/>
          <a:p>
            <a:endParaRPr/>
          </a:p>
        </p:txBody>
      </p:sp>
      <p:sp>
        <p:nvSpPr>
          <p:cNvPr id="22" name="object 22"/>
          <p:cNvSpPr/>
          <p:nvPr/>
        </p:nvSpPr>
        <p:spPr>
          <a:xfrm>
            <a:off x="8021122" y="4893980"/>
            <a:ext cx="288522" cy="181019"/>
          </a:xfrm>
          <a:custGeom>
            <a:avLst/>
            <a:gdLst/>
            <a:ahLst/>
            <a:cxnLst/>
            <a:rect l="l" t="t" r="r" b="b"/>
            <a:pathLst>
              <a:path w="288522" h="181019">
                <a:moveTo>
                  <a:pt x="112557" y="0"/>
                </a:moveTo>
                <a:lnTo>
                  <a:pt x="0" y="112557"/>
                </a:lnTo>
                <a:lnTo>
                  <a:pt x="26867" y="122519"/>
                </a:lnTo>
                <a:lnTo>
                  <a:pt x="129737" y="158079"/>
                </a:lnTo>
                <a:lnTo>
                  <a:pt x="171568" y="181019"/>
                </a:lnTo>
                <a:lnTo>
                  <a:pt x="288522" y="64065"/>
                </a:lnTo>
                <a:lnTo>
                  <a:pt x="250387" y="46319"/>
                </a:lnTo>
                <a:lnTo>
                  <a:pt x="112557" y="0"/>
                </a:lnTo>
                <a:close/>
              </a:path>
            </a:pathLst>
          </a:custGeom>
          <a:solidFill>
            <a:srgbClr val="002E8C"/>
          </a:solidFill>
        </p:spPr>
        <p:txBody>
          <a:bodyPr wrap="square" lIns="0" tIns="0" rIns="0" bIns="0" rtlCol="0">
            <a:noAutofit/>
          </a:bodyPr>
          <a:lstStyle/>
          <a:p>
            <a:endParaRPr/>
          </a:p>
        </p:txBody>
      </p:sp>
      <p:sp>
        <p:nvSpPr>
          <p:cNvPr id="23" name="object 23"/>
          <p:cNvSpPr/>
          <p:nvPr/>
        </p:nvSpPr>
        <p:spPr>
          <a:xfrm>
            <a:off x="7859507" y="4847169"/>
            <a:ext cx="289381" cy="164864"/>
          </a:xfrm>
          <a:custGeom>
            <a:avLst/>
            <a:gdLst/>
            <a:ahLst/>
            <a:cxnLst/>
            <a:rect l="l" t="t" r="r" b="b"/>
            <a:pathLst>
              <a:path w="289381" h="164864">
                <a:moveTo>
                  <a:pt x="101273" y="0"/>
                </a:moveTo>
                <a:lnTo>
                  <a:pt x="0" y="101273"/>
                </a:lnTo>
                <a:lnTo>
                  <a:pt x="75452" y="127420"/>
                </a:lnTo>
                <a:lnTo>
                  <a:pt x="176438" y="164864"/>
                </a:lnTo>
                <a:lnTo>
                  <a:pt x="289381" y="51921"/>
                </a:lnTo>
                <a:lnTo>
                  <a:pt x="257062" y="41060"/>
                </a:lnTo>
                <a:lnTo>
                  <a:pt x="101273" y="0"/>
                </a:lnTo>
                <a:close/>
              </a:path>
            </a:pathLst>
          </a:custGeom>
          <a:solidFill>
            <a:srgbClr val="002E8D"/>
          </a:solidFill>
        </p:spPr>
        <p:txBody>
          <a:bodyPr wrap="square" lIns="0" tIns="0" rIns="0" bIns="0" rtlCol="0">
            <a:noAutofit/>
          </a:bodyPr>
          <a:lstStyle/>
          <a:p>
            <a:endParaRPr/>
          </a:p>
        </p:txBody>
      </p:sp>
      <p:sp>
        <p:nvSpPr>
          <p:cNvPr id="24" name="object 24"/>
          <p:cNvSpPr/>
          <p:nvPr/>
        </p:nvSpPr>
        <p:spPr>
          <a:xfrm>
            <a:off x="7685499" y="4798101"/>
            <a:ext cx="292367" cy="155897"/>
          </a:xfrm>
          <a:custGeom>
            <a:avLst/>
            <a:gdLst/>
            <a:ahLst/>
            <a:cxnLst/>
            <a:rect l="l" t="t" r="r" b="b"/>
            <a:pathLst>
              <a:path w="292367" h="155897">
                <a:moveTo>
                  <a:pt x="104638" y="0"/>
                </a:moveTo>
                <a:lnTo>
                  <a:pt x="0" y="104638"/>
                </a:lnTo>
                <a:lnTo>
                  <a:pt x="121190" y="132038"/>
                </a:lnTo>
                <a:lnTo>
                  <a:pt x="190041" y="155897"/>
                </a:lnTo>
                <a:lnTo>
                  <a:pt x="292367" y="53571"/>
                </a:lnTo>
                <a:lnTo>
                  <a:pt x="267240" y="46948"/>
                </a:lnTo>
                <a:lnTo>
                  <a:pt x="104638" y="0"/>
                </a:lnTo>
                <a:close/>
              </a:path>
            </a:pathLst>
          </a:custGeom>
          <a:solidFill>
            <a:srgbClr val="002E8E"/>
          </a:solidFill>
        </p:spPr>
        <p:txBody>
          <a:bodyPr wrap="square" lIns="0" tIns="0" rIns="0" bIns="0" rtlCol="0">
            <a:noAutofit/>
          </a:bodyPr>
          <a:lstStyle/>
          <a:p>
            <a:endParaRPr/>
          </a:p>
        </p:txBody>
      </p:sp>
      <p:sp>
        <p:nvSpPr>
          <p:cNvPr id="25" name="object 25"/>
          <p:cNvSpPr/>
          <p:nvPr/>
        </p:nvSpPr>
        <p:spPr>
          <a:xfrm>
            <a:off x="7510642" y="4755304"/>
            <a:ext cx="297234" cy="151651"/>
          </a:xfrm>
          <a:custGeom>
            <a:avLst/>
            <a:gdLst/>
            <a:ahLst/>
            <a:cxnLst/>
            <a:rect l="l" t="t" r="r" b="b"/>
            <a:pathLst>
              <a:path w="297234" h="151651">
                <a:moveTo>
                  <a:pt x="103853" y="0"/>
                </a:moveTo>
                <a:lnTo>
                  <a:pt x="0" y="103853"/>
                </a:lnTo>
                <a:lnTo>
                  <a:pt x="149997" y="141815"/>
                </a:lnTo>
                <a:lnTo>
                  <a:pt x="193501" y="151651"/>
                </a:lnTo>
                <a:lnTo>
                  <a:pt x="297234" y="47918"/>
                </a:lnTo>
                <a:lnTo>
                  <a:pt x="261757" y="37675"/>
                </a:lnTo>
                <a:lnTo>
                  <a:pt x="103853" y="0"/>
                </a:lnTo>
                <a:close/>
              </a:path>
            </a:pathLst>
          </a:custGeom>
          <a:solidFill>
            <a:srgbClr val="002F8F"/>
          </a:solidFill>
        </p:spPr>
        <p:txBody>
          <a:bodyPr wrap="square" lIns="0" tIns="0" rIns="0" bIns="0" rtlCol="0">
            <a:noAutofit/>
          </a:bodyPr>
          <a:lstStyle/>
          <a:p>
            <a:endParaRPr/>
          </a:p>
        </p:txBody>
      </p:sp>
      <p:sp>
        <p:nvSpPr>
          <p:cNvPr id="26" name="object 26"/>
          <p:cNvSpPr/>
          <p:nvPr/>
        </p:nvSpPr>
        <p:spPr>
          <a:xfrm>
            <a:off x="7339753" y="4712980"/>
            <a:ext cx="292173" cy="150537"/>
          </a:xfrm>
          <a:custGeom>
            <a:avLst/>
            <a:gdLst/>
            <a:ahLst/>
            <a:cxnLst/>
            <a:rect l="l" t="t" r="r" b="b"/>
            <a:pathLst>
              <a:path w="292173" h="150537">
                <a:moveTo>
                  <a:pt x="97355" y="0"/>
                </a:moveTo>
                <a:lnTo>
                  <a:pt x="0" y="97355"/>
                </a:lnTo>
                <a:lnTo>
                  <a:pt x="115146" y="132069"/>
                </a:lnTo>
                <a:lnTo>
                  <a:pt x="188118" y="150537"/>
                </a:lnTo>
                <a:lnTo>
                  <a:pt x="292173" y="46482"/>
                </a:lnTo>
                <a:lnTo>
                  <a:pt x="97355" y="0"/>
                </a:lnTo>
                <a:close/>
              </a:path>
            </a:pathLst>
          </a:custGeom>
          <a:solidFill>
            <a:srgbClr val="002F90"/>
          </a:solidFill>
        </p:spPr>
        <p:txBody>
          <a:bodyPr wrap="square" lIns="0" tIns="0" rIns="0" bIns="0" rtlCol="0">
            <a:noAutofit/>
          </a:bodyPr>
          <a:lstStyle/>
          <a:p>
            <a:endParaRPr/>
          </a:p>
        </p:txBody>
      </p:sp>
      <p:sp>
        <p:nvSpPr>
          <p:cNvPr id="27" name="object 27"/>
          <p:cNvSpPr/>
          <p:nvPr/>
        </p:nvSpPr>
        <p:spPr>
          <a:xfrm>
            <a:off x="7181191" y="4662960"/>
            <a:ext cx="274374" cy="152671"/>
          </a:xfrm>
          <a:custGeom>
            <a:avLst/>
            <a:gdLst/>
            <a:ahLst/>
            <a:cxnLst/>
            <a:rect l="l" t="t" r="r" b="b"/>
            <a:pathLst>
              <a:path w="274374" h="152671">
                <a:moveTo>
                  <a:pt x="87498" y="0"/>
                </a:moveTo>
                <a:lnTo>
                  <a:pt x="0" y="87498"/>
                </a:lnTo>
                <a:lnTo>
                  <a:pt x="100988" y="130019"/>
                </a:lnTo>
                <a:lnTo>
                  <a:pt x="176126" y="152671"/>
                </a:lnTo>
                <a:lnTo>
                  <a:pt x="274374" y="54424"/>
                </a:lnTo>
                <a:lnTo>
                  <a:pt x="229258" y="43659"/>
                </a:lnTo>
                <a:lnTo>
                  <a:pt x="87498" y="0"/>
                </a:lnTo>
                <a:close/>
              </a:path>
            </a:pathLst>
          </a:custGeom>
          <a:solidFill>
            <a:srgbClr val="002F91"/>
          </a:solidFill>
        </p:spPr>
        <p:txBody>
          <a:bodyPr wrap="square" lIns="0" tIns="0" rIns="0" bIns="0" rtlCol="0">
            <a:noAutofit/>
          </a:bodyPr>
          <a:lstStyle/>
          <a:p>
            <a:endParaRPr/>
          </a:p>
        </p:txBody>
      </p:sp>
      <p:sp>
        <p:nvSpPr>
          <p:cNvPr id="28" name="object 28"/>
          <p:cNvSpPr/>
          <p:nvPr/>
        </p:nvSpPr>
        <p:spPr>
          <a:xfrm>
            <a:off x="7023970" y="4611226"/>
            <a:ext cx="261225" cy="145629"/>
          </a:xfrm>
          <a:custGeom>
            <a:avLst/>
            <a:gdLst/>
            <a:ahLst/>
            <a:cxnLst/>
            <a:rect l="l" t="t" r="r" b="b"/>
            <a:pathLst>
              <a:path w="261225" h="145629">
                <a:moveTo>
                  <a:pt x="76743" y="0"/>
                </a:moveTo>
                <a:lnTo>
                  <a:pt x="0" y="76743"/>
                </a:lnTo>
                <a:lnTo>
                  <a:pt x="113429" y="120793"/>
                </a:lnTo>
                <a:lnTo>
                  <a:pt x="172414" y="145629"/>
                </a:lnTo>
                <a:lnTo>
                  <a:pt x="261225" y="56817"/>
                </a:lnTo>
                <a:lnTo>
                  <a:pt x="76743" y="0"/>
                </a:lnTo>
                <a:close/>
              </a:path>
            </a:pathLst>
          </a:custGeom>
          <a:solidFill>
            <a:srgbClr val="003092"/>
          </a:solidFill>
        </p:spPr>
        <p:txBody>
          <a:bodyPr wrap="square" lIns="0" tIns="0" rIns="0" bIns="0" rtlCol="0">
            <a:noAutofit/>
          </a:bodyPr>
          <a:lstStyle/>
          <a:p>
            <a:endParaRPr/>
          </a:p>
        </p:txBody>
      </p:sp>
      <p:sp>
        <p:nvSpPr>
          <p:cNvPr id="29" name="object 29"/>
          <p:cNvSpPr/>
          <p:nvPr/>
        </p:nvSpPr>
        <p:spPr>
          <a:xfrm>
            <a:off x="6883714" y="4555305"/>
            <a:ext cx="234476" cy="139058"/>
          </a:xfrm>
          <a:custGeom>
            <a:avLst/>
            <a:gdLst/>
            <a:ahLst/>
            <a:cxnLst/>
            <a:rect l="l" t="t" r="r" b="b"/>
            <a:pathLst>
              <a:path w="234476" h="139058">
                <a:moveTo>
                  <a:pt x="54480" y="0"/>
                </a:moveTo>
                <a:lnTo>
                  <a:pt x="0" y="54480"/>
                </a:lnTo>
                <a:lnTo>
                  <a:pt x="18735" y="66224"/>
                </a:lnTo>
                <a:lnTo>
                  <a:pt x="122875" y="125914"/>
                </a:lnTo>
                <a:lnTo>
                  <a:pt x="156721" y="139058"/>
                </a:lnTo>
                <a:lnTo>
                  <a:pt x="234476" y="61303"/>
                </a:lnTo>
                <a:lnTo>
                  <a:pt x="192725" y="48444"/>
                </a:lnTo>
                <a:lnTo>
                  <a:pt x="54480" y="0"/>
                </a:lnTo>
                <a:close/>
              </a:path>
            </a:pathLst>
          </a:custGeom>
          <a:solidFill>
            <a:srgbClr val="003093"/>
          </a:solidFill>
        </p:spPr>
        <p:txBody>
          <a:bodyPr wrap="square" lIns="0" tIns="0" rIns="0" bIns="0" rtlCol="0">
            <a:noAutofit/>
          </a:bodyPr>
          <a:lstStyle/>
          <a:p>
            <a:endParaRPr/>
          </a:p>
        </p:txBody>
      </p:sp>
      <p:sp>
        <p:nvSpPr>
          <p:cNvPr id="30" name="object 30"/>
          <p:cNvSpPr/>
          <p:nvPr/>
        </p:nvSpPr>
        <p:spPr>
          <a:xfrm>
            <a:off x="6757769" y="4476200"/>
            <a:ext cx="196412" cy="141904"/>
          </a:xfrm>
          <a:custGeom>
            <a:avLst/>
            <a:gdLst/>
            <a:ahLst/>
            <a:cxnLst/>
            <a:rect l="l" t="t" r="r" b="b"/>
            <a:pathLst>
              <a:path w="196412" h="141904">
                <a:moveTo>
                  <a:pt x="41089" y="0"/>
                </a:moveTo>
                <a:lnTo>
                  <a:pt x="0" y="41089"/>
                </a:lnTo>
                <a:lnTo>
                  <a:pt x="59590" y="91989"/>
                </a:lnTo>
                <a:lnTo>
                  <a:pt x="139215" y="141904"/>
                </a:lnTo>
                <a:lnTo>
                  <a:pt x="196412" y="84707"/>
                </a:lnTo>
                <a:lnTo>
                  <a:pt x="170080" y="75479"/>
                </a:lnTo>
                <a:lnTo>
                  <a:pt x="49430" y="5629"/>
                </a:lnTo>
                <a:lnTo>
                  <a:pt x="41089" y="0"/>
                </a:lnTo>
                <a:close/>
              </a:path>
            </a:pathLst>
          </a:custGeom>
          <a:solidFill>
            <a:srgbClr val="003094"/>
          </a:solidFill>
        </p:spPr>
        <p:txBody>
          <a:bodyPr wrap="square" lIns="0" tIns="0" rIns="0" bIns="0" rtlCol="0">
            <a:noAutofit/>
          </a:bodyPr>
          <a:lstStyle/>
          <a:p>
            <a:endParaRPr/>
          </a:p>
        </p:txBody>
      </p:sp>
      <p:sp>
        <p:nvSpPr>
          <p:cNvPr id="31" name="object 31"/>
          <p:cNvSpPr/>
          <p:nvPr/>
        </p:nvSpPr>
        <p:spPr>
          <a:xfrm>
            <a:off x="6657220" y="4381500"/>
            <a:ext cx="154001" cy="145151"/>
          </a:xfrm>
          <a:custGeom>
            <a:avLst/>
            <a:gdLst/>
            <a:ahLst/>
            <a:cxnLst/>
            <a:rect l="l" t="t" r="r" b="b"/>
            <a:pathLst>
              <a:path w="154001" h="145151">
                <a:moveTo>
                  <a:pt x="16629" y="0"/>
                </a:moveTo>
                <a:lnTo>
                  <a:pt x="0" y="16629"/>
                </a:lnTo>
                <a:lnTo>
                  <a:pt x="14089" y="38100"/>
                </a:lnTo>
                <a:lnTo>
                  <a:pt x="48379" y="83819"/>
                </a:lnTo>
                <a:lnTo>
                  <a:pt x="99179" y="134619"/>
                </a:lnTo>
                <a:lnTo>
                  <a:pt x="111508" y="145151"/>
                </a:lnTo>
                <a:lnTo>
                  <a:pt x="154001" y="102658"/>
                </a:lnTo>
                <a:lnTo>
                  <a:pt x="149979" y="100330"/>
                </a:lnTo>
                <a:lnTo>
                  <a:pt x="48379" y="31750"/>
                </a:lnTo>
                <a:lnTo>
                  <a:pt x="16629" y="0"/>
                </a:lnTo>
                <a:close/>
              </a:path>
            </a:pathLst>
          </a:custGeom>
          <a:solidFill>
            <a:srgbClr val="003195"/>
          </a:solidFill>
        </p:spPr>
        <p:txBody>
          <a:bodyPr wrap="square" lIns="0" tIns="0" rIns="0" bIns="0" rtlCol="0">
            <a:noAutofit/>
          </a:bodyPr>
          <a:lstStyle/>
          <a:p>
            <a:endParaRPr/>
          </a:p>
        </p:txBody>
      </p:sp>
      <p:sp>
        <p:nvSpPr>
          <p:cNvPr id="32" name="object 32"/>
          <p:cNvSpPr/>
          <p:nvPr/>
        </p:nvSpPr>
        <p:spPr>
          <a:xfrm>
            <a:off x="6619240" y="4240530"/>
            <a:ext cx="65404" cy="170635"/>
          </a:xfrm>
          <a:custGeom>
            <a:avLst/>
            <a:gdLst/>
            <a:ahLst/>
            <a:cxnLst/>
            <a:rect l="l" t="t" r="r" b="b"/>
            <a:pathLst>
              <a:path w="65404" h="170635">
                <a:moveTo>
                  <a:pt x="0" y="0"/>
                </a:moveTo>
                <a:lnTo>
                  <a:pt x="0" y="59690"/>
                </a:lnTo>
                <a:lnTo>
                  <a:pt x="7619" y="95250"/>
                </a:lnTo>
                <a:lnTo>
                  <a:pt x="25400" y="138430"/>
                </a:lnTo>
                <a:lnTo>
                  <a:pt x="46534" y="170635"/>
                </a:lnTo>
                <a:lnTo>
                  <a:pt x="65404" y="151765"/>
                </a:lnTo>
                <a:lnTo>
                  <a:pt x="52069" y="138430"/>
                </a:lnTo>
                <a:lnTo>
                  <a:pt x="25400" y="95250"/>
                </a:lnTo>
                <a:lnTo>
                  <a:pt x="7619" y="52070"/>
                </a:lnTo>
                <a:lnTo>
                  <a:pt x="0" y="0"/>
                </a:lnTo>
                <a:close/>
              </a:path>
            </a:pathLst>
          </a:custGeom>
          <a:solidFill>
            <a:srgbClr val="003196"/>
          </a:solidFill>
        </p:spPr>
        <p:txBody>
          <a:bodyPr wrap="square" lIns="0" tIns="0" rIns="0" bIns="0" rtlCol="0">
            <a:noAutofit/>
          </a:bodyPr>
          <a:lstStyle/>
          <a:p>
            <a:endParaRPr/>
          </a:p>
        </p:txBody>
      </p:sp>
      <p:sp>
        <p:nvSpPr>
          <p:cNvPr id="33" name="object 33"/>
          <p:cNvSpPr/>
          <p:nvPr/>
        </p:nvSpPr>
        <p:spPr>
          <a:xfrm>
            <a:off x="8993761" y="5312410"/>
            <a:ext cx="129918" cy="55880"/>
          </a:xfrm>
          <a:custGeom>
            <a:avLst/>
            <a:gdLst/>
            <a:ahLst/>
            <a:cxnLst/>
            <a:rect l="l" t="t" r="r" b="b"/>
            <a:pathLst>
              <a:path w="129918" h="55879">
                <a:moveTo>
                  <a:pt x="129918" y="0"/>
                </a:moveTo>
                <a:lnTo>
                  <a:pt x="79118" y="25399"/>
                </a:lnTo>
                <a:lnTo>
                  <a:pt x="0" y="55879"/>
                </a:lnTo>
                <a:lnTo>
                  <a:pt x="129918" y="55879"/>
                </a:lnTo>
                <a:lnTo>
                  <a:pt x="129918" y="0"/>
                </a:lnTo>
                <a:close/>
              </a:path>
            </a:pathLst>
          </a:custGeom>
          <a:solidFill>
            <a:srgbClr val="00287B"/>
          </a:solidFill>
        </p:spPr>
        <p:txBody>
          <a:bodyPr wrap="square" lIns="0" tIns="0" rIns="0" bIns="0" rtlCol="0">
            <a:noAutofit/>
          </a:bodyPr>
          <a:lstStyle/>
          <a:p>
            <a:endParaRPr/>
          </a:p>
        </p:txBody>
      </p:sp>
      <p:sp>
        <p:nvSpPr>
          <p:cNvPr id="34" name="object 34"/>
          <p:cNvSpPr/>
          <p:nvPr/>
        </p:nvSpPr>
        <p:spPr>
          <a:xfrm>
            <a:off x="8837214" y="5363210"/>
            <a:ext cx="286465" cy="58420"/>
          </a:xfrm>
          <a:custGeom>
            <a:avLst/>
            <a:gdLst/>
            <a:ahLst/>
            <a:cxnLst/>
            <a:rect l="l" t="t" r="r" b="b"/>
            <a:pathLst>
              <a:path w="286465" h="58420">
                <a:moveTo>
                  <a:pt x="286465" y="0"/>
                </a:moveTo>
                <a:lnTo>
                  <a:pt x="169733" y="0"/>
                </a:lnTo>
                <a:lnTo>
                  <a:pt x="80725" y="34289"/>
                </a:lnTo>
                <a:lnTo>
                  <a:pt x="0" y="58419"/>
                </a:lnTo>
                <a:lnTo>
                  <a:pt x="286465" y="58419"/>
                </a:lnTo>
                <a:lnTo>
                  <a:pt x="286465" y="0"/>
                </a:lnTo>
                <a:close/>
              </a:path>
            </a:pathLst>
          </a:custGeom>
          <a:solidFill>
            <a:srgbClr val="00287B"/>
          </a:solidFill>
        </p:spPr>
        <p:txBody>
          <a:bodyPr wrap="square" lIns="0" tIns="0" rIns="0" bIns="0" rtlCol="0">
            <a:noAutofit/>
          </a:bodyPr>
          <a:lstStyle/>
          <a:p>
            <a:endParaRPr/>
          </a:p>
        </p:txBody>
      </p:sp>
      <p:sp>
        <p:nvSpPr>
          <p:cNvPr id="35" name="object 35"/>
          <p:cNvSpPr/>
          <p:nvPr/>
        </p:nvSpPr>
        <p:spPr>
          <a:xfrm>
            <a:off x="8655755" y="5416550"/>
            <a:ext cx="467924" cy="58419"/>
          </a:xfrm>
          <a:custGeom>
            <a:avLst/>
            <a:gdLst/>
            <a:ahLst/>
            <a:cxnLst/>
            <a:rect l="l" t="t" r="r" b="b"/>
            <a:pathLst>
              <a:path w="467924" h="58420">
                <a:moveTo>
                  <a:pt x="467924" y="0"/>
                </a:moveTo>
                <a:lnTo>
                  <a:pt x="198453" y="0"/>
                </a:lnTo>
                <a:lnTo>
                  <a:pt x="28504" y="50800"/>
                </a:lnTo>
                <a:lnTo>
                  <a:pt x="0" y="58419"/>
                </a:lnTo>
                <a:lnTo>
                  <a:pt x="467924" y="58419"/>
                </a:lnTo>
                <a:lnTo>
                  <a:pt x="467924" y="0"/>
                </a:lnTo>
                <a:close/>
              </a:path>
            </a:pathLst>
          </a:custGeom>
          <a:solidFill>
            <a:srgbClr val="00287C"/>
          </a:solidFill>
        </p:spPr>
        <p:txBody>
          <a:bodyPr wrap="square" lIns="0" tIns="0" rIns="0" bIns="0" rtlCol="0">
            <a:noAutofit/>
          </a:bodyPr>
          <a:lstStyle/>
          <a:p>
            <a:endParaRPr/>
          </a:p>
        </p:txBody>
      </p:sp>
      <p:sp>
        <p:nvSpPr>
          <p:cNvPr id="36" name="object 36"/>
          <p:cNvSpPr/>
          <p:nvPr/>
        </p:nvSpPr>
        <p:spPr>
          <a:xfrm>
            <a:off x="8465782" y="5469889"/>
            <a:ext cx="657897" cy="58419"/>
          </a:xfrm>
          <a:custGeom>
            <a:avLst/>
            <a:gdLst/>
            <a:ahLst/>
            <a:cxnLst/>
            <a:rect l="l" t="t" r="r" b="b"/>
            <a:pathLst>
              <a:path w="657897" h="58420">
                <a:moveTo>
                  <a:pt x="657897" y="0"/>
                </a:moveTo>
                <a:lnTo>
                  <a:pt x="208975" y="0"/>
                </a:lnTo>
                <a:lnTo>
                  <a:pt x="90207" y="31750"/>
                </a:lnTo>
                <a:lnTo>
                  <a:pt x="0" y="58420"/>
                </a:lnTo>
                <a:lnTo>
                  <a:pt x="657897" y="58420"/>
                </a:lnTo>
                <a:lnTo>
                  <a:pt x="657897" y="0"/>
                </a:lnTo>
                <a:close/>
              </a:path>
            </a:pathLst>
          </a:custGeom>
          <a:solidFill>
            <a:srgbClr val="00297D"/>
          </a:solidFill>
        </p:spPr>
        <p:txBody>
          <a:bodyPr wrap="square" lIns="0" tIns="0" rIns="0" bIns="0" rtlCol="0">
            <a:noAutofit/>
          </a:bodyPr>
          <a:lstStyle/>
          <a:p>
            <a:endParaRPr/>
          </a:p>
        </p:txBody>
      </p:sp>
      <p:sp>
        <p:nvSpPr>
          <p:cNvPr id="37" name="object 37"/>
          <p:cNvSpPr/>
          <p:nvPr/>
        </p:nvSpPr>
        <p:spPr>
          <a:xfrm>
            <a:off x="8250035" y="5523230"/>
            <a:ext cx="873644" cy="58419"/>
          </a:xfrm>
          <a:custGeom>
            <a:avLst/>
            <a:gdLst/>
            <a:ahLst/>
            <a:cxnLst/>
            <a:rect l="l" t="t" r="r" b="b"/>
            <a:pathLst>
              <a:path w="873644" h="58420">
                <a:moveTo>
                  <a:pt x="873644" y="0"/>
                </a:moveTo>
                <a:lnTo>
                  <a:pt x="232929" y="0"/>
                </a:lnTo>
                <a:lnTo>
                  <a:pt x="159904" y="21590"/>
                </a:lnTo>
                <a:lnTo>
                  <a:pt x="4964" y="57150"/>
                </a:lnTo>
                <a:lnTo>
                  <a:pt x="0" y="58420"/>
                </a:lnTo>
                <a:lnTo>
                  <a:pt x="819274" y="58420"/>
                </a:lnTo>
                <a:lnTo>
                  <a:pt x="873644" y="46990"/>
                </a:lnTo>
                <a:lnTo>
                  <a:pt x="873644" y="0"/>
                </a:lnTo>
                <a:close/>
              </a:path>
            </a:pathLst>
          </a:custGeom>
          <a:solidFill>
            <a:srgbClr val="00297E"/>
          </a:solidFill>
        </p:spPr>
        <p:txBody>
          <a:bodyPr wrap="square" lIns="0" tIns="0" rIns="0" bIns="0" rtlCol="0">
            <a:noAutofit/>
          </a:bodyPr>
          <a:lstStyle/>
          <a:p>
            <a:endParaRPr/>
          </a:p>
        </p:txBody>
      </p:sp>
      <p:sp>
        <p:nvSpPr>
          <p:cNvPr id="38" name="object 38"/>
          <p:cNvSpPr/>
          <p:nvPr/>
        </p:nvSpPr>
        <p:spPr>
          <a:xfrm>
            <a:off x="8046489" y="5576569"/>
            <a:ext cx="1046985" cy="57150"/>
          </a:xfrm>
          <a:custGeom>
            <a:avLst/>
            <a:gdLst/>
            <a:ahLst/>
            <a:cxnLst/>
            <a:rect l="l" t="t" r="r" b="b"/>
            <a:pathLst>
              <a:path w="1046985" h="57150">
                <a:moveTo>
                  <a:pt x="1046985" y="0"/>
                </a:moveTo>
                <a:lnTo>
                  <a:pt x="225111" y="0"/>
                </a:lnTo>
                <a:lnTo>
                  <a:pt x="208510" y="3809"/>
                </a:lnTo>
                <a:lnTo>
                  <a:pt x="0" y="57149"/>
                </a:lnTo>
                <a:lnTo>
                  <a:pt x="775136" y="57149"/>
                </a:lnTo>
                <a:lnTo>
                  <a:pt x="1046985" y="0"/>
                </a:lnTo>
                <a:close/>
              </a:path>
            </a:pathLst>
          </a:custGeom>
          <a:solidFill>
            <a:srgbClr val="00297F"/>
          </a:solidFill>
        </p:spPr>
        <p:txBody>
          <a:bodyPr wrap="square" lIns="0" tIns="0" rIns="0" bIns="0" rtlCol="0">
            <a:noAutofit/>
          </a:bodyPr>
          <a:lstStyle/>
          <a:p>
            <a:endParaRPr/>
          </a:p>
        </p:txBody>
      </p:sp>
      <p:sp>
        <p:nvSpPr>
          <p:cNvPr id="39" name="object 39"/>
          <p:cNvSpPr/>
          <p:nvPr/>
        </p:nvSpPr>
        <p:spPr>
          <a:xfrm>
            <a:off x="7842194" y="5628639"/>
            <a:ext cx="1003595" cy="58419"/>
          </a:xfrm>
          <a:custGeom>
            <a:avLst/>
            <a:gdLst/>
            <a:ahLst/>
            <a:cxnLst/>
            <a:rect l="l" t="t" r="r" b="b"/>
            <a:pathLst>
              <a:path w="1003595" h="58420">
                <a:moveTo>
                  <a:pt x="1003595" y="0"/>
                </a:moveTo>
                <a:lnTo>
                  <a:pt x="224152" y="0"/>
                </a:lnTo>
                <a:lnTo>
                  <a:pt x="85145" y="35560"/>
                </a:lnTo>
                <a:lnTo>
                  <a:pt x="0" y="58420"/>
                </a:lnTo>
                <a:lnTo>
                  <a:pt x="734583" y="58420"/>
                </a:lnTo>
                <a:lnTo>
                  <a:pt x="834445" y="35560"/>
                </a:lnTo>
                <a:lnTo>
                  <a:pt x="1003595" y="0"/>
                </a:lnTo>
                <a:close/>
              </a:path>
            </a:pathLst>
          </a:custGeom>
          <a:solidFill>
            <a:srgbClr val="002A80"/>
          </a:solidFill>
        </p:spPr>
        <p:txBody>
          <a:bodyPr wrap="square" lIns="0" tIns="0" rIns="0" bIns="0" rtlCol="0">
            <a:noAutofit/>
          </a:bodyPr>
          <a:lstStyle/>
          <a:p>
            <a:endParaRPr/>
          </a:p>
        </p:txBody>
      </p:sp>
      <p:sp>
        <p:nvSpPr>
          <p:cNvPr id="40" name="object 40"/>
          <p:cNvSpPr/>
          <p:nvPr/>
        </p:nvSpPr>
        <p:spPr>
          <a:xfrm>
            <a:off x="7643522" y="5681980"/>
            <a:ext cx="955446" cy="58419"/>
          </a:xfrm>
          <a:custGeom>
            <a:avLst/>
            <a:gdLst/>
            <a:ahLst/>
            <a:cxnLst/>
            <a:rect l="l" t="t" r="r" b="b"/>
            <a:pathLst>
              <a:path w="955446" h="58420">
                <a:moveTo>
                  <a:pt x="955446" y="0"/>
                </a:moveTo>
                <a:lnTo>
                  <a:pt x="217593" y="0"/>
                </a:lnTo>
                <a:lnTo>
                  <a:pt x="0" y="58420"/>
                </a:lnTo>
                <a:lnTo>
                  <a:pt x="700243" y="58420"/>
                </a:lnTo>
                <a:lnTo>
                  <a:pt x="955446" y="0"/>
                </a:lnTo>
                <a:close/>
              </a:path>
            </a:pathLst>
          </a:custGeom>
          <a:solidFill>
            <a:srgbClr val="002A81"/>
          </a:solidFill>
        </p:spPr>
        <p:txBody>
          <a:bodyPr wrap="square" lIns="0" tIns="0" rIns="0" bIns="0" rtlCol="0">
            <a:noAutofit/>
          </a:bodyPr>
          <a:lstStyle/>
          <a:p>
            <a:endParaRPr/>
          </a:p>
        </p:txBody>
      </p:sp>
      <p:sp>
        <p:nvSpPr>
          <p:cNvPr id="41" name="object 41"/>
          <p:cNvSpPr/>
          <p:nvPr/>
        </p:nvSpPr>
        <p:spPr>
          <a:xfrm>
            <a:off x="7427813" y="5735319"/>
            <a:ext cx="938144" cy="58420"/>
          </a:xfrm>
          <a:custGeom>
            <a:avLst/>
            <a:gdLst/>
            <a:ahLst/>
            <a:cxnLst/>
            <a:rect l="l" t="t" r="r" b="b"/>
            <a:pathLst>
              <a:path w="938144" h="58420">
                <a:moveTo>
                  <a:pt x="938144" y="0"/>
                </a:moveTo>
                <a:lnTo>
                  <a:pt x="234630" y="0"/>
                </a:lnTo>
                <a:lnTo>
                  <a:pt x="173136" y="16509"/>
                </a:lnTo>
                <a:lnTo>
                  <a:pt x="0" y="58419"/>
                </a:lnTo>
                <a:lnTo>
                  <a:pt x="691090" y="58419"/>
                </a:lnTo>
                <a:lnTo>
                  <a:pt x="827186" y="25399"/>
                </a:lnTo>
                <a:lnTo>
                  <a:pt x="938144" y="0"/>
                </a:lnTo>
                <a:close/>
              </a:path>
            </a:pathLst>
          </a:custGeom>
          <a:solidFill>
            <a:srgbClr val="002A82"/>
          </a:solidFill>
        </p:spPr>
        <p:txBody>
          <a:bodyPr wrap="square" lIns="0" tIns="0" rIns="0" bIns="0" rtlCol="0">
            <a:noAutofit/>
          </a:bodyPr>
          <a:lstStyle/>
          <a:p>
            <a:endParaRPr/>
          </a:p>
        </p:txBody>
      </p:sp>
      <p:sp>
        <p:nvSpPr>
          <p:cNvPr id="42" name="object 42"/>
          <p:cNvSpPr/>
          <p:nvPr/>
        </p:nvSpPr>
        <p:spPr>
          <a:xfrm>
            <a:off x="7223360" y="5788660"/>
            <a:ext cx="916481" cy="57150"/>
          </a:xfrm>
          <a:custGeom>
            <a:avLst/>
            <a:gdLst/>
            <a:ahLst/>
            <a:cxnLst/>
            <a:rect l="l" t="t" r="r" b="b"/>
            <a:pathLst>
              <a:path w="916481" h="57150">
                <a:moveTo>
                  <a:pt x="916481" y="0"/>
                </a:moveTo>
                <a:lnTo>
                  <a:pt x="225438" y="0"/>
                </a:lnTo>
                <a:lnTo>
                  <a:pt x="57549" y="40639"/>
                </a:lnTo>
                <a:lnTo>
                  <a:pt x="0" y="57149"/>
                </a:lnTo>
                <a:lnTo>
                  <a:pt x="680930" y="57149"/>
                </a:lnTo>
                <a:lnTo>
                  <a:pt x="916481" y="0"/>
                </a:lnTo>
                <a:close/>
              </a:path>
            </a:pathLst>
          </a:custGeom>
          <a:solidFill>
            <a:srgbClr val="002B83"/>
          </a:solidFill>
        </p:spPr>
        <p:txBody>
          <a:bodyPr wrap="square" lIns="0" tIns="0" rIns="0" bIns="0" rtlCol="0">
            <a:noAutofit/>
          </a:bodyPr>
          <a:lstStyle/>
          <a:p>
            <a:endParaRPr/>
          </a:p>
        </p:txBody>
      </p:sp>
      <p:sp>
        <p:nvSpPr>
          <p:cNvPr id="43" name="object 43"/>
          <p:cNvSpPr/>
          <p:nvPr/>
        </p:nvSpPr>
        <p:spPr>
          <a:xfrm>
            <a:off x="7042073" y="5840730"/>
            <a:ext cx="883156" cy="58419"/>
          </a:xfrm>
          <a:custGeom>
            <a:avLst/>
            <a:gdLst/>
            <a:ahLst/>
            <a:cxnLst/>
            <a:rect l="l" t="t" r="r" b="b"/>
            <a:pathLst>
              <a:path w="883156" h="58420">
                <a:moveTo>
                  <a:pt x="883156" y="0"/>
                </a:moveTo>
                <a:lnTo>
                  <a:pt x="198995" y="0"/>
                </a:lnTo>
                <a:lnTo>
                  <a:pt x="83896" y="33020"/>
                </a:lnTo>
                <a:lnTo>
                  <a:pt x="0" y="58420"/>
                </a:lnTo>
                <a:lnTo>
                  <a:pt x="658889" y="58420"/>
                </a:lnTo>
                <a:lnTo>
                  <a:pt x="825576" y="13970"/>
                </a:lnTo>
                <a:lnTo>
                  <a:pt x="883156" y="0"/>
                </a:lnTo>
                <a:close/>
              </a:path>
            </a:pathLst>
          </a:custGeom>
          <a:solidFill>
            <a:srgbClr val="002B84"/>
          </a:solidFill>
        </p:spPr>
        <p:txBody>
          <a:bodyPr wrap="square" lIns="0" tIns="0" rIns="0" bIns="0" rtlCol="0">
            <a:noAutofit/>
          </a:bodyPr>
          <a:lstStyle/>
          <a:p>
            <a:endParaRPr/>
          </a:p>
        </p:txBody>
      </p:sp>
      <p:sp>
        <p:nvSpPr>
          <p:cNvPr id="44" name="object 44"/>
          <p:cNvSpPr/>
          <p:nvPr/>
        </p:nvSpPr>
        <p:spPr>
          <a:xfrm>
            <a:off x="6871420" y="5894069"/>
            <a:ext cx="848592" cy="58420"/>
          </a:xfrm>
          <a:custGeom>
            <a:avLst/>
            <a:gdLst/>
            <a:ahLst/>
            <a:cxnLst/>
            <a:rect l="l" t="t" r="r" b="b"/>
            <a:pathLst>
              <a:path w="848592" h="58420">
                <a:moveTo>
                  <a:pt x="848592" y="0"/>
                </a:moveTo>
                <a:lnTo>
                  <a:pt x="187432" y="0"/>
                </a:lnTo>
                <a:lnTo>
                  <a:pt x="116120" y="21589"/>
                </a:lnTo>
                <a:lnTo>
                  <a:pt x="0" y="58419"/>
                </a:lnTo>
                <a:lnTo>
                  <a:pt x="629852" y="58419"/>
                </a:lnTo>
                <a:lnTo>
                  <a:pt x="634280" y="57149"/>
                </a:lnTo>
                <a:lnTo>
                  <a:pt x="848592" y="0"/>
                </a:lnTo>
                <a:close/>
              </a:path>
            </a:pathLst>
          </a:custGeom>
          <a:solidFill>
            <a:srgbClr val="002B85"/>
          </a:solidFill>
        </p:spPr>
        <p:txBody>
          <a:bodyPr wrap="square" lIns="0" tIns="0" rIns="0" bIns="0" rtlCol="0">
            <a:noAutofit/>
          </a:bodyPr>
          <a:lstStyle/>
          <a:p>
            <a:endParaRPr/>
          </a:p>
        </p:txBody>
      </p:sp>
      <p:sp>
        <p:nvSpPr>
          <p:cNvPr id="45" name="object 45"/>
          <p:cNvSpPr/>
          <p:nvPr/>
        </p:nvSpPr>
        <p:spPr>
          <a:xfrm>
            <a:off x="6703245" y="5947410"/>
            <a:ext cx="816741" cy="58420"/>
          </a:xfrm>
          <a:custGeom>
            <a:avLst/>
            <a:gdLst/>
            <a:ahLst/>
            <a:cxnLst/>
            <a:rect l="l" t="t" r="r" b="b"/>
            <a:pathLst>
              <a:path w="816741" h="58420">
                <a:moveTo>
                  <a:pt x="816741" y="0"/>
                </a:moveTo>
                <a:lnTo>
                  <a:pt x="184190" y="0"/>
                </a:lnTo>
                <a:lnTo>
                  <a:pt x="0" y="58419"/>
                </a:lnTo>
                <a:lnTo>
                  <a:pt x="612056" y="58419"/>
                </a:lnTo>
                <a:lnTo>
                  <a:pt x="802453" y="3809"/>
                </a:lnTo>
                <a:lnTo>
                  <a:pt x="816741" y="0"/>
                </a:lnTo>
                <a:close/>
              </a:path>
            </a:pathLst>
          </a:custGeom>
          <a:solidFill>
            <a:srgbClr val="002C86"/>
          </a:solidFill>
        </p:spPr>
        <p:txBody>
          <a:bodyPr wrap="square" lIns="0" tIns="0" rIns="0" bIns="0" rtlCol="0">
            <a:noAutofit/>
          </a:bodyPr>
          <a:lstStyle/>
          <a:p>
            <a:endParaRPr/>
          </a:p>
        </p:txBody>
      </p:sp>
      <p:sp>
        <p:nvSpPr>
          <p:cNvPr id="46" name="object 46"/>
          <p:cNvSpPr/>
          <p:nvPr/>
        </p:nvSpPr>
        <p:spPr>
          <a:xfrm>
            <a:off x="6539076" y="6000750"/>
            <a:ext cx="793938" cy="57150"/>
          </a:xfrm>
          <a:custGeom>
            <a:avLst/>
            <a:gdLst/>
            <a:ahLst/>
            <a:cxnLst/>
            <a:rect l="l" t="t" r="r" b="b"/>
            <a:pathLst>
              <a:path w="793938" h="57150">
                <a:moveTo>
                  <a:pt x="793938" y="0"/>
                </a:moveTo>
                <a:lnTo>
                  <a:pt x="180186" y="0"/>
                </a:lnTo>
                <a:lnTo>
                  <a:pt x="0" y="57150"/>
                </a:lnTo>
                <a:lnTo>
                  <a:pt x="598831" y="57150"/>
                </a:lnTo>
                <a:lnTo>
                  <a:pt x="638963" y="44450"/>
                </a:lnTo>
                <a:lnTo>
                  <a:pt x="793938" y="0"/>
                </a:lnTo>
                <a:close/>
              </a:path>
            </a:pathLst>
          </a:custGeom>
          <a:solidFill>
            <a:srgbClr val="002C87"/>
          </a:solidFill>
        </p:spPr>
        <p:txBody>
          <a:bodyPr wrap="square" lIns="0" tIns="0" rIns="0" bIns="0" rtlCol="0">
            <a:noAutofit/>
          </a:bodyPr>
          <a:lstStyle/>
          <a:p>
            <a:endParaRPr/>
          </a:p>
        </p:txBody>
      </p:sp>
      <p:sp>
        <p:nvSpPr>
          <p:cNvPr id="47" name="object 47"/>
          <p:cNvSpPr/>
          <p:nvPr/>
        </p:nvSpPr>
        <p:spPr>
          <a:xfrm>
            <a:off x="6370902" y="6052819"/>
            <a:ext cx="783058" cy="58420"/>
          </a:xfrm>
          <a:custGeom>
            <a:avLst/>
            <a:gdLst/>
            <a:ahLst/>
            <a:cxnLst/>
            <a:rect l="l" t="t" r="r" b="b"/>
            <a:pathLst>
              <a:path w="783058" h="58420">
                <a:moveTo>
                  <a:pt x="783058" y="0"/>
                </a:moveTo>
                <a:lnTo>
                  <a:pt x="184190" y="0"/>
                </a:lnTo>
                <a:lnTo>
                  <a:pt x="0" y="58419"/>
                </a:lnTo>
                <a:lnTo>
                  <a:pt x="598451" y="58419"/>
                </a:lnTo>
                <a:lnTo>
                  <a:pt x="783058" y="0"/>
                </a:lnTo>
                <a:close/>
              </a:path>
            </a:pathLst>
          </a:custGeom>
          <a:solidFill>
            <a:srgbClr val="002C88"/>
          </a:solidFill>
        </p:spPr>
        <p:txBody>
          <a:bodyPr wrap="square" lIns="0" tIns="0" rIns="0" bIns="0" rtlCol="0">
            <a:noAutofit/>
          </a:bodyPr>
          <a:lstStyle/>
          <a:p>
            <a:endParaRPr/>
          </a:p>
        </p:txBody>
      </p:sp>
      <p:sp>
        <p:nvSpPr>
          <p:cNvPr id="48" name="object 48"/>
          <p:cNvSpPr/>
          <p:nvPr/>
        </p:nvSpPr>
        <p:spPr>
          <a:xfrm>
            <a:off x="6222119" y="6106160"/>
            <a:ext cx="763286" cy="58420"/>
          </a:xfrm>
          <a:custGeom>
            <a:avLst/>
            <a:gdLst/>
            <a:ahLst/>
            <a:cxnLst/>
            <a:rect l="l" t="t" r="r" b="b"/>
            <a:pathLst>
              <a:path w="763286" h="58420">
                <a:moveTo>
                  <a:pt x="763286" y="0"/>
                </a:moveTo>
                <a:lnTo>
                  <a:pt x="164799" y="0"/>
                </a:lnTo>
                <a:lnTo>
                  <a:pt x="136770" y="8889"/>
                </a:lnTo>
                <a:lnTo>
                  <a:pt x="0" y="58419"/>
                </a:lnTo>
                <a:lnTo>
                  <a:pt x="584792" y="58419"/>
                </a:lnTo>
                <a:lnTo>
                  <a:pt x="654930" y="34289"/>
                </a:lnTo>
                <a:lnTo>
                  <a:pt x="763286" y="0"/>
                </a:lnTo>
                <a:close/>
              </a:path>
            </a:pathLst>
          </a:custGeom>
          <a:solidFill>
            <a:srgbClr val="002D89"/>
          </a:solidFill>
        </p:spPr>
        <p:txBody>
          <a:bodyPr wrap="square" lIns="0" tIns="0" rIns="0" bIns="0" rtlCol="0">
            <a:noAutofit/>
          </a:bodyPr>
          <a:lstStyle/>
          <a:p>
            <a:endParaRPr/>
          </a:p>
        </p:txBody>
      </p:sp>
      <p:sp>
        <p:nvSpPr>
          <p:cNvPr id="49" name="object 49"/>
          <p:cNvSpPr/>
          <p:nvPr/>
        </p:nvSpPr>
        <p:spPr>
          <a:xfrm>
            <a:off x="6074828" y="6159500"/>
            <a:ext cx="746849" cy="58420"/>
          </a:xfrm>
          <a:custGeom>
            <a:avLst/>
            <a:gdLst/>
            <a:ahLst/>
            <a:cxnLst/>
            <a:rect l="l" t="t" r="r" b="b"/>
            <a:pathLst>
              <a:path w="746849" h="58420">
                <a:moveTo>
                  <a:pt x="746849" y="0"/>
                </a:moveTo>
                <a:lnTo>
                  <a:pt x="161318" y="0"/>
                </a:lnTo>
                <a:lnTo>
                  <a:pt x="0" y="58420"/>
                </a:lnTo>
                <a:lnTo>
                  <a:pt x="577042" y="58420"/>
                </a:lnTo>
                <a:lnTo>
                  <a:pt x="746849" y="0"/>
                </a:lnTo>
                <a:close/>
              </a:path>
            </a:pathLst>
          </a:custGeom>
          <a:solidFill>
            <a:srgbClr val="002D8A"/>
          </a:solidFill>
        </p:spPr>
        <p:txBody>
          <a:bodyPr wrap="square" lIns="0" tIns="0" rIns="0" bIns="0" rtlCol="0">
            <a:noAutofit/>
          </a:bodyPr>
          <a:lstStyle/>
          <a:p>
            <a:endParaRPr/>
          </a:p>
        </p:txBody>
      </p:sp>
      <p:sp>
        <p:nvSpPr>
          <p:cNvPr id="50" name="object 50"/>
          <p:cNvSpPr/>
          <p:nvPr/>
        </p:nvSpPr>
        <p:spPr>
          <a:xfrm>
            <a:off x="5932257" y="6212839"/>
            <a:ext cx="734378" cy="58419"/>
          </a:xfrm>
          <a:custGeom>
            <a:avLst/>
            <a:gdLst/>
            <a:ahLst/>
            <a:cxnLst/>
            <a:rect l="l" t="t" r="r" b="b"/>
            <a:pathLst>
              <a:path w="734378" h="58420">
                <a:moveTo>
                  <a:pt x="734378" y="0"/>
                </a:moveTo>
                <a:lnTo>
                  <a:pt x="156598" y="0"/>
                </a:lnTo>
                <a:lnTo>
                  <a:pt x="118022" y="13970"/>
                </a:lnTo>
                <a:lnTo>
                  <a:pt x="0" y="58420"/>
                </a:lnTo>
                <a:lnTo>
                  <a:pt x="574775" y="58420"/>
                </a:lnTo>
                <a:lnTo>
                  <a:pt x="667932" y="22860"/>
                </a:lnTo>
                <a:lnTo>
                  <a:pt x="734378" y="0"/>
                </a:lnTo>
                <a:close/>
              </a:path>
            </a:pathLst>
          </a:custGeom>
          <a:solidFill>
            <a:srgbClr val="002D8B"/>
          </a:solidFill>
        </p:spPr>
        <p:txBody>
          <a:bodyPr wrap="square" lIns="0" tIns="0" rIns="0" bIns="0" rtlCol="0">
            <a:noAutofit/>
          </a:bodyPr>
          <a:lstStyle/>
          <a:p>
            <a:endParaRPr/>
          </a:p>
        </p:txBody>
      </p:sp>
      <p:sp>
        <p:nvSpPr>
          <p:cNvPr id="51" name="object 51"/>
          <p:cNvSpPr/>
          <p:nvPr/>
        </p:nvSpPr>
        <p:spPr>
          <a:xfrm>
            <a:off x="5794002" y="6266180"/>
            <a:ext cx="726338" cy="57150"/>
          </a:xfrm>
          <a:custGeom>
            <a:avLst/>
            <a:gdLst/>
            <a:ahLst/>
            <a:cxnLst/>
            <a:rect l="l" t="t" r="r" b="b"/>
            <a:pathLst>
              <a:path w="726338" h="57150">
                <a:moveTo>
                  <a:pt x="726338" y="0"/>
                </a:moveTo>
                <a:lnTo>
                  <a:pt x="151743" y="0"/>
                </a:lnTo>
                <a:lnTo>
                  <a:pt x="0" y="57150"/>
                </a:lnTo>
                <a:lnTo>
                  <a:pt x="576621" y="57150"/>
                </a:lnTo>
                <a:lnTo>
                  <a:pt x="726338" y="0"/>
                </a:lnTo>
                <a:close/>
              </a:path>
            </a:pathLst>
          </a:custGeom>
          <a:solidFill>
            <a:srgbClr val="002E8C"/>
          </a:solidFill>
        </p:spPr>
        <p:txBody>
          <a:bodyPr wrap="square" lIns="0" tIns="0" rIns="0" bIns="0" rtlCol="0">
            <a:noAutofit/>
          </a:bodyPr>
          <a:lstStyle/>
          <a:p>
            <a:endParaRPr/>
          </a:p>
        </p:txBody>
      </p:sp>
      <p:sp>
        <p:nvSpPr>
          <p:cNvPr id="52" name="object 52"/>
          <p:cNvSpPr/>
          <p:nvPr/>
        </p:nvSpPr>
        <p:spPr>
          <a:xfrm>
            <a:off x="5658263" y="6318250"/>
            <a:ext cx="725668" cy="58420"/>
          </a:xfrm>
          <a:custGeom>
            <a:avLst/>
            <a:gdLst/>
            <a:ahLst/>
            <a:cxnLst/>
            <a:rect l="l" t="t" r="r" b="b"/>
            <a:pathLst>
              <a:path w="725668" h="58420">
                <a:moveTo>
                  <a:pt x="725668" y="0"/>
                </a:moveTo>
                <a:lnTo>
                  <a:pt x="149227" y="0"/>
                </a:lnTo>
                <a:lnTo>
                  <a:pt x="98646" y="19050"/>
                </a:lnTo>
                <a:lnTo>
                  <a:pt x="0" y="58420"/>
                </a:lnTo>
                <a:lnTo>
                  <a:pt x="572624" y="58420"/>
                </a:lnTo>
                <a:lnTo>
                  <a:pt x="725668" y="0"/>
                </a:lnTo>
                <a:close/>
              </a:path>
            </a:pathLst>
          </a:custGeom>
          <a:solidFill>
            <a:srgbClr val="002E8D"/>
          </a:solidFill>
        </p:spPr>
        <p:txBody>
          <a:bodyPr wrap="square" lIns="0" tIns="0" rIns="0" bIns="0" rtlCol="0">
            <a:noAutofit/>
          </a:bodyPr>
          <a:lstStyle/>
          <a:p>
            <a:endParaRPr/>
          </a:p>
        </p:txBody>
      </p:sp>
      <p:sp>
        <p:nvSpPr>
          <p:cNvPr id="53" name="object 53"/>
          <p:cNvSpPr/>
          <p:nvPr/>
        </p:nvSpPr>
        <p:spPr>
          <a:xfrm>
            <a:off x="5524614" y="6371589"/>
            <a:ext cx="719582" cy="58419"/>
          </a:xfrm>
          <a:custGeom>
            <a:avLst/>
            <a:gdLst/>
            <a:ahLst/>
            <a:cxnLst/>
            <a:rect l="l" t="t" r="r" b="b"/>
            <a:pathLst>
              <a:path w="719582" h="58420">
                <a:moveTo>
                  <a:pt x="719582" y="0"/>
                </a:moveTo>
                <a:lnTo>
                  <a:pt x="146378" y="0"/>
                </a:lnTo>
                <a:lnTo>
                  <a:pt x="0" y="58420"/>
                </a:lnTo>
                <a:lnTo>
                  <a:pt x="567638" y="58420"/>
                </a:lnTo>
                <a:lnTo>
                  <a:pt x="603135" y="44450"/>
                </a:lnTo>
                <a:lnTo>
                  <a:pt x="719582" y="0"/>
                </a:lnTo>
                <a:close/>
              </a:path>
            </a:pathLst>
          </a:custGeom>
          <a:solidFill>
            <a:srgbClr val="002E8E"/>
          </a:solidFill>
        </p:spPr>
        <p:txBody>
          <a:bodyPr wrap="square" lIns="0" tIns="0" rIns="0" bIns="0" rtlCol="0">
            <a:noAutofit/>
          </a:bodyPr>
          <a:lstStyle/>
          <a:p>
            <a:endParaRPr/>
          </a:p>
        </p:txBody>
      </p:sp>
      <p:sp>
        <p:nvSpPr>
          <p:cNvPr id="54" name="object 54"/>
          <p:cNvSpPr/>
          <p:nvPr/>
        </p:nvSpPr>
        <p:spPr>
          <a:xfrm>
            <a:off x="5400708" y="6424930"/>
            <a:ext cx="704452" cy="58420"/>
          </a:xfrm>
          <a:custGeom>
            <a:avLst/>
            <a:gdLst/>
            <a:ahLst/>
            <a:cxnLst/>
            <a:rect l="l" t="t" r="r" b="b"/>
            <a:pathLst>
              <a:path w="704452" h="58420">
                <a:moveTo>
                  <a:pt x="704452" y="0"/>
                </a:moveTo>
                <a:lnTo>
                  <a:pt x="136634" y="0"/>
                </a:lnTo>
                <a:lnTo>
                  <a:pt x="72991" y="25400"/>
                </a:lnTo>
                <a:lnTo>
                  <a:pt x="0" y="58420"/>
                </a:lnTo>
                <a:lnTo>
                  <a:pt x="556007" y="58420"/>
                </a:lnTo>
                <a:lnTo>
                  <a:pt x="704452" y="0"/>
                </a:lnTo>
                <a:close/>
              </a:path>
            </a:pathLst>
          </a:custGeom>
          <a:solidFill>
            <a:srgbClr val="002F8F"/>
          </a:solidFill>
        </p:spPr>
        <p:txBody>
          <a:bodyPr wrap="square" lIns="0" tIns="0" rIns="0" bIns="0" rtlCol="0">
            <a:noAutofit/>
          </a:bodyPr>
          <a:lstStyle/>
          <a:p>
            <a:endParaRPr/>
          </a:p>
        </p:txBody>
      </p:sp>
      <p:sp>
        <p:nvSpPr>
          <p:cNvPr id="55" name="object 55"/>
          <p:cNvSpPr/>
          <p:nvPr/>
        </p:nvSpPr>
        <p:spPr>
          <a:xfrm>
            <a:off x="5282798" y="6478269"/>
            <a:ext cx="686825" cy="58419"/>
          </a:xfrm>
          <a:custGeom>
            <a:avLst/>
            <a:gdLst/>
            <a:ahLst/>
            <a:cxnLst/>
            <a:rect l="l" t="t" r="r" b="b"/>
            <a:pathLst>
              <a:path w="686825" h="58420">
                <a:moveTo>
                  <a:pt x="686825" y="0"/>
                </a:moveTo>
                <a:lnTo>
                  <a:pt x="129138" y="0"/>
                </a:lnTo>
                <a:lnTo>
                  <a:pt x="0" y="58419"/>
                </a:lnTo>
                <a:lnTo>
                  <a:pt x="551123" y="58419"/>
                </a:lnTo>
                <a:lnTo>
                  <a:pt x="648101" y="15239"/>
                </a:lnTo>
                <a:lnTo>
                  <a:pt x="686825" y="0"/>
                </a:lnTo>
                <a:close/>
              </a:path>
            </a:pathLst>
          </a:custGeom>
          <a:solidFill>
            <a:srgbClr val="002F90"/>
          </a:solidFill>
        </p:spPr>
        <p:txBody>
          <a:bodyPr wrap="square" lIns="0" tIns="0" rIns="0" bIns="0" rtlCol="0">
            <a:noAutofit/>
          </a:bodyPr>
          <a:lstStyle/>
          <a:p>
            <a:endParaRPr/>
          </a:p>
        </p:txBody>
      </p:sp>
      <p:sp>
        <p:nvSpPr>
          <p:cNvPr id="56" name="object 56"/>
          <p:cNvSpPr/>
          <p:nvPr/>
        </p:nvSpPr>
        <p:spPr>
          <a:xfrm>
            <a:off x="5174202" y="6531610"/>
            <a:ext cx="671129" cy="57150"/>
          </a:xfrm>
          <a:custGeom>
            <a:avLst/>
            <a:gdLst/>
            <a:ahLst/>
            <a:cxnLst/>
            <a:rect l="l" t="t" r="r" b="b"/>
            <a:pathLst>
              <a:path w="671129" h="57150">
                <a:moveTo>
                  <a:pt x="671129" y="0"/>
                </a:moveTo>
                <a:lnTo>
                  <a:pt x="119826" y="0"/>
                </a:lnTo>
                <a:lnTo>
                  <a:pt x="32798" y="39370"/>
                </a:lnTo>
                <a:lnTo>
                  <a:pt x="0" y="57150"/>
                </a:lnTo>
                <a:lnTo>
                  <a:pt x="545249" y="57150"/>
                </a:lnTo>
                <a:lnTo>
                  <a:pt x="582708" y="39370"/>
                </a:lnTo>
                <a:lnTo>
                  <a:pt x="671129" y="0"/>
                </a:lnTo>
                <a:close/>
              </a:path>
            </a:pathLst>
          </a:custGeom>
          <a:solidFill>
            <a:srgbClr val="002F91"/>
          </a:solidFill>
        </p:spPr>
        <p:txBody>
          <a:bodyPr wrap="square" lIns="0" tIns="0" rIns="0" bIns="0" rtlCol="0">
            <a:noAutofit/>
          </a:bodyPr>
          <a:lstStyle/>
          <a:p>
            <a:endParaRPr/>
          </a:p>
        </p:txBody>
      </p:sp>
      <p:sp>
        <p:nvSpPr>
          <p:cNvPr id="57" name="object 57"/>
          <p:cNvSpPr/>
          <p:nvPr/>
        </p:nvSpPr>
        <p:spPr>
          <a:xfrm>
            <a:off x="5075807" y="6583679"/>
            <a:ext cx="654345" cy="58420"/>
          </a:xfrm>
          <a:custGeom>
            <a:avLst/>
            <a:gdLst/>
            <a:ahLst/>
            <a:cxnLst/>
            <a:rect l="l" t="t" r="r" b="b"/>
            <a:pathLst>
              <a:path w="654345" h="58420">
                <a:moveTo>
                  <a:pt x="654345" y="0"/>
                </a:moveTo>
                <a:lnTo>
                  <a:pt x="107765" y="0"/>
                </a:lnTo>
                <a:lnTo>
                  <a:pt x="0" y="58420"/>
                </a:lnTo>
                <a:lnTo>
                  <a:pt x="531266" y="58420"/>
                </a:lnTo>
                <a:lnTo>
                  <a:pt x="654345" y="0"/>
                </a:lnTo>
                <a:close/>
              </a:path>
            </a:pathLst>
          </a:custGeom>
          <a:solidFill>
            <a:srgbClr val="003092"/>
          </a:solidFill>
        </p:spPr>
        <p:txBody>
          <a:bodyPr wrap="square" lIns="0" tIns="0" rIns="0" bIns="0" rtlCol="0">
            <a:noAutofit/>
          </a:bodyPr>
          <a:lstStyle/>
          <a:p>
            <a:endParaRPr/>
          </a:p>
        </p:txBody>
      </p:sp>
      <p:sp>
        <p:nvSpPr>
          <p:cNvPr id="58" name="object 58"/>
          <p:cNvSpPr/>
          <p:nvPr/>
        </p:nvSpPr>
        <p:spPr>
          <a:xfrm>
            <a:off x="4977413" y="6637019"/>
            <a:ext cx="640363" cy="58419"/>
          </a:xfrm>
          <a:custGeom>
            <a:avLst/>
            <a:gdLst/>
            <a:ahLst/>
            <a:cxnLst/>
            <a:rect l="l" t="t" r="r" b="b"/>
            <a:pathLst>
              <a:path w="640363" h="58420">
                <a:moveTo>
                  <a:pt x="640363" y="0"/>
                </a:moveTo>
                <a:lnTo>
                  <a:pt x="107765" y="0"/>
                </a:lnTo>
                <a:lnTo>
                  <a:pt x="0" y="58419"/>
                </a:lnTo>
                <a:lnTo>
                  <a:pt x="517284" y="58419"/>
                </a:lnTo>
                <a:lnTo>
                  <a:pt x="640363" y="0"/>
                </a:lnTo>
                <a:close/>
              </a:path>
            </a:pathLst>
          </a:custGeom>
          <a:solidFill>
            <a:srgbClr val="003093"/>
          </a:solidFill>
        </p:spPr>
        <p:txBody>
          <a:bodyPr wrap="square" lIns="0" tIns="0" rIns="0" bIns="0" rtlCol="0">
            <a:noAutofit/>
          </a:bodyPr>
          <a:lstStyle/>
          <a:p>
            <a:endParaRPr/>
          </a:p>
        </p:txBody>
      </p:sp>
      <p:sp>
        <p:nvSpPr>
          <p:cNvPr id="59" name="object 59"/>
          <p:cNvSpPr/>
          <p:nvPr/>
        </p:nvSpPr>
        <p:spPr>
          <a:xfrm>
            <a:off x="4887383" y="6690360"/>
            <a:ext cx="618017" cy="58419"/>
          </a:xfrm>
          <a:custGeom>
            <a:avLst/>
            <a:gdLst/>
            <a:ahLst/>
            <a:cxnLst/>
            <a:rect l="l" t="t" r="r" b="b"/>
            <a:pathLst>
              <a:path w="618017" h="58420">
                <a:moveTo>
                  <a:pt x="618017" y="0"/>
                </a:moveTo>
                <a:lnTo>
                  <a:pt x="99401" y="0"/>
                </a:lnTo>
                <a:lnTo>
                  <a:pt x="78316" y="11430"/>
                </a:lnTo>
                <a:lnTo>
                  <a:pt x="0" y="58420"/>
                </a:lnTo>
                <a:lnTo>
                  <a:pt x="505955" y="58420"/>
                </a:lnTo>
                <a:lnTo>
                  <a:pt x="593936" y="11430"/>
                </a:lnTo>
                <a:lnTo>
                  <a:pt x="618017" y="0"/>
                </a:lnTo>
                <a:close/>
              </a:path>
            </a:pathLst>
          </a:custGeom>
          <a:solidFill>
            <a:srgbClr val="003094"/>
          </a:solidFill>
        </p:spPr>
        <p:txBody>
          <a:bodyPr wrap="square" lIns="0" tIns="0" rIns="0" bIns="0" rtlCol="0">
            <a:noAutofit/>
          </a:bodyPr>
          <a:lstStyle/>
          <a:p>
            <a:endParaRPr/>
          </a:p>
        </p:txBody>
      </p:sp>
      <p:sp>
        <p:nvSpPr>
          <p:cNvPr id="60" name="object 60"/>
          <p:cNvSpPr/>
          <p:nvPr/>
        </p:nvSpPr>
        <p:spPr>
          <a:xfrm>
            <a:off x="4800600" y="6743700"/>
            <a:ext cx="602250" cy="57150"/>
          </a:xfrm>
          <a:custGeom>
            <a:avLst/>
            <a:gdLst/>
            <a:ahLst/>
            <a:cxnLst/>
            <a:rect l="l" t="t" r="r" b="b"/>
            <a:pathLst>
              <a:path w="602250" h="57150">
                <a:moveTo>
                  <a:pt x="602250" y="0"/>
                </a:moveTo>
                <a:lnTo>
                  <a:pt x="95250" y="0"/>
                </a:lnTo>
                <a:lnTo>
                  <a:pt x="0" y="57150"/>
                </a:lnTo>
                <a:lnTo>
                  <a:pt x="510842" y="57150"/>
                </a:lnTo>
                <a:lnTo>
                  <a:pt x="568960" y="17780"/>
                </a:lnTo>
                <a:lnTo>
                  <a:pt x="602250" y="0"/>
                </a:lnTo>
                <a:close/>
              </a:path>
            </a:pathLst>
          </a:custGeom>
          <a:solidFill>
            <a:srgbClr val="003195"/>
          </a:solidFill>
        </p:spPr>
        <p:txBody>
          <a:bodyPr wrap="square" lIns="0" tIns="0" rIns="0" bIns="0" rtlCol="0">
            <a:noAutofit/>
          </a:bodyPr>
          <a:lstStyle/>
          <a:p>
            <a:endParaRPr/>
          </a:p>
        </p:txBody>
      </p:sp>
      <p:sp>
        <p:nvSpPr>
          <p:cNvPr id="61" name="object 61"/>
          <p:cNvSpPr/>
          <p:nvPr/>
        </p:nvSpPr>
        <p:spPr>
          <a:xfrm>
            <a:off x="4602479" y="6797040"/>
            <a:ext cx="714586" cy="52069"/>
          </a:xfrm>
          <a:custGeom>
            <a:avLst/>
            <a:gdLst/>
            <a:ahLst/>
            <a:cxnLst/>
            <a:rect l="l" t="t" r="r" b="b"/>
            <a:pathLst>
              <a:path w="714586" h="52070">
                <a:moveTo>
                  <a:pt x="714586" y="0"/>
                </a:moveTo>
                <a:lnTo>
                  <a:pt x="204470" y="0"/>
                </a:lnTo>
                <a:lnTo>
                  <a:pt x="147320" y="34289"/>
                </a:lnTo>
                <a:lnTo>
                  <a:pt x="0" y="52069"/>
                </a:lnTo>
                <a:lnTo>
                  <a:pt x="621030" y="52069"/>
                </a:lnTo>
                <a:lnTo>
                  <a:pt x="688340" y="17779"/>
                </a:lnTo>
                <a:lnTo>
                  <a:pt x="714586" y="0"/>
                </a:lnTo>
                <a:close/>
              </a:path>
            </a:pathLst>
          </a:custGeom>
          <a:solidFill>
            <a:srgbClr val="003196"/>
          </a:solidFill>
        </p:spPr>
        <p:txBody>
          <a:bodyPr wrap="square" lIns="0" tIns="0" rIns="0" bIns="0" rtlCol="0">
            <a:noAutofit/>
          </a:bodyPr>
          <a:lstStyle/>
          <a:p>
            <a:endParaRPr/>
          </a:p>
        </p:txBody>
      </p:sp>
      <p:sp>
        <p:nvSpPr>
          <p:cNvPr id="62" name="object 62"/>
          <p:cNvSpPr/>
          <p:nvPr/>
        </p:nvSpPr>
        <p:spPr>
          <a:xfrm>
            <a:off x="4362450" y="3540760"/>
            <a:ext cx="4772659" cy="3308350"/>
          </a:xfrm>
          <a:custGeom>
            <a:avLst/>
            <a:gdLst/>
            <a:ahLst/>
            <a:cxnLst/>
            <a:rect l="l" t="t" r="r" b="b"/>
            <a:pathLst>
              <a:path w="4772659" h="3308350">
                <a:moveTo>
                  <a:pt x="4772659" y="0"/>
                </a:moveTo>
                <a:lnTo>
                  <a:pt x="4616450" y="34289"/>
                </a:lnTo>
                <a:lnTo>
                  <a:pt x="4246880" y="104139"/>
                </a:lnTo>
                <a:lnTo>
                  <a:pt x="4048759" y="129539"/>
                </a:lnTo>
                <a:lnTo>
                  <a:pt x="3625850" y="189229"/>
                </a:lnTo>
                <a:lnTo>
                  <a:pt x="3420109" y="214629"/>
                </a:lnTo>
                <a:lnTo>
                  <a:pt x="3221990" y="250189"/>
                </a:lnTo>
                <a:lnTo>
                  <a:pt x="3023870" y="275589"/>
                </a:lnTo>
                <a:lnTo>
                  <a:pt x="2842259" y="320039"/>
                </a:lnTo>
                <a:lnTo>
                  <a:pt x="2678429" y="363219"/>
                </a:lnTo>
                <a:lnTo>
                  <a:pt x="2541270" y="414019"/>
                </a:lnTo>
                <a:lnTo>
                  <a:pt x="2420620" y="474979"/>
                </a:lnTo>
                <a:lnTo>
                  <a:pt x="2334259" y="535939"/>
                </a:lnTo>
                <a:lnTo>
                  <a:pt x="2308859" y="568959"/>
                </a:lnTo>
                <a:lnTo>
                  <a:pt x="2282190" y="613409"/>
                </a:lnTo>
                <a:lnTo>
                  <a:pt x="2264409" y="656589"/>
                </a:lnTo>
                <a:lnTo>
                  <a:pt x="2264409" y="698500"/>
                </a:lnTo>
                <a:lnTo>
                  <a:pt x="2274570" y="751839"/>
                </a:lnTo>
                <a:lnTo>
                  <a:pt x="2292350" y="793750"/>
                </a:lnTo>
                <a:lnTo>
                  <a:pt x="2316479" y="836929"/>
                </a:lnTo>
                <a:lnTo>
                  <a:pt x="2352040" y="872489"/>
                </a:lnTo>
                <a:lnTo>
                  <a:pt x="2446020" y="941069"/>
                </a:lnTo>
                <a:lnTo>
                  <a:pt x="2575559" y="1009650"/>
                </a:lnTo>
                <a:lnTo>
                  <a:pt x="2721609" y="1062989"/>
                </a:lnTo>
                <a:lnTo>
                  <a:pt x="3058159" y="1165859"/>
                </a:lnTo>
                <a:lnTo>
                  <a:pt x="3420109" y="1250950"/>
                </a:lnTo>
                <a:lnTo>
                  <a:pt x="3601720" y="1304289"/>
                </a:lnTo>
                <a:lnTo>
                  <a:pt x="3764279" y="1346200"/>
                </a:lnTo>
                <a:lnTo>
                  <a:pt x="3910329" y="1398270"/>
                </a:lnTo>
                <a:lnTo>
                  <a:pt x="4048759" y="1459229"/>
                </a:lnTo>
                <a:lnTo>
                  <a:pt x="4151629" y="1520189"/>
                </a:lnTo>
                <a:lnTo>
                  <a:pt x="4187190" y="1554479"/>
                </a:lnTo>
                <a:lnTo>
                  <a:pt x="4220209" y="1597659"/>
                </a:lnTo>
                <a:lnTo>
                  <a:pt x="4246880" y="1631950"/>
                </a:lnTo>
                <a:lnTo>
                  <a:pt x="4254500" y="1675129"/>
                </a:lnTo>
                <a:lnTo>
                  <a:pt x="4254500" y="1718309"/>
                </a:lnTo>
                <a:lnTo>
                  <a:pt x="4229100" y="1788159"/>
                </a:lnTo>
                <a:lnTo>
                  <a:pt x="4194809" y="1822450"/>
                </a:lnTo>
                <a:lnTo>
                  <a:pt x="4151629" y="1855470"/>
                </a:lnTo>
                <a:lnTo>
                  <a:pt x="4038600" y="1916429"/>
                </a:lnTo>
                <a:lnTo>
                  <a:pt x="3971290" y="1943100"/>
                </a:lnTo>
                <a:lnTo>
                  <a:pt x="3884929" y="1968500"/>
                </a:lnTo>
                <a:lnTo>
                  <a:pt x="3789679" y="1993900"/>
                </a:lnTo>
                <a:lnTo>
                  <a:pt x="3694429" y="2020570"/>
                </a:lnTo>
                <a:lnTo>
                  <a:pt x="3583940" y="2045970"/>
                </a:lnTo>
                <a:lnTo>
                  <a:pt x="2429509" y="2340610"/>
                </a:lnTo>
                <a:lnTo>
                  <a:pt x="2075179" y="2443479"/>
                </a:lnTo>
                <a:lnTo>
                  <a:pt x="1696720" y="2565400"/>
                </a:lnTo>
                <a:lnTo>
                  <a:pt x="1301750" y="2711450"/>
                </a:lnTo>
                <a:lnTo>
                  <a:pt x="878839" y="2884170"/>
                </a:lnTo>
                <a:lnTo>
                  <a:pt x="447039" y="3082290"/>
                </a:lnTo>
                <a:lnTo>
                  <a:pt x="0" y="3308350"/>
                </a:lnTo>
                <a:lnTo>
                  <a:pt x="241300" y="3308350"/>
                </a:lnTo>
                <a:lnTo>
                  <a:pt x="387350" y="3290569"/>
                </a:lnTo>
                <a:lnTo>
                  <a:pt x="612139" y="3161029"/>
                </a:lnTo>
                <a:lnTo>
                  <a:pt x="852170" y="3030220"/>
                </a:lnTo>
                <a:lnTo>
                  <a:pt x="1111250" y="2909570"/>
                </a:lnTo>
                <a:lnTo>
                  <a:pt x="1394460" y="2796540"/>
                </a:lnTo>
                <a:lnTo>
                  <a:pt x="1687829" y="2686050"/>
                </a:lnTo>
                <a:lnTo>
                  <a:pt x="1997710" y="2573020"/>
                </a:lnTo>
                <a:lnTo>
                  <a:pt x="2773679" y="2331720"/>
                </a:lnTo>
                <a:lnTo>
                  <a:pt x="2928620" y="2287270"/>
                </a:lnTo>
                <a:lnTo>
                  <a:pt x="3247390" y="2209800"/>
                </a:lnTo>
                <a:lnTo>
                  <a:pt x="3901440" y="2038350"/>
                </a:lnTo>
                <a:lnTo>
                  <a:pt x="4048759" y="2004059"/>
                </a:lnTo>
                <a:lnTo>
                  <a:pt x="4194809" y="1960879"/>
                </a:lnTo>
                <a:lnTo>
                  <a:pt x="4333240" y="1925320"/>
                </a:lnTo>
                <a:lnTo>
                  <a:pt x="4452620" y="1891029"/>
                </a:lnTo>
                <a:lnTo>
                  <a:pt x="4564380" y="1855470"/>
                </a:lnTo>
                <a:lnTo>
                  <a:pt x="4652009" y="1822450"/>
                </a:lnTo>
                <a:lnTo>
                  <a:pt x="4720590" y="1795779"/>
                </a:lnTo>
                <a:lnTo>
                  <a:pt x="4772659" y="1770379"/>
                </a:lnTo>
                <a:lnTo>
                  <a:pt x="4772659" y="1381759"/>
                </a:lnTo>
                <a:lnTo>
                  <a:pt x="4667250" y="1363979"/>
                </a:lnTo>
                <a:lnTo>
                  <a:pt x="4400550" y="1311909"/>
                </a:lnTo>
                <a:lnTo>
                  <a:pt x="4074159" y="1243329"/>
                </a:lnTo>
                <a:lnTo>
                  <a:pt x="3556000" y="1113789"/>
                </a:lnTo>
                <a:lnTo>
                  <a:pt x="3393440" y="1062989"/>
                </a:lnTo>
                <a:lnTo>
                  <a:pt x="3247390" y="1009650"/>
                </a:lnTo>
                <a:lnTo>
                  <a:pt x="3108959" y="957579"/>
                </a:lnTo>
                <a:lnTo>
                  <a:pt x="2988309" y="897889"/>
                </a:lnTo>
                <a:lnTo>
                  <a:pt x="2894329" y="847089"/>
                </a:lnTo>
                <a:lnTo>
                  <a:pt x="2824479" y="784859"/>
                </a:lnTo>
                <a:lnTo>
                  <a:pt x="2807970" y="751839"/>
                </a:lnTo>
                <a:lnTo>
                  <a:pt x="2790190" y="723900"/>
                </a:lnTo>
                <a:lnTo>
                  <a:pt x="2782570" y="690879"/>
                </a:lnTo>
                <a:lnTo>
                  <a:pt x="2790190" y="664209"/>
                </a:lnTo>
                <a:lnTo>
                  <a:pt x="2824479" y="604519"/>
                </a:lnTo>
                <a:lnTo>
                  <a:pt x="2876550" y="543559"/>
                </a:lnTo>
                <a:lnTo>
                  <a:pt x="2955290" y="500379"/>
                </a:lnTo>
                <a:lnTo>
                  <a:pt x="3049270" y="457200"/>
                </a:lnTo>
                <a:lnTo>
                  <a:pt x="3152140" y="422909"/>
                </a:lnTo>
                <a:lnTo>
                  <a:pt x="3272790" y="387350"/>
                </a:lnTo>
                <a:lnTo>
                  <a:pt x="3411220" y="363219"/>
                </a:lnTo>
                <a:lnTo>
                  <a:pt x="3548379" y="336550"/>
                </a:lnTo>
                <a:lnTo>
                  <a:pt x="3858259" y="284479"/>
                </a:lnTo>
                <a:lnTo>
                  <a:pt x="4169409" y="250189"/>
                </a:lnTo>
                <a:lnTo>
                  <a:pt x="4634230" y="172719"/>
                </a:lnTo>
                <a:lnTo>
                  <a:pt x="4772659" y="137159"/>
                </a:lnTo>
                <a:lnTo>
                  <a:pt x="4772659" y="0"/>
                </a:lnTo>
                <a:close/>
              </a:path>
            </a:pathLst>
          </a:custGeom>
          <a:solidFill>
            <a:srgbClr val="003399"/>
          </a:solidFill>
        </p:spPr>
        <p:txBody>
          <a:bodyPr wrap="square" lIns="0" tIns="0" rIns="0" bIns="0" rtlCol="0">
            <a:noAutofit/>
          </a:bodyPr>
          <a:lstStyle/>
          <a:p>
            <a:endParaRPr/>
          </a:p>
        </p:txBody>
      </p:sp>
      <p:sp>
        <p:nvSpPr>
          <p:cNvPr id="63" name="object 63"/>
          <p:cNvSpPr/>
          <p:nvPr/>
        </p:nvSpPr>
        <p:spPr>
          <a:xfrm>
            <a:off x="9087354" y="3812539"/>
            <a:ext cx="36325" cy="36325"/>
          </a:xfrm>
          <a:custGeom>
            <a:avLst/>
            <a:gdLst/>
            <a:ahLst/>
            <a:cxnLst/>
            <a:rect l="l" t="t" r="r" b="b"/>
            <a:pathLst>
              <a:path w="36325" h="36325">
                <a:moveTo>
                  <a:pt x="36325" y="0"/>
                </a:moveTo>
                <a:lnTo>
                  <a:pt x="0" y="36325"/>
                </a:lnTo>
                <a:lnTo>
                  <a:pt x="36325" y="30480"/>
                </a:lnTo>
                <a:lnTo>
                  <a:pt x="36325" y="0"/>
                </a:lnTo>
                <a:close/>
              </a:path>
            </a:pathLst>
          </a:custGeom>
          <a:solidFill>
            <a:srgbClr val="002C87"/>
          </a:solidFill>
        </p:spPr>
        <p:txBody>
          <a:bodyPr wrap="square" lIns="0" tIns="0" rIns="0" bIns="0" rtlCol="0">
            <a:noAutofit/>
          </a:bodyPr>
          <a:lstStyle/>
          <a:p>
            <a:endParaRPr/>
          </a:p>
        </p:txBody>
      </p:sp>
      <p:sp>
        <p:nvSpPr>
          <p:cNvPr id="64" name="object 64"/>
          <p:cNvSpPr/>
          <p:nvPr/>
        </p:nvSpPr>
        <p:spPr>
          <a:xfrm>
            <a:off x="8928519" y="3677919"/>
            <a:ext cx="195160" cy="187540"/>
          </a:xfrm>
          <a:custGeom>
            <a:avLst/>
            <a:gdLst/>
            <a:ahLst/>
            <a:cxnLst/>
            <a:rect l="l" t="t" r="r" b="b"/>
            <a:pathLst>
              <a:path w="195160" h="187540">
                <a:moveTo>
                  <a:pt x="195160" y="0"/>
                </a:moveTo>
                <a:lnTo>
                  <a:pt x="184873" y="2666"/>
                </a:lnTo>
                <a:lnTo>
                  <a:pt x="0" y="187540"/>
                </a:lnTo>
                <a:lnTo>
                  <a:pt x="84670" y="182879"/>
                </a:lnTo>
                <a:lnTo>
                  <a:pt x="173970" y="168509"/>
                </a:lnTo>
                <a:lnTo>
                  <a:pt x="195160" y="147319"/>
                </a:lnTo>
                <a:lnTo>
                  <a:pt x="195160" y="0"/>
                </a:lnTo>
                <a:close/>
              </a:path>
            </a:pathLst>
          </a:custGeom>
          <a:solidFill>
            <a:srgbClr val="002C88"/>
          </a:solidFill>
        </p:spPr>
        <p:txBody>
          <a:bodyPr wrap="square" lIns="0" tIns="0" rIns="0" bIns="0" rtlCol="0">
            <a:noAutofit/>
          </a:bodyPr>
          <a:lstStyle/>
          <a:p>
            <a:endParaRPr/>
          </a:p>
        </p:txBody>
      </p:sp>
      <p:sp>
        <p:nvSpPr>
          <p:cNvPr id="65" name="object 65"/>
          <p:cNvSpPr/>
          <p:nvPr/>
        </p:nvSpPr>
        <p:spPr>
          <a:xfrm>
            <a:off x="8765113" y="3677919"/>
            <a:ext cx="358566" cy="208706"/>
          </a:xfrm>
          <a:custGeom>
            <a:avLst/>
            <a:gdLst/>
            <a:ahLst/>
            <a:cxnLst/>
            <a:rect l="l" t="t" r="r" b="b"/>
            <a:pathLst>
              <a:path w="358566" h="208706">
                <a:moveTo>
                  <a:pt x="358566" y="0"/>
                </a:moveTo>
                <a:lnTo>
                  <a:pt x="221406" y="35559"/>
                </a:lnTo>
                <a:lnTo>
                  <a:pt x="163267" y="45438"/>
                </a:lnTo>
                <a:lnTo>
                  <a:pt x="0" y="208706"/>
                </a:lnTo>
                <a:lnTo>
                  <a:pt x="109646" y="190499"/>
                </a:lnTo>
                <a:lnTo>
                  <a:pt x="178013" y="186736"/>
                </a:lnTo>
                <a:lnTo>
                  <a:pt x="358566" y="6345"/>
                </a:lnTo>
                <a:lnTo>
                  <a:pt x="358566" y="0"/>
                </a:lnTo>
                <a:close/>
              </a:path>
            </a:pathLst>
          </a:custGeom>
          <a:solidFill>
            <a:srgbClr val="002D89"/>
          </a:solidFill>
        </p:spPr>
        <p:txBody>
          <a:bodyPr wrap="square" lIns="0" tIns="0" rIns="0" bIns="0" rtlCol="0">
            <a:noAutofit/>
          </a:bodyPr>
          <a:lstStyle/>
          <a:p>
            <a:endParaRPr/>
          </a:p>
        </p:txBody>
      </p:sp>
      <p:sp>
        <p:nvSpPr>
          <p:cNvPr id="66" name="object 66"/>
          <p:cNvSpPr/>
          <p:nvPr/>
        </p:nvSpPr>
        <p:spPr>
          <a:xfrm>
            <a:off x="8594552" y="3720499"/>
            <a:ext cx="350657" cy="194447"/>
          </a:xfrm>
          <a:custGeom>
            <a:avLst/>
            <a:gdLst/>
            <a:ahLst/>
            <a:cxnLst/>
            <a:rect l="l" t="t" r="r" b="b"/>
            <a:pathLst>
              <a:path w="350657" h="194447">
                <a:moveTo>
                  <a:pt x="350657" y="0"/>
                </a:moveTo>
                <a:lnTo>
                  <a:pt x="162471" y="31975"/>
                </a:lnTo>
                <a:lnTo>
                  <a:pt x="0" y="194447"/>
                </a:lnTo>
                <a:lnTo>
                  <a:pt x="187312" y="163345"/>
                </a:lnTo>
                <a:lnTo>
                  <a:pt x="350657" y="0"/>
                </a:lnTo>
                <a:close/>
              </a:path>
            </a:pathLst>
          </a:custGeom>
          <a:solidFill>
            <a:srgbClr val="002D8A"/>
          </a:solidFill>
        </p:spPr>
        <p:txBody>
          <a:bodyPr wrap="square" lIns="0" tIns="0" rIns="0" bIns="0" rtlCol="0">
            <a:noAutofit/>
          </a:bodyPr>
          <a:lstStyle/>
          <a:p>
            <a:endParaRPr/>
          </a:p>
        </p:txBody>
      </p:sp>
      <p:sp>
        <p:nvSpPr>
          <p:cNvPr id="67" name="object 67"/>
          <p:cNvSpPr/>
          <p:nvPr/>
        </p:nvSpPr>
        <p:spPr>
          <a:xfrm>
            <a:off x="8425515" y="3749615"/>
            <a:ext cx="348339" cy="193399"/>
          </a:xfrm>
          <a:custGeom>
            <a:avLst/>
            <a:gdLst/>
            <a:ahLst/>
            <a:cxnLst/>
            <a:rect l="l" t="t" r="r" b="b"/>
            <a:pathLst>
              <a:path w="348339" h="193399">
                <a:moveTo>
                  <a:pt x="348339" y="0"/>
                </a:moveTo>
                <a:lnTo>
                  <a:pt x="161683" y="31715"/>
                </a:lnTo>
                <a:lnTo>
                  <a:pt x="0" y="193399"/>
                </a:lnTo>
                <a:lnTo>
                  <a:pt x="185789" y="162550"/>
                </a:lnTo>
                <a:lnTo>
                  <a:pt x="348339" y="0"/>
                </a:lnTo>
                <a:close/>
              </a:path>
            </a:pathLst>
          </a:custGeom>
          <a:solidFill>
            <a:srgbClr val="002D8B"/>
          </a:solidFill>
        </p:spPr>
        <p:txBody>
          <a:bodyPr wrap="square" lIns="0" tIns="0" rIns="0" bIns="0" rtlCol="0">
            <a:noAutofit/>
          </a:bodyPr>
          <a:lstStyle/>
          <a:p>
            <a:endParaRPr/>
          </a:p>
        </p:txBody>
      </p:sp>
      <p:sp>
        <p:nvSpPr>
          <p:cNvPr id="68" name="object 68"/>
          <p:cNvSpPr/>
          <p:nvPr/>
        </p:nvSpPr>
        <p:spPr>
          <a:xfrm>
            <a:off x="8254954" y="3778471"/>
            <a:ext cx="349073" cy="192863"/>
          </a:xfrm>
          <a:custGeom>
            <a:avLst/>
            <a:gdLst/>
            <a:ahLst/>
            <a:cxnLst/>
            <a:rect l="l" t="t" r="r" b="b"/>
            <a:pathLst>
              <a:path w="349073" h="192863">
                <a:moveTo>
                  <a:pt x="349073" y="0"/>
                </a:moveTo>
                <a:lnTo>
                  <a:pt x="275635" y="12478"/>
                </a:lnTo>
                <a:lnTo>
                  <a:pt x="168904" y="23959"/>
                </a:lnTo>
                <a:lnTo>
                  <a:pt x="0" y="192863"/>
                </a:lnTo>
                <a:lnTo>
                  <a:pt x="187312" y="161761"/>
                </a:lnTo>
                <a:lnTo>
                  <a:pt x="349073" y="0"/>
                </a:lnTo>
                <a:close/>
              </a:path>
            </a:pathLst>
          </a:custGeom>
          <a:solidFill>
            <a:srgbClr val="002E8C"/>
          </a:solidFill>
        </p:spPr>
        <p:txBody>
          <a:bodyPr wrap="square" lIns="0" tIns="0" rIns="0" bIns="0" rtlCol="0">
            <a:noAutofit/>
          </a:bodyPr>
          <a:lstStyle/>
          <a:p>
            <a:endParaRPr/>
          </a:p>
        </p:txBody>
      </p:sp>
      <p:sp>
        <p:nvSpPr>
          <p:cNvPr id="69" name="object 69"/>
          <p:cNvSpPr/>
          <p:nvPr/>
        </p:nvSpPr>
        <p:spPr>
          <a:xfrm>
            <a:off x="8081132" y="3800747"/>
            <a:ext cx="358380" cy="202784"/>
          </a:xfrm>
          <a:custGeom>
            <a:avLst/>
            <a:gdLst/>
            <a:ahLst/>
            <a:cxnLst/>
            <a:rect l="l" t="t" r="r" b="b"/>
            <a:pathLst>
              <a:path w="358380" h="202784">
                <a:moveTo>
                  <a:pt x="358380" y="0"/>
                </a:moveTo>
                <a:lnTo>
                  <a:pt x="183845" y="18774"/>
                </a:lnTo>
                <a:lnTo>
                  <a:pt x="0" y="202784"/>
                </a:lnTo>
                <a:lnTo>
                  <a:pt x="112907" y="180702"/>
                </a:lnTo>
                <a:lnTo>
                  <a:pt x="190573" y="167806"/>
                </a:lnTo>
                <a:lnTo>
                  <a:pt x="358380" y="0"/>
                </a:lnTo>
                <a:close/>
              </a:path>
            </a:pathLst>
          </a:custGeom>
          <a:solidFill>
            <a:srgbClr val="002E8D"/>
          </a:solidFill>
        </p:spPr>
        <p:txBody>
          <a:bodyPr wrap="square" lIns="0" tIns="0" rIns="0" bIns="0" rtlCol="0">
            <a:noAutofit/>
          </a:bodyPr>
          <a:lstStyle/>
          <a:p>
            <a:endParaRPr/>
          </a:p>
        </p:txBody>
      </p:sp>
      <p:sp>
        <p:nvSpPr>
          <p:cNvPr id="70" name="object 70"/>
          <p:cNvSpPr/>
          <p:nvPr/>
        </p:nvSpPr>
        <p:spPr>
          <a:xfrm>
            <a:off x="7453093" y="3817892"/>
            <a:ext cx="827034" cy="714737"/>
          </a:xfrm>
          <a:custGeom>
            <a:avLst/>
            <a:gdLst/>
            <a:ahLst/>
            <a:cxnLst/>
            <a:rect l="l" t="t" r="r" b="b"/>
            <a:pathLst>
              <a:path w="827034" h="714737">
                <a:moveTo>
                  <a:pt x="827034" y="0"/>
                </a:moveTo>
                <a:lnTo>
                  <a:pt x="758726" y="7347"/>
                </a:lnTo>
                <a:lnTo>
                  <a:pt x="644392" y="27701"/>
                </a:lnTo>
                <a:lnTo>
                  <a:pt x="452033" y="220061"/>
                </a:lnTo>
                <a:lnTo>
                  <a:pt x="644642" y="182392"/>
                </a:lnTo>
                <a:lnTo>
                  <a:pt x="827034" y="0"/>
                </a:lnTo>
                <a:close/>
              </a:path>
              <a:path w="827034" h="714737">
                <a:moveTo>
                  <a:pt x="7985" y="664109"/>
                </a:moveTo>
                <a:lnTo>
                  <a:pt x="0" y="672094"/>
                </a:lnTo>
                <a:lnTo>
                  <a:pt x="1806" y="672827"/>
                </a:lnTo>
                <a:lnTo>
                  <a:pt x="95786" y="714737"/>
                </a:lnTo>
                <a:lnTo>
                  <a:pt x="27206" y="680447"/>
                </a:lnTo>
                <a:lnTo>
                  <a:pt x="7985" y="664109"/>
                </a:lnTo>
                <a:close/>
              </a:path>
            </a:pathLst>
          </a:custGeom>
          <a:solidFill>
            <a:srgbClr val="002E8E"/>
          </a:solidFill>
        </p:spPr>
        <p:txBody>
          <a:bodyPr wrap="square" lIns="0" tIns="0" rIns="0" bIns="0" rtlCol="0">
            <a:noAutofit/>
          </a:bodyPr>
          <a:lstStyle/>
          <a:p>
            <a:endParaRPr/>
          </a:p>
        </p:txBody>
      </p:sp>
      <p:sp>
        <p:nvSpPr>
          <p:cNvPr id="71" name="object 71"/>
          <p:cNvSpPr/>
          <p:nvPr/>
        </p:nvSpPr>
        <p:spPr>
          <a:xfrm>
            <a:off x="7353406" y="3842843"/>
            <a:ext cx="759529" cy="651010"/>
          </a:xfrm>
          <a:custGeom>
            <a:avLst/>
            <a:gdLst/>
            <a:ahLst/>
            <a:cxnLst/>
            <a:rect l="l" t="t" r="r" b="b"/>
            <a:pathLst>
              <a:path w="759529" h="651010">
                <a:moveTo>
                  <a:pt x="759529" y="0"/>
                </a:moveTo>
                <a:lnTo>
                  <a:pt x="571033" y="33556"/>
                </a:lnTo>
                <a:lnTo>
                  <a:pt x="355889" y="248699"/>
                </a:lnTo>
                <a:lnTo>
                  <a:pt x="496463" y="205916"/>
                </a:lnTo>
                <a:lnTo>
                  <a:pt x="567507" y="192022"/>
                </a:lnTo>
                <a:lnTo>
                  <a:pt x="759529" y="0"/>
                </a:lnTo>
                <a:close/>
              </a:path>
              <a:path w="759529" h="651010">
                <a:moveTo>
                  <a:pt x="34293" y="570296"/>
                </a:moveTo>
                <a:lnTo>
                  <a:pt x="0" y="604589"/>
                </a:lnTo>
                <a:lnTo>
                  <a:pt x="13863" y="612316"/>
                </a:lnTo>
                <a:lnTo>
                  <a:pt x="101493" y="647876"/>
                </a:lnTo>
                <a:lnTo>
                  <a:pt x="108519" y="651010"/>
                </a:lnTo>
                <a:lnTo>
                  <a:pt x="114536" y="644993"/>
                </a:lnTo>
                <a:lnTo>
                  <a:pt x="76093" y="612316"/>
                </a:lnTo>
                <a:lnTo>
                  <a:pt x="39263" y="576756"/>
                </a:lnTo>
                <a:lnTo>
                  <a:pt x="34293" y="570296"/>
                </a:lnTo>
                <a:close/>
              </a:path>
            </a:pathLst>
          </a:custGeom>
          <a:solidFill>
            <a:srgbClr val="002F8F"/>
          </a:solidFill>
        </p:spPr>
        <p:txBody>
          <a:bodyPr wrap="square" lIns="0" tIns="0" rIns="0" bIns="0" rtlCol="0">
            <a:noAutofit/>
          </a:bodyPr>
          <a:lstStyle/>
          <a:p>
            <a:endParaRPr/>
          </a:p>
        </p:txBody>
      </p:sp>
      <p:sp>
        <p:nvSpPr>
          <p:cNvPr id="72" name="object 72"/>
          <p:cNvSpPr/>
          <p:nvPr/>
        </p:nvSpPr>
        <p:spPr>
          <a:xfrm>
            <a:off x="7264744" y="3873374"/>
            <a:ext cx="676690" cy="579058"/>
          </a:xfrm>
          <a:custGeom>
            <a:avLst/>
            <a:gdLst/>
            <a:ahLst/>
            <a:cxnLst/>
            <a:rect l="l" t="t" r="r" b="b"/>
            <a:pathLst>
              <a:path w="676690" h="579058">
                <a:moveTo>
                  <a:pt x="676690" y="0"/>
                </a:moveTo>
                <a:lnTo>
                  <a:pt x="486649" y="33831"/>
                </a:lnTo>
                <a:lnTo>
                  <a:pt x="193057" y="327422"/>
                </a:lnTo>
                <a:lnTo>
                  <a:pt x="197775" y="323975"/>
                </a:lnTo>
                <a:lnTo>
                  <a:pt x="301915" y="270635"/>
                </a:lnTo>
                <a:lnTo>
                  <a:pt x="439075" y="219835"/>
                </a:lnTo>
                <a:lnTo>
                  <a:pt x="464633" y="212056"/>
                </a:lnTo>
                <a:lnTo>
                  <a:pt x="676690" y="0"/>
                </a:lnTo>
                <a:close/>
              </a:path>
              <a:path w="676690" h="579058">
                <a:moveTo>
                  <a:pt x="99985" y="420495"/>
                </a:moveTo>
                <a:lnTo>
                  <a:pt x="0" y="520480"/>
                </a:lnTo>
                <a:lnTo>
                  <a:pt x="25055" y="538605"/>
                </a:lnTo>
                <a:lnTo>
                  <a:pt x="97632" y="579058"/>
                </a:lnTo>
                <a:lnTo>
                  <a:pt x="129217" y="547473"/>
                </a:lnTo>
                <a:lnTo>
                  <a:pt x="127925" y="546225"/>
                </a:lnTo>
                <a:lnTo>
                  <a:pt x="102525" y="513205"/>
                </a:lnTo>
                <a:lnTo>
                  <a:pt x="94905" y="478915"/>
                </a:lnTo>
                <a:lnTo>
                  <a:pt x="94905" y="443355"/>
                </a:lnTo>
                <a:lnTo>
                  <a:pt x="99985" y="420495"/>
                </a:lnTo>
                <a:close/>
              </a:path>
            </a:pathLst>
          </a:custGeom>
          <a:solidFill>
            <a:srgbClr val="002F90"/>
          </a:solidFill>
        </p:spPr>
        <p:txBody>
          <a:bodyPr wrap="square" lIns="0" tIns="0" rIns="0" bIns="0" rtlCol="0">
            <a:noAutofit/>
          </a:bodyPr>
          <a:lstStyle/>
          <a:p>
            <a:endParaRPr/>
          </a:p>
        </p:txBody>
      </p:sp>
      <p:sp>
        <p:nvSpPr>
          <p:cNvPr id="73" name="object 73"/>
          <p:cNvSpPr/>
          <p:nvPr/>
        </p:nvSpPr>
        <p:spPr>
          <a:xfrm>
            <a:off x="7185331" y="3904333"/>
            <a:ext cx="582193" cy="494901"/>
          </a:xfrm>
          <a:custGeom>
            <a:avLst/>
            <a:gdLst/>
            <a:ahLst/>
            <a:cxnLst/>
            <a:rect l="l" t="t" r="r" b="b"/>
            <a:pathLst>
              <a:path w="582193" h="494901">
                <a:moveTo>
                  <a:pt x="582193" y="0"/>
                </a:moveTo>
                <a:lnTo>
                  <a:pt x="448637" y="23775"/>
                </a:lnTo>
                <a:lnTo>
                  <a:pt x="386236" y="40457"/>
                </a:lnTo>
                <a:lnTo>
                  <a:pt x="0" y="426693"/>
                </a:lnTo>
                <a:lnTo>
                  <a:pt x="2867" y="430175"/>
                </a:lnTo>
                <a:lnTo>
                  <a:pt x="44777" y="464465"/>
                </a:lnTo>
                <a:lnTo>
                  <a:pt x="86849" y="494901"/>
                </a:lnTo>
                <a:lnTo>
                  <a:pt x="175712" y="406117"/>
                </a:lnTo>
                <a:lnTo>
                  <a:pt x="181937" y="378105"/>
                </a:lnTo>
                <a:lnTo>
                  <a:pt x="207337" y="352705"/>
                </a:lnTo>
                <a:lnTo>
                  <a:pt x="244167" y="317145"/>
                </a:lnTo>
                <a:lnTo>
                  <a:pt x="277187" y="293015"/>
                </a:lnTo>
                <a:lnTo>
                  <a:pt x="301252" y="280690"/>
                </a:lnTo>
                <a:lnTo>
                  <a:pt x="582193" y="0"/>
                </a:lnTo>
                <a:close/>
              </a:path>
            </a:pathLst>
          </a:custGeom>
          <a:solidFill>
            <a:srgbClr val="002F91"/>
          </a:solidFill>
        </p:spPr>
        <p:txBody>
          <a:bodyPr wrap="square" lIns="0" tIns="0" rIns="0" bIns="0" rtlCol="0">
            <a:noAutofit/>
          </a:bodyPr>
          <a:lstStyle/>
          <a:p>
            <a:endParaRPr/>
          </a:p>
        </p:txBody>
      </p:sp>
      <p:sp>
        <p:nvSpPr>
          <p:cNvPr id="74" name="object 74"/>
          <p:cNvSpPr/>
          <p:nvPr/>
        </p:nvSpPr>
        <p:spPr>
          <a:xfrm>
            <a:off x="7143750" y="3939401"/>
            <a:ext cx="447983" cy="399060"/>
          </a:xfrm>
          <a:custGeom>
            <a:avLst/>
            <a:gdLst/>
            <a:ahLst/>
            <a:cxnLst/>
            <a:rect l="l" t="t" r="r" b="b"/>
            <a:pathLst>
              <a:path w="447983" h="399060">
                <a:moveTo>
                  <a:pt x="447983" y="0"/>
                </a:moveTo>
                <a:lnTo>
                  <a:pt x="361950" y="22998"/>
                </a:lnTo>
                <a:lnTo>
                  <a:pt x="260350" y="58558"/>
                </a:lnTo>
                <a:lnTo>
                  <a:pt x="209791" y="81177"/>
                </a:lnTo>
                <a:lnTo>
                  <a:pt x="0" y="290968"/>
                </a:lnTo>
                <a:lnTo>
                  <a:pt x="0" y="310018"/>
                </a:lnTo>
                <a:lnTo>
                  <a:pt x="8890" y="351928"/>
                </a:lnTo>
                <a:lnTo>
                  <a:pt x="44450" y="395108"/>
                </a:lnTo>
                <a:lnTo>
                  <a:pt x="49279" y="399060"/>
                </a:lnTo>
                <a:lnTo>
                  <a:pt x="447983" y="0"/>
                </a:lnTo>
                <a:close/>
              </a:path>
            </a:pathLst>
          </a:custGeom>
          <a:solidFill>
            <a:srgbClr val="003092"/>
          </a:solidFill>
        </p:spPr>
        <p:txBody>
          <a:bodyPr wrap="square" lIns="0" tIns="0" rIns="0" bIns="0" rtlCol="0">
            <a:noAutofit/>
          </a:bodyPr>
          <a:lstStyle/>
          <a:p>
            <a:endParaRPr/>
          </a:p>
        </p:txBody>
      </p:sp>
      <p:sp>
        <p:nvSpPr>
          <p:cNvPr id="75" name="object 75"/>
          <p:cNvSpPr/>
          <p:nvPr/>
        </p:nvSpPr>
        <p:spPr>
          <a:xfrm>
            <a:off x="7143750" y="4009268"/>
            <a:ext cx="235070" cy="235070"/>
          </a:xfrm>
          <a:custGeom>
            <a:avLst/>
            <a:gdLst/>
            <a:ahLst/>
            <a:cxnLst/>
            <a:rect l="l" t="t" r="r" b="b"/>
            <a:pathLst>
              <a:path w="235070" h="235070">
                <a:moveTo>
                  <a:pt x="235070" y="0"/>
                </a:moveTo>
                <a:lnTo>
                  <a:pt x="163829" y="31870"/>
                </a:lnTo>
                <a:lnTo>
                  <a:pt x="86359" y="75050"/>
                </a:lnTo>
                <a:lnTo>
                  <a:pt x="35559" y="134740"/>
                </a:lnTo>
                <a:lnTo>
                  <a:pt x="0" y="194430"/>
                </a:lnTo>
                <a:lnTo>
                  <a:pt x="0" y="235070"/>
                </a:lnTo>
                <a:lnTo>
                  <a:pt x="235070" y="0"/>
                </a:lnTo>
                <a:close/>
              </a:path>
            </a:pathLst>
          </a:custGeom>
          <a:solidFill>
            <a:srgbClr val="003093"/>
          </a:solidFill>
        </p:spPr>
        <p:txBody>
          <a:bodyPr wrap="square" lIns="0" tIns="0" rIns="0" bIns="0" rtlCol="0">
            <a:noAutofit/>
          </a:bodyPr>
          <a:lstStyle/>
          <a:p>
            <a:endParaRPr/>
          </a:p>
        </p:txBody>
      </p:sp>
      <p:sp>
        <p:nvSpPr>
          <p:cNvPr id="76" name="object 76"/>
          <p:cNvSpPr/>
          <p:nvPr/>
        </p:nvSpPr>
        <p:spPr>
          <a:xfrm>
            <a:off x="7805806" y="3224974"/>
            <a:ext cx="350958" cy="350958"/>
          </a:xfrm>
          <a:custGeom>
            <a:avLst/>
            <a:gdLst/>
            <a:ahLst/>
            <a:cxnLst/>
            <a:rect l="l" t="t" r="r" b="b"/>
            <a:pathLst>
              <a:path w="350958" h="350958">
                <a:moveTo>
                  <a:pt x="350958" y="0"/>
                </a:moveTo>
                <a:lnTo>
                  <a:pt x="0" y="350958"/>
                </a:lnTo>
                <a:lnTo>
                  <a:pt x="5963" y="348805"/>
                </a:lnTo>
                <a:lnTo>
                  <a:pt x="115183" y="285305"/>
                </a:lnTo>
                <a:lnTo>
                  <a:pt x="205353" y="231965"/>
                </a:lnTo>
                <a:lnTo>
                  <a:pt x="266313" y="159575"/>
                </a:lnTo>
                <a:lnTo>
                  <a:pt x="322193" y="85915"/>
                </a:lnTo>
                <a:lnTo>
                  <a:pt x="348863" y="13525"/>
                </a:lnTo>
                <a:lnTo>
                  <a:pt x="350958" y="0"/>
                </a:lnTo>
                <a:close/>
              </a:path>
            </a:pathLst>
          </a:custGeom>
          <a:solidFill>
            <a:srgbClr val="002B84"/>
          </a:solidFill>
        </p:spPr>
        <p:txBody>
          <a:bodyPr wrap="square" lIns="0" tIns="0" rIns="0" bIns="0" rtlCol="0">
            <a:noAutofit/>
          </a:bodyPr>
          <a:lstStyle/>
          <a:p>
            <a:endParaRPr/>
          </a:p>
        </p:txBody>
      </p:sp>
      <p:sp>
        <p:nvSpPr>
          <p:cNvPr id="77" name="object 77"/>
          <p:cNvSpPr/>
          <p:nvPr/>
        </p:nvSpPr>
        <p:spPr>
          <a:xfrm>
            <a:off x="7466985" y="3011271"/>
            <a:ext cx="701654" cy="681232"/>
          </a:xfrm>
          <a:custGeom>
            <a:avLst/>
            <a:gdLst/>
            <a:ahLst/>
            <a:cxnLst/>
            <a:rect l="l" t="t" r="r" b="b"/>
            <a:pathLst>
              <a:path w="701654" h="681232">
                <a:moveTo>
                  <a:pt x="681232" y="0"/>
                </a:moveTo>
                <a:lnTo>
                  <a:pt x="655606" y="25626"/>
                </a:lnTo>
                <a:lnTo>
                  <a:pt x="661014" y="48158"/>
                </a:lnTo>
                <a:lnTo>
                  <a:pt x="653394" y="110388"/>
                </a:lnTo>
                <a:lnTo>
                  <a:pt x="631804" y="173888"/>
                </a:lnTo>
                <a:lnTo>
                  <a:pt x="597514" y="227228"/>
                </a:lnTo>
                <a:lnTo>
                  <a:pt x="544174" y="283108"/>
                </a:lnTo>
                <a:lnTo>
                  <a:pt x="483214" y="328828"/>
                </a:lnTo>
                <a:lnTo>
                  <a:pt x="407014" y="373278"/>
                </a:lnTo>
                <a:lnTo>
                  <a:pt x="324464" y="410108"/>
                </a:lnTo>
                <a:lnTo>
                  <a:pt x="239347" y="441885"/>
                </a:lnTo>
                <a:lnTo>
                  <a:pt x="0" y="681232"/>
                </a:lnTo>
                <a:lnTo>
                  <a:pt x="70464" y="661568"/>
                </a:lnTo>
                <a:lnTo>
                  <a:pt x="344784" y="562508"/>
                </a:lnTo>
                <a:lnTo>
                  <a:pt x="387258" y="537813"/>
                </a:lnTo>
                <a:lnTo>
                  <a:pt x="681757" y="243315"/>
                </a:lnTo>
                <a:lnTo>
                  <a:pt x="701654" y="137058"/>
                </a:lnTo>
                <a:lnTo>
                  <a:pt x="694034" y="48158"/>
                </a:lnTo>
                <a:lnTo>
                  <a:pt x="681232" y="0"/>
                </a:lnTo>
                <a:close/>
              </a:path>
            </a:pathLst>
          </a:custGeom>
          <a:solidFill>
            <a:srgbClr val="002B85"/>
          </a:solidFill>
        </p:spPr>
        <p:txBody>
          <a:bodyPr wrap="square" lIns="0" tIns="0" rIns="0" bIns="0" rtlCol="0">
            <a:noAutofit/>
          </a:bodyPr>
          <a:lstStyle/>
          <a:p>
            <a:endParaRPr/>
          </a:p>
        </p:txBody>
      </p:sp>
      <p:sp>
        <p:nvSpPr>
          <p:cNvPr id="78" name="object 78"/>
          <p:cNvSpPr/>
          <p:nvPr/>
        </p:nvSpPr>
        <p:spPr>
          <a:xfrm>
            <a:off x="7168205" y="2858354"/>
            <a:ext cx="984547" cy="910680"/>
          </a:xfrm>
          <a:custGeom>
            <a:avLst/>
            <a:gdLst/>
            <a:ahLst/>
            <a:cxnLst/>
            <a:rect l="l" t="t" r="r" b="b"/>
            <a:pathLst>
              <a:path w="984547" h="910680">
                <a:moveTo>
                  <a:pt x="910680" y="0"/>
                </a:moveTo>
                <a:lnTo>
                  <a:pt x="896802" y="13877"/>
                </a:lnTo>
                <a:lnTo>
                  <a:pt x="924234" y="62645"/>
                </a:lnTo>
                <a:lnTo>
                  <a:pt x="944554" y="137575"/>
                </a:lnTo>
                <a:lnTo>
                  <a:pt x="958565" y="195954"/>
                </a:lnTo>
                <a:lnTo>
                  <a:pt x="984547" y="169973"/>
                </a:lnTo>
                <a:lnTo>
                  <a:pt x="966144" y="100745"/>
                </a:lnTo>
                <a:lnTo>
                  <a:pt x="930584" y="29625"/>
                </a:lnTo>
                <a:lnTo>
                  <a:pt x="910680" y="0"/>
                </a:lnTo>
                <a:close/>
              </a:path>
              <a:path w="984547" h="910680">
                <a:moveTo>
                  <a:pt x="572579" y="581940"/>
                </a:moveTo>
                <a:lnTo>
                  <a:pt x="527994" y="598585"/>
                </a:lnTo>
                <a:lnTo>
                  <a:pt x="309554" y="669705"/>
                </a:lnTo>
                <a:lnTo>
                  <a:pt x="220991" y="689688"/>
                </a:lnTo>
                <a:lnTo>
                  <a:pt x="0" y="910680"/>
                </a:lnTo>
                <a:lnTo>
                  <a:pt x="21264" y="905925"/>
                </a:lnTo>
                <a:lnTo>
                  <a:pt x="205414" y="860205"/>
                </a:lnTo>
                <a:lnTo>
                  <a:pt x="328727" y="825792"/>
                </a:lnTo>
                <a:lnTo>
                  <a:pt x="572579" y="581940"/>
                </a:lnTo>
                <a:close/>
              </a:path>
            </a:pathLst>
          </a:custGeom>
          <a:solidFill>
            <a:srgbClr val="002C86"/>
          </a:solidFill>
        </p:spPr>
        <p:txBody>
          <a:bodyPr wrap="square" lIns="0" tIns="0" rIns="0" bIns="0" rtlCol="0">
            <a:noAutofit/>
          </a:bodyPr>
          <a:lstStyle/>
          <a:p>
            <a:endParaRPr/>
          </a:p>
        </p:txBody>
      </p:sp>
      <p:sp>
        <p:nvSpPr>
          <p:cNvPr id="79" name="object 79"/>
          <p:cNvSpPr/>
          <p:nvPr/>
        </p:nvSpPr>
        <p:spPr>
          <a:xfrm>
            <a:off x="6888547" y="2735030"/>
            <a:ext cx="1199014" cy="1090141"/>
          </a:xfrm>
          <a:custGeom>
            <a:avLst/>
            <a:gdLst/>
            <a:ahLst/>
            <a:cxnLst/>
            <a:rect l="l" t="t" r="r" b="b"/>
            <a:pathLst>
              <a:path w="1199014" h="1090141">
                <a:moveTo>
                  <a:pt x="1090141" y="0"/>
                </a:moveTo>
                <a:lnTo>
                  <a:pt x="1076581" y="13560"/>
                </a:lnTo>
                <a:lnTo>
                  <a:pt x="1122612" y="61509"/>
                </a:lnTo>
                <a:lnTo>
                  <a:pt x="1169602" y="125009"/>
                </a:lnTo>
                <a:lnTo>
                  <a:pt x="1184232" y="151018"/>
                </a:lnTo>
                <a:lnTo>
                  <a:pt x="1199014" y="136237"/>
                </a:lnTo>
                <a:lnTo>
                  <a:pt x="1155632" y="71669"/>
                </a:lnTo>
                <a:lnTo>
                  <a:pt x="1090141" y="0"/>
                </a:lnTo>
                <a:close/>
              </a:path>
              <a:path w="1199014" h="1090141">
                <a:moveTo>
                  <a:pt x="528529" y="806721"/>
                </a:moveTo>
                <a:lnTo>
                  <a:pt x="341562" y="848909"/>
                </a:lnTo>
                <a:lnTo>
                  <a:pt x="215389" y="874751"/>
                </a:lnTo>
                <a:lnTo>
                  <a:pt x="0" y="1090141"/>
                </a:lnTo>
                <a:lnTo>
                  <a:pt x="96452" y="1074969"/>
                </a:lnTo>
                <a:lnTo>
                  <a:pt x="300922" y="1029249"/>
                </a:lnTo>
                <a:lnTo>
                  <a:pt x="307680" y="1027571"/>
                </a:lnTo>
                <a:lnTo>
                  <a:pt x="528529" y="806721"/>
                </a:lnTo>
                <a:close/>
              </a:path>
            </a:pathLst>
          </a:custGeom>
          <a:solidFill>
            <a:srgbClr val="002C87"/>
          </a:solidFill>
        </p:spPr>
        <p:txBody>
          <a:bodyPr wrap="square" lIns="0" tIns="0" rIns="0" bIns="0" rtlCol="0">
            <a:noAutofit/>
          </a:bodyPr>
          <a:lstStyle/>
          <a:p>
            <a:endParaRPr/>
          </a:p>
        </p:txBody>
      </p:sp>
      <p:sp>
        <p:nvSpPr>
          <p:cNvPr id="80" name="object 80"/>
          <p:cNvSpPr/>
          <p:nvPr/>
        </p:nvSpPr>
        <p:spPr>
          <a:xfrm>
            <a:off x="6620318" y="2632849"/>
            <a:ext cx="1369286" cy="1238301"/>
          </a:xfrm>
          <a:custGeom>
            <a:avLst/>
            <a:gdLst/>
            <a:ahLst/>
            <a:cxnLst/>
            <a:rect l="l" t="t" r="r" b="b"/>
            <a:pathLst>
              <a:path w="1369286" h="1238301">
                <a:moveTo>
                  <a:pt x="1238301" y="0"/>
                </a:moveTo>
                <a:lnTo>
                  <a:pt x="1229038" y="9262"/>
                </a:lnTo>
                <a:lnTo>
                  <a:pt x="1260031" y="37960"/>
                </a:lnTo>
                <a:lnTo>
                  <a:pt x="1329881" y="100190"/>
                </a:lnTo>
                <a:lnTo>
                  <a:pt x="1356007" y="127404"/>
                </a:lnTo>
                <a:lnTo>
                  <a:pt x="1369286" y="114125"/>
                </a:lnTo>
                <a:lnTo>
                  <a:pt x="1356551" y="100190"/>
                </a:lnTo>
                <a:lnTo>
                  <a:pt x="1274001" y="29070"/>
                </a:lnTo>
                <a:lnTo>
                  <a:pt x="1238301" y="0"/>
                </a:lnTo>
                <a:close/>
              </a:path>
              <a:path w="1369286" h="1238301">
                <a:moveTo>
                  <a:pt x="512367" y="971044"/>
                </a:moveTo>
                <a:lnTo>
                  <a:pt x="204122" y="1034178"/>
                </a:lnTo>
                <a:lnTo>
                  <a:pt x="0" y="1238301"/>
                </a:lnTo>
                <a:lnTo>
                  <a:pt x="138621" y="1212710"/>
                </a:lnTo>
                <a:lnTo>
                  <a:pt x="295356" y="1188055"/>
                </a:lnTo>
                <a:lnTo>
                  <a:pt x="512367" y="971044"/>
                </a:lnTo>
                <a:close/>
              </a:path>
            </a:pathLst>
          </a:custGeom>
          <a:solidFill>
            <a:srgbClr val="002C88"/>
          </a:solidFill>
        </p:spPr>
        <p:txBody>
          <a:bodyPr wrap="square" lIns="0" tIns="0" rIns="0" bIns="0" rtlCol="0">
            <a:noAutofit/>
          </a:bodyPr>
          <a:lstStyle/>
          <a:p>
            <a:endParaRPr/>
          </a:p>
        </p:txBody>
      </p:sp>
      <p:sp>
        <p:nvSpPr>
          <p:cNvPr id="81" name="object 81"/>
          <p:cNvSpPr/>
          <p:nvPr/>
        </p:nvSpPr>
        <p:spPr>
          <a:xfrm>
            <a:off x="6351552" y="2537597"/>
            <a:ext cx="1519667" cy="1380069"/>
          </a:xfrm>
          <a:custGeom>
            <a:avLst/>
            <a:gdLst/>
            <a:ahLst/>
            <a:cxnLst/>
            <a:rect l="l" t="t" r="r" b="b"/>
            <a:pathLst>
              <a:path w="1519667" h="1380069">
                <a:moveTo>
                  <a:pt x="1380069" y="0"/>
                </a:moveTo>
                <a:lnTo>
                  <a:pt x="1369860" y="10208"/>
                </a:lnTo>
                <a:lnTo>
                  <a:pt x="1460217" y="69711"/>
                </a:lnTo>
                <a:lnTo>
                  <a:pt x="1509674" y="115505"/>
                </a:lnTo>
                <a:lnTo>
                  <a:pt x="1519667" y="105511"/>
                </a:lnTo>
                <a:lnTo>
                  <a:pt x="1453867" y="51931"/>
                </a:lnTo>
                <a:lnTo>
                  <a:pt x="1380069" y="0"/>
                </a:lnTo>
                <a:close/>
              </a:path>
              <a:path w="1519667" h="1380069">
                <a:moveTo>
                  <a:pt x="501636" y="1123542"/>
                </a:moveTo>
                <a:lnTo>
                  <a:pt x="351507" y="1154291"/>
                </a:lnTo>
                <a:lnTo>
                  <a:pt x="200266" y="1179802"/>
                </a:lnTo>
                <a:lnTo>
                  <a:pt x="0" y="1380069"/>
                </a:lnTo>
                <a:lnTo>
                  <a:pt x="159737" y="1353681"/>
                </a:lnTo>
                <a:lnTo>
                  <a:pt x="296801" y="1328377"/>
                </a:lnTo>
                <a:lnTo>
                  <a:pt x="501636" y="1123542"/>
                </a:lnTo>
                <a:close/>
              </a:path>
            </a:pathLst>
          </a:custGeom>
          <a:solidFill>
            <a:srgbClr val="002D89"/>
          </a:solidFill>
        </p:spPr>
        <p:txBody>
          <a:bodyPr wrap="square" lIns="0" tIns="0" rIns="0" bIns="0" rtlCol="0">
            <a:noAutofit/>
          </a:bodyPr>
          <a:lstStyle/>
          <a:p>
            <a:endParaRPr/>
          </a:p>
        </p:txBody>
      </p:sp>
      <p:sp>
        <p:nvSpPr>
          <p:cNvPr id="82" name="object 82"/>
          <p:cNvSpPr/>
          <p:nvPr/>
        </p:nvSpPr>
        <p:spPr>
          <a:xfrm>
            <a:off x="5541610" y="2449933"/>
            <a:ext cx="2202683" cy="2118256"/>
          </a:xfrm>
          <a:custGeom>
            <a:avLst/>
            <a:gdLst/>
            <a:ahLst/>
            <a:cxnLst/>
            <a:rect l="l" t="t" r="r" b="b"/>
            <a:pathLst>
              <a:path w="2202683" h="2118256">
                <a:moveTo>
                  <a:pt x="2055425" y="0"/>
                </a:moveTo>
                <a:lnTo>
                  <a:pt x="2045798" y="9626"/>
                </a:lnTo>
                <a:lnTo>
                  <a:pt x="2192819" y="106445"/>
                </a:lnTo>
                <a:lnTo>
                  <a:pt x="2202683" y="96581"/>
                </a:lnTo>
                <a:lnTo>
                  <a:pt x="2160939" y="67206"/>
                </a:lnTo>
                <a:lnTo>
                  <a:pt x="2055425" y="0"/>
                </a:lnTo>
                <a:close/>
              </a:path>
              <a:path w="2202683" h="2118256">
                <a:moveTo>
                  <a:pt x="1036179" y="1263086"/>
                </a:moveTo>
                <a:lnTo>
                  <a:pt x="742864" y="1312560"/>
                </a:lnTo>
                <a:lnTo>
                  <a:pt x="543713" y="1511712"/>
                </a:lnTo>
                <a:lnTo>
                  <a:pt x="835804" y="1463461"/>
                </a:lnTo>
                <a:lnTo>
                  <a:pt x="1036179" y="1263086"/>
                </a:lnTo>
                <a:close/>
              </a:path>
              <a:path w="2202683" h="2118256">
                <a:moveTo>
                  <a:pt x="18227" y="2037197"/>
                </a:moveTo>
                <a:lnTo>
                  <a:pt x="0" y="2055425"/>
                </a:lnTo>
                <a:lnTo>
                  <a:pt x="60359" y="2081426"/>
                </a:lnTo>
                <a:lnTo>
                  <a:pt x="141639" y="2118256"/>
                </a:lnTo>
                <a:lnTo>
                  <a:pt x="66709" y="2073806"/>
                </a:lnTo>
                <a:lnTo>
                  <a:pt x="18227" y="2037197"/>
                </a:lnTo>
                <a:close/>
              </a:path>
            </a:pathLst>
          </a:custGeom>
          <a:solidFill>
            <a:srgbClr val="002D8A"/>
          </a:solidFill>
        </p:spPr>
        <p:txBody>
          <a:bodyPr wrap="square" lIns="0" tIns="0" rIns="0" bIns="0" rtlCol="0">
            <a:noAutofit/>
          </a:bodyPr>
          <a:lstStyle/>
          <a:p>
            <a:endParaRPr/>
          </a:p>
        </p:txBody>
      </p:sp>
      <p:sp>
        <p:nvSpPr>
          <p:cNvPr id="83" name="object 83"/>
          <p:cNvSpPr/>
          <p:nvPr/>
        </p:nvSpPr>
        <p:spPr>
          <a:xfrm>
            <a:off x="5399731" y="2366530"/>
            <a:ext cx="2210493" cy="2145328"/>
          </a:xfrm>
          <a:custGeom>
            <a:avLst/>
            <a:gdLst/>
            <a:ahLst/>
            <a:cxnLst/>
            <a:rect l="l" t="t" r="r" b="b"/>
            <a:pathLst>
              <a:path w="2210493" h="2145328">
                <a:moveTo>
                  <a:pt x="2058457" y="0"/>
                </a:moveTo>
                <a:lnTo>
                  <a:pt x="2048116" y="10341"/>
                </a:lnTo>
                <a:lnTo>
                  <a:pt x="2151688" y="69329"/>
                </a:lnTo>
                <a:lnTo>
                  <a:pt x="2200695" y="101602"/>
                </a:lnTo>
                <a:lnTo>
                  <a:pt x="2210493" y="91804"/>
                </a:lnTo>
                <a:lnTo>
                  <a:pt x="2103428" y="23609"/>
                </a:lnTo>
                <a:lnTo>
                  <a:pt x="2058457" y="0"/>
                </a:lnTo>
                <a:close/>
              </a:path>
              <a:path w="2210493" h="2145328">
                <a:moveTo>
                  <a:pt x="910714" y="1391583"/>
                </a:moveTo>
                <a:lnTo>
                  <a:pt x="776278" y="1414259"/>
                </a:lnTo>
                <a:lnTo>
                  <a:pt x="605852" y="1452605"/>
                </a:lnTo>
                <a:lnTo>
                  <a:pt x="397469" y="1660988"/>
                </a:lnTo>
                <a:lnTo>
                  <a:pt x="405438" y="1658099"/>
                </a:lnTo>
                <a:lnTo>
                  <a:pt x="537518" y="1623809"/>
                </a:lnTo>
                <a:lnTo>
                  <a:pt x="681028" y="1595869"/>
                </a:lnTo>
                <a:lnTo>
                  <a:pt x="711454" y="1590843"/>
                </a:lnTo>
                <a:lnTo>
                  <a:pt x="910714" y="1391583"/>
                </a:lnTo>
                <a:close/>
              </a:path>
              <a:path w="2210493" h="2145328">
                <a:moveTo>
                  <a:pt x="50539" y="2007918"/>
                </a:moveTo>
                <a:lnTo>
                  <a:pt x="0" y="2058457"/>
                </a:lnTo>
                <a:lnTo>
                  <a:pt x="49838" y="2093709"/>
                </a:lnTo>
                <a:lnTo>
                  <a:pt x="119688" y="2129269"/>
                </a:lnTo>
                <a:lnTo>
                  <a:pt x="156969" y="2145328"/>
                </a:lnTo>
                <a:lnTo>
                  <a:pt x="172408" y="2129889"/>
                </a:lnTo>
                <a:lnTo>
                  <a:pt x="146358" y="2110219"/>
                </a:lnTo>
                <a:lnTo>
                  <a:pt x="91748" y="2065769"/>
                </a:lnTo>
                <a:lnTo>
                  <a:pt x="58728" y="2021319"/>
                </a:lnTo>
                <a:lnTo>
                  <a:pt x="50539" y="2007918"/>
                </a:lnTo>
                <a:close/>
              </a:path>
            </a:pathLst>
          </a:custGeom>
          <a:solidFill>
            <a:srgbClr val="002D8B"/>
          </a:solidFill>
        </p:spPr>
        <p:txBody>
          <a:bodyPr wrap="square" lIns="0" tIns="0" rIns="0" bIns="0" rtlCol="0">
            <a:noAutofit/>
          </a:bodyPr>
          <a:lstStyle/>
          <a:p>
            <a:endParaRPr/>
          </a:p>
        </p:txBody>
      </p:sp>
      <p:sp>
        <p:nvSpPr>
          <p:cNvPr id="84" name="object 84"/>
          <p:cNvSpPr/>
          <p:nvPr/>
        </p:nvSpPr>
        <p:spPr>
          <a:xfrm>
            <a:off x="5296434" y="2287696"/>
            <a:ext cx="2175912" cy="2146235"/>
          </a:xfrm>
          <a:custGeom>
            <a:avLst/>
            <a:gdLst/>
            <a:ahLst/>
            <a:cxnLst/>
            <a:rect l="l" t="t" r="r" b="b"/>
            <a:pathLst>
              <a:path w="2175912" h="2146235">
                <a:moveTo>
                  <a:pt x="2018338" y="0"/>
                </a:moveTo>
                <a:lnTo>
                  <a:pt x="2009081" y="9256"/>
                </a:lnTo>
                <a:lnTo>
                  <a:pt x="2063215" y="38943"/>
                </a:lnTo>
                <a:lnTo>
                  <a:pt x="2165168" y="97009"/>
                </a:lnTo>
                <a:lnTo>
                  <a:pt x="2175912" y="86266"/>
                </a:lnTo>
                <a:lnTo>
                  <a:pt x="2105125" y="49103"/>
                </a:lnTo>
                <a:lnTo>
                  <a:pt x="2018338" y="0"/>
                </a:lnTo>
                <a:close/>
              </a:path>
              <a:path w="2175912" h="2146235">
                <a:moveTo>
                  <a:pt x="737007" y="1525170"/>
                </a:moveTo>
                <a:lnTo>
                  <a:pt x="523975" y="1573103"/>
                </a:lnTo>
                <a:lnTo>
                  <a:pt x="421105" y="1611203"/>
                </a:lnTo>
                <a:lnTo>
                  <a:pt x="402055" y="1616283"/>
                </a:lnTo>
                <a:lnTo>
                  <a:pt x="0" y="2018338"/>
                </a:lnTo>
                <a:lnTo>
                  <a:pt x="9625" y="2043003"/>
                </a:lnTo>
                <a:lnTo>
                  <a:pt x="43915" y="2091263"/>
                </a:lnTo>
                <a:lnTo>
                  <a:pt x="101065" y="2135713"/>
                </a:lnTo>
                <a:lnTo>
                  <a:pt x="115942" y="2146235"/>
                </a:lnTo>
                <a:lnTo>
                  <a:pt x="162025" y="2100153"/>
                </a:lnTo>
                <a:lnTo>
                  <a:pt x="134085" y="2054433"/>
                </a:lnTo>
                <a:lnTo>
                  <a:pt x="127735" y="2009983"/>
                </a:lnTo>
                <a:lnTo>
                  <a:pt x="134085" y="1962993"/>
                </a:lnTo>
                <a:lnTo>
                  <a:pt x="153135" y="1928703"/>
                </a:lnTo>
                <a:lnTo>
                  <a:pt x="195045" y="1881713"/>
                </a:lnTo>
                <a:lnTo>
                  <a:pt x="243305" y="1847423"/>
                </a:lnTo>
                <a:lnTo>
                  <a:pt x="319505" y="1810593"/>
                </a:lnTo>
                <a:lnTo>
                  <a:pt x="407135" y="1773763"/>
                </a:lnTo>
                <a:lnTo>
                  <a:pt x="508735" y="1736933"/>
                </a:lnTo>
                <a:lnTo>
                  <a:pt x="531034" y="1731143"/>
                </a:lnTo>
                <a:lnTo>
                  <a:pt x="737007" y="1525170"/>
                </a:lnTo>
                <a:close/>
              </a:path>
            </a:pathLst>
          </a:custGeom>
          <a:solidFill>
            <a:srgbClr val="002E8C"/>
          </a:solidFill>
        </p:spPr>
        <p:txBody>
          <a:bodyPr wrap="square" lIns="0" tIns="0" rIns="0" bIns="0" rtlCol="0">
            <a:noAutofit/>
          </a:bodyPr>
          <a:lstStyle/>
          <a:p>
            <a:endParaRPr/>
          </a:p>
        </p:txBody>
      </p:sp>
      <p:sp>
        <p:nvSpPr>
          <p:cNvPr id="85" name="object 85"/>
          <p:cNvSpPr/>
          <p:nvPr/>
        </p:nvSpPr>
        <p:spPr>
          <a:xfrm>
            <a:off x="5273040" y="2215018"/>
            <a:ext cx="2055521" cy="2106546"/>
          </a:xfrm>
          <a:custGeom>
            <a:avLst/>
            <a:gdLst/>
            <a:ahLst/>
            <a:cxnLst/>
            <a:rect l="l" t="t" r="r" b="b"/>
            <a:pathLst>
              <a:path w="2055521" h="2106546">
                <a:moveTo>
                  <a:pt x="1891901" y="0"/>
                </a:moveTo>
                <a:lnTo>
                  <a:pt x="1888710" y="3189"/>
                </a:lnTo>
                <a:lnTo>
                  <a:pt x="1889760" y="3671"/>
                </a:lnTo>
                <a:lnTo>
                  <a:pt x="2046419" y="89581"/>
                </a:lnTo>
                <a:lnTo>
                  <a:pt x="2055521" y="80480"/>
                </a:lnTo>
                <a:lnTo>
                  <a:pt x="2032000" y="67171"/>
                </a:lnTo>
                <a:lnTo>
                  <a:pt x="1936750" y="20181"/>
                </a:lnTo>
                <a:lnTo>
                  <a:pt x="1891901" y="0"/>
                </a:lnTo>
                <a:close/>
              </a:path>
              <a:path w="2055521" h="2106546">
                <a:moveTo>
                  <a:pt x="456602" y="1679399"/>
                </a:moveTo>
                <a:lnTo>
                  <a:pt x="444500" y="1683881"/>
                </a:lnTo>
                <a:lnTo>
                  <a:pt x="349250" y="1709281"/>
                </a:lnTo>
                <a:lnTo>
                  <a:pt x="259080" y="1747381"/>
                </a:lnTo>
                <a:lnTo>
                  <a:pt x="115570" y="1819771"/>
                </a:lnTo>
                <a:lnTo>
                  <a:pt x="67310" y="1865491"/>
                </a:lnTo>
                <a:lnTo>
                  <a:pt x="27939" y="1909941"/>
                </a:lnTo>
                <a:lnTo>
                  <a:pt x="7620" y="1954391"/>
                </a:lnTo>
                <a:lnTo>
                  <a:pt x="0" y="2009001"/>
                </a:lnTo>
                <a:lnTo>
                  <a:pt x="12700" y="2063611"/>
                </a:lnTo>
                <a:lnTo>
                  <a:pt x="29455" y="2106546"/>
                </a:lnTo>
                <a:lnTo>
                  <a:pt x="456602" y="1679399"/>
                </a:lnTo>
                <a:close/>
              </a:path>
            </a:pathLst>
          </a:custGeom>
          <a:solidFill>
            <a:srgbClr val="002E8D"/>
          </a:solidFill>
        </p:spPr>
        <p:txBody>
          <a:bodyPr wrap="square" lIns="0" tIns="0" rIns="0" bIns="0" rtlCol="0">
            <a:noAutofit/>
          </a:bodyPr>
          <a:lstStyle/>
          <a:p>
            <a:endParaRPr/>
          </a:p>
        </p:txBody>
      </p:sp>
      <p:sp>
        <p:nvSpPr>
          <p:cNvPr id="86" name="object 86"/>
          <p:cNvSpPr/>
          <p:nvPr/>
        </p:nvSpPr>
        <p:spPr>
          <a:xfrm>
            <a:off x="7009626" y="2145078"/>
            <a:ext cx="170384" cy="80807"/>
          </a:xfrm>
          <a:custGeom>
            <a:avLst/>
            <a:gdLst/>
            <a:ahLst/>
            <a:cxnLst/>
            <a:rect l="l" t="t" r="r" b="b"/>
            <a:pathLst>
              <a:path w="170384" h="80807">
                <a:moveTo>
                  <a:pt x="3264" y="0"/>
                </a:moveTo>
                <a:lnTo>
                  <a:pt x="0" y="3264"/>
                </a:lnTo>
                <a:lnTo>
                  <a:pt x="153173" y="73611"/>
                </a:lnTo>
                <a:lnTo>
                  <a:pt x="166296" y="80807"/>
                </a:lnTo>
                <a:lnTo>
                  <a:pt x="170384" y="76720"/>
                </a:lnTo>
                <a:lnTo>
                  <a:pt x="123963" y="55831"/>
                </a:lnTo>
                <a:lnTo>
                  <a:pt x="56653" y="29161"/>
                </a:lnTo>
                <a:lnTo>
                  <a:pt x="8393" y="1221"/>
                </a:lnTo>
                <a:lnTo>
                  <a:pt x="3264" y="0"/>
                </a:lnTo>
                <a:close/>
              </a:path>
            </a:pathLst>
          </a:custGeom>
          <a:solidFill>
            <a:srgbClr val="002E8E"/>
          </a:solidFill>
        </p:spPr>
        <p:txBody>
          <a:bodyPr wrap="square" lIns="0" tIns="0" rIns="0" bIns="0" rtlCol="0">
            <a:noAutofit/>
          </a:bodyPr>
          <a:lstStyle/>
          <a:p>
            <a:endParaRPr/>
          </a:p>
        </p:txBody>
      </p:sp>
      <p:sp>
        <p:nvSpPr>
          <p:cNvPr id="87" name="object 87"/>
          <p:cNvSpPr/>
          <p:nvPr/>
        </p:nvSpPr>
        <p:spPr>
          <a:xfrm>
            <a:off x="6969759" y="2129789"/>
            <a:ext cx="57912" cy="25348"/>
          </a:xfrm>
          <a:custGeom>
            <a:avLst/>
            <a:gdLst/>
            <a:ahLst/>
            <a:cxnLst/>
            <a:rect l="l" t="t" r="r" b="b"/>
            <a:pathLst>
              <a:path w="57912" h="25348">
                <a:moveTo>
                  <a:pt x="21590" y="10160"/>
                </a:moveTo>
                <a:lnTo>
                  <a:pt x="54661" y="25348"/>
                </a:lnTo>
                <a:lnTo>
                  <a:pt x="57912" y="22098"/>
                </a:lnTo>
                <a:lnTo>
                  <a:pt x="48260" y="16510"/>
                </a:lnTo>
                <a:lnTo>
                  <a:pt x="21590" y="10160"/>
                </a:lnTo>
                <a:close/>
              </a:path>
              <a:path w="57912" h="25348">
                <a:moveTo>
                  <a:pt x="0" y="0"/>
                </a:moveTo>
                <a:lnTo>
                  <a:pt x="15240" y="7620"/>
                </a:lnTo>
                <a:lnTo>
                  <a:pt x="21590" y="10160"/>
                </a:lnTo>
                <a:lnTo>
                  <a:pt x="0" y="0"/>
                </a:lnTo>
                <a:close/>
              </a:path>
            </a:pathLst>
          </a:custGeom>
          <a:solidFill>
            <a:srgbClr val="002F8F"/>
          </a:solidFill>
        </p:spPr>
        <p:txBody>
          <a:bodyPr wrap="square" lIns="0" tIns="0" rIns="0" bIns="0" rtlCol="0">
            <a:noAutofit/>
          </a:bodyPr>
          <a:lstStyle/>
          <a:p>
            <a:endParaRPr/>
          </a:p>
        </p:txBody>
      </p:sp>
      <p:sp>
        <p:nvSpPr>
          <p:cNvPr id="88" name="object 88"/>
          <p:cNvSpPr/>
          <p:nvPr/>
        </p:nvSpPr>
        <p:spPr>
          <a:xfrm>
            <a:off x="0" y="635"/>
            <a:ext cx="9138920" cy="43180"/>
          </a:xfrm>
          <a:custGeom>
            <a:avLst/>
            <a:gdLst/>
            <a:ahLst/>
            <a:cxnLst/>
            <a:rect l="l" t="t" r="r" b="b"/>
            <a:pathLst>
              <a:path w="9138920" h="43180">
                <a:moveTo>
                  <a:pt x="0" y="43180"/>
                </a:moveTo>
                <a:lnTo>
                  <a:pt x="9138920" y="43180"/>
                </a:lnTo>
                <a:lnTo>
                  <a:pt x="9138920" y="0"/>
                </a:lnTo>
                <a:lnTo>
                  <a:pt x="0" y="0"/>
                </a:lnTo>
                <a:lnTo>
                  <a:pt x="0" y="43180"/>
                </a:lnTo>
                <a:close/>
              </a:path>
            </a:pathLst>
          </a:custGeom>
          <a:solidFill>
            <a:srgbClr val="003399"/>
          </a:solidFill>
        </p:spPr>
        <p:txBody>
          <a:bodyPr wrap="square" lIns="0" tIns="0" rIns="0" bIns="0" rtlCol="0">
            <a:noAutofit/>
          </a:bodyPr>
          <a:lstStyle/>
          <a:p>
            <a:endParaRPr/>
          </a:p>
        </p:txBody>
      </p:sp>
      <p:sp>
        <p:nvSpPr>
          <p:cNvPr id="89" name="object 89"/>
          <p:cNvSpPr/>
          <p:nvPr/>
        </p:nvSpPr>
        <p:spPr>
          <a:xfrm>
            <a:off x="0" y="4000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397"/>
          </a:solidFill>
        </p:spPr>
        <p:txBody>
          <a:bodyPr wrap="square" lIns="0" tIns="0" rIns="0" bIns="0" rtlCol="0">
            <a:noAutofit/>
          </a:bodyPr>
          <a:lstStyle/>
          <a:p>
            <a:endParaRPr/>
          </a:p>
        </p:txBody>
      </p:sp>
      <p:sp>
        <p:nvSpPr>
          <p:cNvPr id="90" name="object 90"/>
          <p:cNvSpPr/>
          <p:nvPr/>
        </p:nvSpPr>
        <p:spPr>
          <a:xfrm>
            <a:off x="0" y="61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196"/>
          </a:solidFill>
        </p:spPr>
        <p:txBody>
          <a:bodyPr wrap="square" lIns="0" tIns="0" rIns="0" bIns="0" rtlCol="0">
            <a:noAutofit/>
          </a:bodyPr>
          <a:lstStyle/>
          <a:p>
            <a:endParaRPr/>
          </a:p>
        </p:txBody>
      </p:sp>
      <p:sp>
        <p:nvSpPr>
          <p:cNvPr id="91" name="object 91"/>
          <p:cNvSpPr/>
          <p:nvPr/>
        </p:nvSpPr>
        <p:spPr>
          <a:xfrm>
            <a:off x="0" y="83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195"/>
          </a:solidFill>
        </p:spPr>
        <p:txBody>
          <a:bodyPr wrap="square" lIns="0" tIns="0" rIns="0" bIns="0" rtlCol="0">
            <a:noAutofit/>
          </a:bodyPr>
          <a:lstStyle/>
          <a:p>
            <a:endParaRPr/>
          </a:p>
        </p:txBody>
      </p:sp>
      <p:sp>
        <p:nvSpPr>
          <p:cNvPr id="92" name="object 92"/>
          <p:cNvSpPr/>
          <p:nvPr/>
        </p:nvSpPr>
        <p:spPr>
          <a:xfrm>
            <a:off x="0" y="1035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3194"/>
          </a:solidFill>
        </p:spPr>
        <p:txBody>
          <a:bodyPr wrap="square" lIns="0" tIns="0" rIns="0" bIns="0" rtlCol="0">
            <a:noAutofit/>
          </a:bodyPr>
          <a:lstStyle/>
          <a:p>
            <a:endParaRPr/>
          </a:p>
        </p:txBody>
      </p:sp>
      <p:sp>
        <p:nvSpPr>
          <p:cNvPr id="93" name="object 93"/>
          <p:cNvSpPr/>
          <p:nvPr/>
        </p:nvSpPr>
        <p:spPr>
          <a:xfrm>
            <a:off x="0" y="1250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3"/>
          </a:solidFill>
        </p:spPr>
        <p:txBody>
          <a:bodyPr wrap="square" lIns="0" tIns="0" rIns="0" bIns="0" rtlCol="0">
            <a:noAutofit/>
          </a:bodyPr>
          <a:lstStyle/>
          <a:p>
            <a:endParaRPr/>
          </a:p>
        </p:txBody>
      </p:sp>
      <p:sp>
        <p:nvSpPr>
          <p:cNvPr id="94" name="object 94"/>
          <p:cNvSpPr/>
          <p:nvPr/>
        </p:nvSpPr>
        <p:spPr>
          <a:xfrm>
            <a:off x="0" y="146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092"/>
          </a:solidFill>
        </p:spPr>
        <p:txBody>
          <a:bodyPr wrap="square" lIns="0" tIns="0" rIns="0" bIns="0" rtlCol="0">
            <a:noAutofit/>
          </a:bodyPr>
          <a:lstStyle/>
          <a:p>
            <a:endParaRPr/>
          </a:p>
        </p:txBody>
      </p:sp>
      <p:sp>
        <p:nvSpPr>
          <p:cNvPr id="95" name="object 95"/>
          <p:cNvSpPr/>
          <p:nvPr/>
        </p:nvSpPr>
        <p:spPr>
          <a:xfrm>
            <a:off x="0" y="16827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1"/>
          </a:solidFill>
        </p:spPr>
        <p:txBody>
          <a:bodyPr wrap="square" lIns="0" tIns="0" rIns="0" bIns="0" rtlCol="0">
            <a:noAutofit/>
          </a:bodyPr>
          <a:lstStyle/>
          <a:p>
            <a:endParaRPr/>
          </a:p>
        </p:txBody>
      </p:sp>
      <p:sp>
        <p:nvSpPr>
          <p:cNvPr id="96" name="object 96"/>
          <p:cNvSpPr/>
          <p:nvPr/>
        </p:nvSpPr>
        <p:spPr>
          <a:xfrm>
            <a:off x="0" y="188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90"/>
          </a:solidFill>
        </p:spPr>
        <p:txBody>
          <a:bodyPr wrap="square" lIns="0" tIns="0" rIns="0" bIns="0" rtlCol="0">
            <a:noAutofit/>
          </a:bodyPr>
          <a:lstStyle/>
          <a:p>
            <a:endParaRPr/>
          </a:p>
        </p:txBody>
      </p:sp>
      <p:sp>
        <p:nvSpPr>
          <p:cNvPr id="97" name="object 97"/>
          <p:cNvSpPr/>
          <p:nvPr/>
        </p:nvSpPr>
        <p:spPr>
          <a:xfrm>
            <a:off x="0" y="210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F8F"/>
          </a:solidFill>
        </p:spPr>
        <p:txBody>
          <a:bodyPr wrap="square" lIns="0" tIns="0" rIns="0" bIns="0" rtlCol="0">
            <a:noAutofit/>
          </a:bodyPr>
          <a:lstStyle/>
          <a:p>
            <a:endParaRPr/>
          </a:p>
        </p:txBody>
      </p:sp>
      <p:sp>
        <p:nvSpPr>
          <p:cNvPr id="98" name="object 98"/>
          <p:cNvSpPr/>
          <p:nvPr/>
        </p:nvSpPr>
        <p:spPr>
          <a:xfrm>
            <a:off x="0" y="2317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8E"/>
          </a:solidFill>
        </p:spPr>
        <p:txBody>
          <a:bodyPr wrap="square" lIns="0" tIns="0" rIns="0" bIns="0" rtlCol="0">
            <a:noAutofit/>
          </a:bodyPr>
          <a:lstStyle/>
          <a:p>
            <a:endParaRPr/>
          </a:p>
        </p:txBody>
      </p:sp>
      <p:sp>
        <p:nvSpPr>
          <p:cNvPr id="99" name="object 99"/>
          <p:cNvSpPr/>
          <p:nvPr/>
        </p:nvSpPr>
        <p:spPr>
          <a:xfrm>
            <a:off x="0" y="25209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D"/>
          </a:solidFill>
        </p:spPr>
        <p:txBody>
          <a:bodyPr wrap="square" lIns="0" tIns="0" rIns="0" bIns="0" rtlCol="0">
            <a:noAutofit/>
          </a:bodyPr>
          <a:lstStyle/>
          <a:p>
            <a:endParaRPr/>
          </a:p>
        </p:txBody>
      </p:sp>
      <p:sp>
        <p:nvSpPr>
          <p:cNvPr id="100" name="object 100"/>
          <p:cNvSpPr/>
          <p:nvPr/>
        </p:nvSpPr>
        <p:spPr>
          <a:xfrm>
            <a:off x="0" y="273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E8C"/>
          </a:solidFill>
        </p:spPr>
        <p:txBody>
          <a:bodyPr wrap="square" lIns="0" tIns="0" rIns="0" bIns="0" rtlCol="0">
            <a:noAutofit/>
          </a:bodyPr>
          <a:lstStyle/>
          <a:p>
            <a:endParaRPr/>
          </a:p>
        </p:txBody>
      </p:sp>
      <p:sp>
        <p:nvSpPr>
          <p:cNvPr id="101" name="object 101"/>
          <p:cNvSpPr/>
          <p:nvPr/>
        </p:nvSpPr>
        <p:spPr>
          <a:xfrm>
            <a:off x="0" y="2952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B"/>
          </a:solidFill>
        </p:spPr>
        <p:txBody>
          <a:bodyPr wrap="square" lIns="0" tIns="0" rIns="0" bIns="0" rtlCol="0">
            <a:noAutofit/>
          </a:bodyPr>
          <a:lstStyle/>
          <a:p>
            <a:endParaRPr/>
          </a:p>
        </p:txBody>
      </p:sp>
      <p:sp>
        <p:nvSpPr>
          <p:cNvPr id="102" name="object 102"/>
          <p:cNvSpPr/>
          <p:nvPr/>
        </p:nvSpPr>
        <p:spPr>
          <a:xfrm>
            <a:off x="0" y="31559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D8A"/>
          </a:solidFill>
        </p:spPr>
        <p:txBody>
          <a:bodyPr wrap="square" lIns="0" tIns="0" rIns="0" bIns="0" rtlCol="0">
            <a:noAutofit/>
          </a:bodyPr>
          <a:lstStyle/>
          <a:p>
            <a:endParaRPr/>
          </a:p>
        </p:txBody>
      </p:sp>
      <p:sp>
        <p:nvSpPr>
          <p:cNvPr id="103" name="object 103"/>
          <p:cNvSpPr/>
          <p:nvPr/>
        </p:nvSpPr>
        <p:spPr>
          <a:xfrm>
            <a:off x="0" y="337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9"/>
          </a:solidFill>
        </p:spPr>
        <p:txBody>
          <a:bodyPr wrap="square" lIns="0" tIns="0" rIns="0" bIns="0" rtlCol="0">
            <a:noAutofit/>
          </a:bodyPr>
          <a:lstStyle/>
          <a:p>
            <a:endParaRPr/>
          </a:p>
        </p:txBody>
      </p:sp>
      <p:sp>
        <p:nvSpPr>
          <p:cNvPr id="104" name="object 104"/>
          <p:cNvSpPr/>
          <p:nvPr/>
        </p:nvSpPr>
        <p:spPr>
          <a:xfrm>
            <a:off x="0" y="358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8"/>
          </a:solidFill>
        </p:spPr>
        <p:txBody>
          <a:bodyPr wrap="square" lIns="0" tIns="0" rIns="0" bIns="0" rtlCol="0">
            <a:noAutofit/>
          </a:bodyPr>
          <a:lstStyle/>
          <a:p>
            <a:endParaRPr/>
          </a:p>
        </p:txBody>
      </p:sp>
      <p:sp>
        <p:nvSpPr>
          <p:cNvPr id="105" name="object 105"/>
          <p:cNvSpPr/>
          <p:nvPr/>
        </p:nvSpPr>
        <p:spPr>
          <a:xfrm>
            <a:off x="0" y="38036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C87"/>
          </a:solidFill>
        </p:spPr>
        <p:txBody>
          <a:bodyPr wrap="square" lIns="0" tIns="0" rIns="0" bIns="0" rtlCol="0">
            <a:noAutofit/>
          </a:bodyPr>
          <a:lstStyle/>
          <a:p>
            <a:endParaRPr/>
          </a:p>
        </p:txBody>
      </p:sp>
      <p:sp>
        <p:nvSpPr>
          <p:cNvPr id="106" name="object 106"/>
          <p:cNvSpPr/>
          <p:nvPr/>
        </p:nvSpPr>
        <p:spPr>
          <a:xfrm>
            <a:off x="0" y="400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6"/>
          </a:solidFill>
        </p:spPr>
        <p:txBody>
          <a:bodyPr wrap="square" lIns="0" tIns="0" rIns="0" bIns="0" rtlCol="0">
            <a:noAutofit/>
          </a:bodyPr>
          <a:lstStyle/>
          <a:p>
            <a:endParaRPr/>
          </a:p>
        </p:txBody>
      </p:sp>
      <p:sp>
        <p:nvSpPr>
          <p:cNvPr id="107" name="object 107"/>
          <p:cNvSpPr/>
          <p:nvPr/>
        </p:nvSpPr>
        <p:spPr>
          <a:xfrm>
            <a:off x="0" y="422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5"/>
          </a:solidFill>
        </p:spPr>
        <p:txBody>
          <a:bodyPr wrap="square" lIns="0" tIns="0" rIns="0" bIns="0" rtlCol="0">
            <a:noAutofit/>
          </a:bodyPr>
          <a:lstStyle/>
          <a:p>
            <a:endParaRPr/>
          </a:p>
        </p:txBody>
      </p:sp>
      <p:sp>
        <p:nvSpPr>
          <p:cNvPr id="108" name="object 108"/>
          <p:cNvSpPr/>
          <p:nvPr/>
        </p:nvSpPr>
        <p:spPr>
          <a:xfrm>
            <a:off x="0" y="443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4"/>
          </a:solidFill>
        </p:spPr>
        <p:txBody>
          <a:bodyPr wrap="square" lIns="0" tIns="0" rIns="0" bIns="0" rtlCol="0">
            <a:noAutofit/>
          </a:bodyPr>
          <a:lstStyle/>
          <a:p>
            <a:endParaRPr/>
          </a:p>
        </p:txBody>
      </p:sp>
      <p:sp>
        <p:nvSpPr>
          <p:cNvPr id="109" name="object 109"/>
          <p:cNvSpPr/>
          <p:nvPr/>
        </p:nvSpPr>
        <p:spPr>
          <a:xfrm>
            <a:off x="0" y="464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3"/>
          </a:solidFill>
        </p:spPr>
        <p:txBody>
          <a:bodyPr wrap="square" lIns="0" tIns="0" rIns="0" bIns="0" rtlCol="0">
            <a:noAutofit/>
          </a:bodyPr>
          <a:lstStyle/>
          <a:p>
            <a:endParaRPr/>
          </a:p>
        </p:txBody>
      </p:sp>
      <p:sp>
        <p:nvSpPr>
          <p:cNvPr id="110" name="object 110"/>
          <p:cNvSpPr/>
          <p:nvPr/>
        </p:nvSpPr>
        <p:spPr>
          <a:xfrm>
            <a:off x="0" y="485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2"/>
          </a:solidFill>
        </p:spPr>
        <p:txBody>
          <a:bodyPr wrap="square" lIns="0" tIns="0" rIns="0" bIns="0" rtlCol="0">
            <a:noAutofit/>
          </a:bodyPr>
          <a:lstStyle/>
          <a:p>
            <a:endParaRPr/>
          </a:p>
        </p:txBody>
      </p:sp>
      <p:sp>
        <p:nvSpPr>
          <p:cNvPr id="111" name="object 111"/>
          <p:cNvSpPr/>
          <p:nvPr/>
        </p:nvSpPr>
        <p:spPr>
          <a:xfrm>
            <a:off x="0" y="507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81"/>
          </a:solidFill>
        </p:spPr>
        <p:txBody>
          <a:bodyPr wrap="square" lIns="0" tIns="0" rIns="0" bIns="0" rtlCol="0">
            <a:noAutofit/>
          </a:bodyPr>
          <a:lstStyle/>
          <a:p>
            <a:endParaRPr/>
          </a:p>
        </p:txBody>
      </p:sp>
      <p:sp>
        <p:nvSpPr>
          <p:cNvPr id="112" name="object 112"/>
          <p:cNvSpPr/>
          <p:nvPr/>
        </p:nvSpPr>
        <p:spPr>
          <a:xfrm>
            <a:off x="0" y="527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A80"/>
          </a:solidFill>
        </p:spPr>
        <p:txBody>
          <a:bodyPr wrap="square" lIns="0" tIns="0" rIns="0" bIns="0" rtlCol="0">
            <a:noAutofit/>
          </a:bodyPr>
          <a:lstStyle/>
          <a:p>
            <a:endParaRPr/>
          </a:p>
        </p:txBody>
      </p:sp>
      <p:sp>
        <p:nvSpPr>
          <p:cNvPr id="113" name="object 113"/>
          <p:cNvSpPr/>
          <p:nvPr/>
        </p:nvSpPr>
        <p:spPr>
          <a:xfrm>
            <a:off x="0" y="549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7F"/>
          </a:solidFill>
        </p:spPr>
        <p:txBody>
          <a:bodyPr wrap="square" lIns="0" tIns="0" rIns="0" bIns="0" rtlCol="0">
            <a:noAutofit/>
          </a:bodyPr>
          <a:lstStyle/>
          <a:p>
            <a:endParaRPr/>
          </a:p>
        </p:txBody>
      </p:sp>
      <p:sp>
        <p:nvSpPr>
          <p:cNvPr id="114" name="object 114"/>
          <p:cNvSpPr/>
          <p:nvPr/>
        </p:nvSpPr>
        <p:spPr>
          <a:xfrm>
            <a:off x="0" y="570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E"/>
          </a:solidFill>
        </p:spPr>
        <p:txBody>
          <a:bodyPr wrap="square" lIns="0" tIns="0" rIns="0" bIns="0" rtlCol="0">
            <a:noAutofit/>
          </a:bodyPr>
          <a:lstStyle/>
          <a:p>
            <a:endParaRPr/>
          </a:p>
        </p:txBody>
      </p:sp>
      <p:sp>
        <p:nvSpPr>
          <p:cNvPr id="115" name="object 115"/>
          <p:cNvSpPr/>
          <p:nvPr/>
        </p:nvSpPr>
        <p:spPr>
          <a:xfrm>
            <a:off x="0" y="59245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97D"/>
          </a:solidFill>
        </p:spPr>
        <p:txBody>
          <a:bodyPr wrap="square" lIns="0" tIns="0" rIns="0" bIns="0" rtlCol="0">
            <a:noAutofit/>
          </a:bodyPr>
          <a:lstStyle/>
          <a:p>
            <a:endParaRPr/>
          </a:p>
        </p:txBody>
      </p:sp>
      <p:sp>
        <p:nvSpPr>
          <p:cNvPr id="116" name="object 116"/>
          <p:cNvSpPr/>
          <p:nvPr/>
        </p:nvSpPr>
        <p:spPr>
          <a:xfrm>
            <a:off x="0" y="612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C"/>
          </a:solidFill>
        </p:spPr>
        <p:txBody>
          <a:bodyPr wrap="square" lIns="0" tIns="0" rIns="0" bIns="0" rtlCol="0">
            <a:noAutofit/>
          </a:bodyPr>
          <a:lstStyle/>
          <a:p>
            <a:endParaRPr/>
          </a:p>
        </p:txBody>
      </p:sp>
      <p:sp>
        <p:nvSpPr>
          <p:cNvPr id="117" name="object 117"/>
          <p:cNvSpPr/>
          <p:nvPr/>
        </p:nvSpPr>
        <p:spPr>
          <a:xfrm>
            <a:off x="0" y="634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B"/>
          </a:solidFill>
        </p:spPr>
        <p:txBody>
          <a:bodyPr wrap="square" lIns="0" tIns="0" rIns="0" bIns="0" rtlCol="0">
            <a:noAutofit/>
          </a:bodyPr>
          <a:lstStyle/>
          <a:p>
            <a:endParaRPr/>
          </a:p>
        </p:txBody>
      </p:sp>
      <p:sp>
        <p:nvSpPr>
          <p:cNvPr id="118" name="object 118"/>
          <p:cNvSpPr/>
          <p:nvPr/>
        </p:nvSpPr>
        <p:spPr>
          <a:xfrm>
            <a:off x="0" y="654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87A"/>
          </a:solidFill>
        </p:spPr>
        <p:txBody>
          <a:bodyPr wrap="square" lIns="0" tIns="0" rIns="0" bIns="0" rtlCol="0">
            <a:noAutofit/>
          </a:bodyPr>
          <a:lstStyle/>
          <a:p>
            <a:endParaRPr/>
          </a:p>
        </p:txBody>
      </p:sp>
      <p:sp>
        <p:nvSpPr>
          <p:cNvPr id="119" name="object 119"/>
          <p:cNvSpPr/>
          <p:nvPr/>
        </p:nvSpPr>
        <p:spPr>
          <a:xfrm>
            <a:off x="0" y="676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9"/>
          </a:solidFill>
        </p:spPr>
        <p:txBody>
          <a:bodyPr wrap="square" lIns="0" tIns="0" rIns="0" bIns="0" rtlCol="0">
            <a:noAutofit/>
          </a:bodyPr>
          <a:lstStyle/>
          <a:p>
            <a:endParaRPr/>
          </a:p>
        </p:txBody>
      </p:sp>
      <p:sp>
        <p:nvSpPr>
          <p:cNvPr id="120" name="object 120"/>
          <p:cNvSpPr/>
          <p:nvPr/>
        </p:nvSpPr>
        <p:spPr>
          <a:xfrm>
            <a:off x="0" y="697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8"/>
          </a:solidFill>
        </p:spPr>
        <p:txBody>
          <a:bodyPr wrap="square" lIns="0" tIns="0" rIns="0" bIns="0" rtlCol="0">
            <a:noAutofit/>
          </a:bodyPr>
          <a:lstStyle/>
          <a:p>
            <a:endParaRPr/>
          </a:p>
        </p:txBody>
      </p:sp>
      <p:sp>
        <p:nvSpPr>
          <p:cNvPr id="121" name="object 121"/>
          <p:cNvSpPr/>
          <p:nvPr/>
        </p:nvSpPr>
        <p:spPr>
          <a:xfrm>
            <a:off x="0" y="719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7"/>
          </a:solidFill>
        </p:spPr>
        <p:txBody>
          <a:bodyPr wrap="square" lIns="0" tIns="0" rIns="0" bIns="0" rtlCol="0">
            <a:noAutofit/>
          </a:bodyPr>
          <a:lstStyle/>
          <a:p>
            <a:endParaRPr/>
          </a:p>
        </p:txBody>
      </p:sp>
      <p:sp>
        <p:nvSpPr>
          <p:cNvPr id="122" name="object 122"/>
          <p:cNvSpPr/>
          <p:nvPr/>
        </p:nvSpPr>
        <p:spPr>
          <a:xfrm>
            <a:off x="0" y="73977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676"/>
          </a:solidFill>
        </p:spPr>
        <p:txBody>
          <a:bodyPr wrap="square" lIns="0" tIns="0" rIns="0" bIns="0" rtlCol="0">
            <a:noAutofit/>
          </a:bodyPr>
          <a:lstStyle/>
          <a:p>
            <a:endParaRPr/>
          </a:p>
        </p:txBody>
      </p:sp>
      <p:sp>
        <p:nvSpPr>
          <p:cNvPr id="123" name="object 123"/>
          <p:cNvSpPr/>
          <p:nvPr/>
        </p:nvSpPr>
        <p:spPr>
          <a:xfrm>
            <a:off x="0" y="761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5"/>
          </a:solidFill>
        </p:spPr>
        <p:txBody>
          <a:bodyPr wrap="square" lIns="0" tIns="0" rIns="0" bIns="0" rtlCol="0">
            <a:noAutofit/>
          </a:bodyPr>
          <a:lstStyle/>
          <a:p>
            <a:endParaRPr/>
          </a:p>
        </p:txBody>
      </p:sp>
      <p:sp>
        <p:nvSpPr>
          <p:cNvPr id="124" name="object 124"/>
          <p:cNvSpPr/>
          <p:nvPr/>
        </p:nvSpPr>
        <p:spPr>
          <a:xfrm>
            <a:off x="0" y="782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4"/>
          </a:solidFill>
        </p:spPr>
        <p:txBody>
          <a:bodyPr wrap="square" lIns="0" tIns="0" rIns="0" bIns="0" rtlCol="0">
            <a:noAutofit/>
          </a:bodyPr>
          <a:lstStyle/>
          <a:p>
            <a:endParaRPr/>
          </a:p>
        </p:txBody>
      </p:sp>
      <p:sp>
        <p:nvSpPr>
          <p:cNvPr id="125" name="object 125"/>
          <p:cNvSpPr/>
          <p:nvPr/>
        </p:nvSpPr>
        <p:spPr>
          <a:xfrm>
            <a:off x="0" y="803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3"/>
          </a:solidFill>
        </p:spPr>
        <p:txBody>
          <a:bodyPr wrap="square" lIns="0" tIns="0" rIns="0" bIns="0" rtlCol="0">
            <a:noAutofit/>
          </a:bodyPr>
          <a:lstStyle/>
          <a:p>
            <a:endParaRPr/>
          </a:p>
        </p:txBody>
      </p:sp>
      <p:sp>
        <p:nvSpPr>
          <p:cNvPr id="126" name="object 126"/>
          <p:cNvSpPr/>
          <p:nvPr/>
        </p:nvSpPr>
        <p:spPr>
          <a:xfrm>
            <a:off x="0" y="824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2"/>
          </a:solidFill>
        </p:spPr>
        <p:txBody>
          <a:bodyPr wrap="square" lIns="0" tIns="0" rIns="0" bIns="0" rtlCol="0">
            <a:noAutofit/>
          </a:bodyPr>
          <a:lstStyle/>
          <a:p>
            <a:endParaRPr/>
          </a:p>
        </p:txBody>
      </p:sp>
      <p:sp>
        <p:nvSpPr>
          <p:cNvPr id="127" name="object 127"/>
          <p:cNvSpPr/>
          <p:nvPr/>
        </p:nvSpPr>
        <p:spPr>
          <a:xfrm>
            <a:off x="0" y="846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1"/>
          </a:solidFill>
        </p:spPr>
        <p:txBody>
          <a:bodyPr wrap="square" lIns="0" tIns="0" rIns="0" bIns="0" rtlCol="0">
            <a:noAutofit/>
          </a:bodyPr>
          <a:lstStyle/>
          <a:p>
            <a:endParaRPr/>
          </a:p>
        </p:txBody>
      </p:sp>
      <p:sp>
        <p:nvSpPr>
          <p:cNvPr id="128" name="object 128"/>
          <p:cNvSpPr/>
          <p:nvPr/>
        </p:nvSpPr>
        <p:spPr>
          <a:xfrm>
            <a:off x="0" y="86677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470"/>
          </a:solidFill>
        </p:spPr>
        <p:txBody>
          <a:bodyPr wrap="square" lIns="0" tIns="0" rIns="0" bIns="0" rtlCol="0">
            <a:noAutofit/>
          </a:bodyPr>
          <a:lstStyle/>
          <a:p>
            <a:endParaRPr/>
          </a:p>
        </p:txBody>
      </p:sp>
      <p:sp>
        <p:nvSpPr>
          <p:cNvPr id="129" name="object 129"/>
          <p:cNvSpPr/>
          <p:nvPr/>
        </p:nvSpPr>
        <p:spPr>
          <a:xfrm>
            <a:off x="0" y="888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F"/>
          </a:solidFill>
        </p:spPr>
        <p:txBody>
          <a:bodyPr wrap="square" lIns="0" tIns="0" rIns="0" bIns="0" rtlCol="0">
            <a:noAutofit/>
          </a:bodyPr>
          <a:lstStyle/>
          <a:p>
            <a:endParaRPr/>
          </a:p>
        </p:txBody>
      </p:sp>
      <p:sp>
        <p:nvSpPr>
          <p:cNvPr id="130" name="object 130"/>
          <p:cNvSpPr/>
          <p:nvPr/>
        </p:nvSpPr>
        <p:spPr>
          <a:xfrm>
            <a:off x="0" y="909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E"/>
          </a:solidFill>
        </p:spPr>
        <p:txBody>
          <a:bodyPr wrap="square" lIns="0" tIns="0" rIns="0" bIns="0" rtlCol="0">
            <a:noAutofit/>
          </a:bodyPr>
          <a:lstStyle/>
          <a:p>
            <a:endParaRPr/>
          </a:p>
        </p:txBody>
      </p:sp>
      <p:sp>
        <p:nvSpPr>
          <p:cNvPr id="131" name="object 131"/>
          <p:cNvSpPr/>
          <p:nvPr/>
        </p:nvSpPr>
        <p:spPr>
          <a:xfrm>
            <a:off x="0" y="931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D"/>
          </a:solidFill>
        </p:spPr>
        <p:txBody>
          <a:bodyPr wrap="square" lIns="0" tIns="0" rIns="0" bIns="0" rtlCol="0">
            <a:noAutofit/>
          </a:bodyPr>
          <a:lstStyle/>
          <a:p>
            <a:endParaRPr/>
          </a:p>
        </p:txBody>
      </p:sp>
      <p:sp>
        <p:nvSpPr>
          <p:cNvPr id="132" name="object 132"/>
          <p:cNvSpPr/>
          <p:nvPr/>
        </p:nvSpPr>
        <p:spPr>
          <a:xfrm>
            <a:off x="0" y="951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C"/>
          </a:solidFill>
        </p:spPr>
        <p:txBody>
          <a:bodyPr wrap="square" lIns="0" tIns="0" rIns="0" bIns="0" rtlCol="0">
            <a:noAutofit/>
          </a:bodyPr>
          <a:lstStyle/>
          <a:p>
            <a:endParaRPr/>
          </a:p>
        </p:txBody>
      </p:sp>
      <p:sp>
        <p:nvSpPr>
          <p:cNvPr id="133" name="object 133"/>
          <p:cNvSpPr/>
          <p:nvPr/>
        </p:nvSpPr>
        <p:spPr>
          <a:xfrm>
            <a:off x="0" y="973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B"/>
          </a:solidFill>
        </p:spPr>
        <p:txBody>
          <a:bodyPr wrap="square" lIns="0" tIns="0" rIns="0" bIns="0" rtlCol="0">
            <a:noAutofit/>
          </a:bodyPr>
          <a:lstStyle/>
          <a:p>
            <a:endParaRPr/>
          </a:p>
        </p:txBody>
      </p:sp>
      <p:sp>
        <p:nvSpPr>
          <p:cNvPr id="134" name="object 134"/>
          <p:cNvSpPr/>
          <p:nvPr/>
        </p:nvSpPr>
        <p:spPr>
          <a:xfrm>
            <a:off x="0" y="995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A"/>
          </a:solidFill>
        </p:spPr>
        <p:txBody>
          <a:bodyPr wrap="square" lIns="0" tIns="0" rIns="0" bIns="0" rtlCol="0">
            <a:noAutofit/>
          </a:bodyPr>
          <a:lstStyle/>
          <a:p>
            <a:endParaRPr/>
          </a:p>
        </p:txBody>
      </p:sp>
      <p:sp>
        <p:nvSpPr>
          <p:cNvPr id="135" name="object 135"/>
          <p:cNvSpPr/>
          <p:nvPr/>
        </p:nvSpPr>
        <p:spPr>
          <a:xfrm>
            <a:off x="0" y="1015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9"/>
          </a:solidFill>
        </p:spPr>
        <p:txBody>
          <a:bodyPr wrap="square" lIns="0" tIns="0" rIns="0" bIns="0" rtlCol="0">
            <a:noAutofit/>
          </a:bodyPr>
          <a:lstStyle/>
          <a:p>
            <a:endParaRPr/>
          </a:p>
        </p:txBody>
      </p:sp>
      <p:sp>
        <p:nvSpPr>
          <p:cNvPr id="136" name="object 136"/>
          <p:cNvSpPr/>
          <p:nvPr/>
        </p:nvSpPr>
        <p:spPr>
          <a:xfrm>
            <a:off x="0" y="1036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8"/>
          </a:solidFill>
        </p:spPr>
        <p:txBody>
          <a:bodyPr wrap="square" lIns="0" tIns="0" rIns="0" bIns="0" rtlCol="0">
            <a:noAutofit/>
          </a:bodyPr>
          <a:lstStyle/>
          <a:p>
            <a:endParaRPr/>
          </a:p>
        </p:txBody>
      </p:sp>
      <p:sp>
        <p:nvSpPr>
          <p:cNvPr id="137" name="object 137"/>
          <p:cNvSpPr/>
          <p:nvPr/>
        </p:nvSpPr>
        <p:spPr>
          <a:xfrm>
            <a:off x="0" y="1058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167"/>
          </a:solidFill>
        </p:spPr>
        <p:txBody>
          <a:bodyPr wrap="square" lIns="0" tIns="0" rIns="0" bIns="0" rtlCol="0">
            <a:noAutofit/>
          </a:bodyPr>
          <a:lstStyle/>
          <a:p>
            <a:endParaRPr/>
          </a:p>
        </p:txBody>
      </p:sp>
      <p:sp>
        <p:nvSpPr>
          <p:cNvPr id="138" name="object 138"/>
          <p:cNvSpPr/>
          <p:nvPr/>
        </p:nvSpPr>
        <p:spPr>
          <a:xfrm>
            <a:off x="0" y="1078865"/>
            <a:ext cx="9138920" cy="45720"/>
          </a:xfrm>
          <a:custGeom>
            <a:avLst/>
            <a:gdLst/>
            <a:ahLst/>
            <a:cxnLst/>
            <a:rect l="l" t="t" r="r" b="b"/>
            <a:pathLst>
              <a:path w="9138920" h="45720">
                <a:moveTo>
                  <a:pt x="0" y="45720"/>
                </a:moveTo>
                <a:lnTo>
                  <a:pt x="9138920" y="45720"/>
                </a:lnTo>
                <a:lnTo>
                  <a:pt x="9138920" y="0"/>
                </a:lnTo>
                <a:lnTo>
                  <a:pt x="0" y="0"/>
                </a:lnTo>
                <a:lnTo>
                  <a:pt x="0" y="45720"/>
                </a:lnTo>
                <a:close/>
              </a:path>
            </a:pathLst>
          </a:custGeom>
          <a:solidFill>
            <a:srgbClr val="002166"/>
          </a:solidFill>
        </p:spPr>
        <p:txBody>
          <a:bodyPr wrap="square" lIns="0" tIns="0" rIns="0" bIns="0" rtlCol="0">
            <a:noAutofit/>
          </a:bodyPr>
          <a:lstStyle/>
          <a:p>
            <a:endParaRPr/>
          </a:p>
        </p:txBody>
      </p:sp>
      <p:sp>
        <p:nvSpPr>
          <p:cNvPr id="139" name="object 139"/>
          <p:cNvSpPr/>
          <p:nvPr/>
        </p:nvSpPr>
        <p:spPr>
          <a:xfrm>
            <a:off x="0" y="1122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4"/>
          </a:solidFill>
        </p:spPr>
        <p:txBody>
          <a:bodyPr wrap="square" lIns="0" tIns="0" rIns="0" bIns="0" rtlCol="0">
            <a:noAutofit/>
          </a:bodyPr>
          <a:lstStyle/>
          <a:p>
            <a:endParaRPr/>
          </a:p>
        </p:txBody>
      </p:sp>
      <p:sp>
        <p:nvSpPr>
          <p:cNvPr id="140" name="object 140"/>
          <p:cNvSpPr/>
          <p:nvPr/>
        </p:nvSpPr>
        <p:spPr>
          <a:xfrm>
            <a:off x="0" y="1143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3"/>
          </a:solidFill>
        </p:spPr>
        <p:txBody>
          <a:bodyPr wrap="square" lIns="0" tIns="0" rIns="0" bIns="0" rtlCol="0">
            <a:noAutofit/>
          </a:bodyPr>
          <a:lstStyle/>
          <a:p>
            <a:endParaRPr/>
          </a:p>
        </p:txBody>
      </p:sp>
      <p:sp>
        <p:nvSpPr>
          <p:cNvPr id="141" name="object 141"/>
          <p:cNvSpPr/>
          <p:nvPr/>
        </p:nvSpPr>
        <p:spPr>
          <a:xfrm>
            <a:off x="0" y="1163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2"/>
          </a:solidFill>
        </p:spPr>
        <p:txBody>
          <a:bodyPr wrap="square" lIns="0" tIns="0" rIns="0" bIns="0" rtlCol="0">
            <a:noAutofit/>
          </a:bodyPr>
          <a:lstStyle/>
          <a:p>
            <a:endParaRPr/>
          </a:p>
        </p:txBody>
      </p:sp>
      <p:sp>
        <p:nvSpPr>
          <p:cNvPr id="142" name="object 142"/>
          <p:cNvSpPr/>
          <p:nvPr/>
        </p:nvSpPr>
        <p:spPr>
          <a:xfrm>
            <a:off x="0" y="1185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1"/>
          </a:solidFill>
        </p:spPr>
        <p:txBody>
          <a:bodyPr wrap="square" lIns="0" tIns="0" rIns="0" bIns="0" rtlCol="0">
            <a:noAutofit/>
          </a:bodyPr>
          <a:lstStyle/>
          <a:p>
            <a:endParaRPr/>
          </a:p>
        </p:txBody>
      </p:sp>
      <p:sp>
        <p:nvSpPr>
          <p:cNvPr id="143" name="object 143"/>
          <p:cNvSpPr/>
          <p:nvPr/>
        </p:nvSpPr>
        <p:spPr>
          <a:xfrm>
            <a:off x="0" y="1207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0"/>
          </a:solidFill>
        </p:spPr>
        <p:txBody>
          <a:bodyPr wrap="square" lIns="0" tIns="0" rIns="0" bIns="0" rtlCol="0">
            <a:noAutofit/>
          </a:bodyPr>
          <a:lstStyle/>
          <a:p>
            <a:endParaRPr/>
          </a:p>
        </p:txBody>
      </p:sp>
      <p:sp>
        <p:nvSpPr>
          <p:cNvPr id="144" name="object 144"/>
          <p:cNvSpPr/>
          <p:nvPr/>
        </p:nvSpPr>
        <p:spPr>
          <a:xfrm>
            <a:off x="0" y="1227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5F"/>
          </a:solidFill>
        </p:spPr>
        <p:txBody>
          <a:bodyPr wrap="square" lIns="0" tIns="0" rIns="0" bIns="0" rtlCol="0">
            <a:noAutofit/>
          </a:bodyPr>
          <a:lstStyle/>
          <a:p>
            <a:endParaRPr/>
          </a:p>
        </p:txBody>
      </p:sp>
      <p:sp>
        <p:nvSpPr>
          <p:cNvPr id="145" name="object 145"/>
          <p:cNvSpPr/>
          <p:nvPr/>
        </p:nvSpPr>
        <p:spPr>
          <a:xfrm>
            <a:off x="0" y="1249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E"/>
          </a:solidFill>
        </p:spPr>
        <p:txBody>
          <a:bodyPr wrap="square" lIns="0" tIns="0" rIns="0" bIns="0" rtlCol="0">
            <a:noAutofit/>
          </a:bodyPr>
          <a:lstStyle/>
          <a:p>
            <a:endParaRPr/>
          </a:p>
        </p:txBody>
      </p:sp>
      <p:sp>
        <p:nvSpPr>
          <p:cNvPr id="146" name="object 146"/>
          <p:cNvSpPr/>
          <p:nvPr/>
        </p:nvSpPr>
        <p:spPr>
          <a:xfrm>
            <a:off x="0" y="1270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D"/>
          </a:solidFill>
        </p:spPr>
        <p:txBody>
          <a:bodyPr wrap="square" lIns="0" tIns="0" rIns="0" bIns="0" rtlCol="0">
            <a:noAutofit/>
          </a:bodyPr>
          <a:lstStyle/>
          <a:p>
            <a:endParaRPr/>
          </a:p>
        </p:txBody>
      </p:sp>
      <p:sp>
        <p:nvSpPr>
          <p:cNvPr id="147" name="object 147"/>
          <p:cNvSpPr/>
          <p:nvPr/>
        </p:nvSpPr>
        <p:spPr>
          <a:xfrm>
            <a:off x="0" y="1290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C"/>
          </a:solidFill>
        </p:spPr>
        <p:txBody>
          <a:bodyPr wrap="square" lIns="0" tIns="0" rIns="0" bIns="0" rtlCol="0">
            <a:noAutofit/>
          </a:bodyPr>
          <a:lstStyle/>
          <a:p>
            <a:endParaRPr/>
          </a:p>
        </p:txBody>
      </p:sp>
      <p:sp>
        <p:nvSpPr>
          <p:cNvPr id="148" name="object 148"/>
          <p:cNvSpPr/>
          <p:nvPr/>
        </p:nvSpPr>
        <p:spPr>
          <a:xfrm>
            <a:off x="0" y="1312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B"/>
          </a:solidFill>
        </p:spPr>
        <p:txBody>
          <a:bodyPr wrap="square" lIns="0" tIns="0" rIns="0" bIns="0" rtlCol="0">
            <a:noAutofit/>
          </a:bodyPr>
          <a:lstStyle/>
          <a:p>
            <a:endParaRPr/>
          </a:p>
        </p:txBody>
      </p:sp>
      <p:sp>
        <p:nvSpPr>
          <p:cNvPr id="149" name="object 149"/>
          <p:cNvSpPr/>
          <p:nvPr/>
        </p:nvSpPr>
        <p:spPr>
          <a:xfrm>
            <a:off x="0" y="1334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A"/>
          </a:solidFill>
        </p:spPr>
        <p:txBody>
          <a:bodyPr wrap="square" lIns="0" tIns="0" rIns="0" bIns="0" rtlCol="0">
            <a:noAutofit/>
          </a:bodyPr>
          <a:lstStyle/>
          <a:p>
            <a:endParaRPr/>
          </a:p>
        </p:txBody>
      </p:sp>
      <p:sp>
        <p:nvSpPr>
          <p:cNvPr id="150" name="object 150"/>
          <p:cNvSpPr/>
          <p:nvPr/>
        </p:nvSpPr>
        <p:spPr>
          <a:xfrm>
            <a:off x="0" y="1355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9"/>
          </a:solidFill>
        </p:spPr>
        <p:txBody>
          <a:bodyPr wrap="square" lIns="0" tIns="0" rIns="0" bIns="0" rtlCol="0">
            <a:noAutofit/>
          </a:bodyPr>
          <a:lstStyle/>
          <a:p>
            <a:endParaRPr/>
          </a:p>
        </p:txBody>
      </p:sp>
      <p:sp>
        <p:nvSpPr>
          <p:cNvPr id="151" name="object 151"/>
          <p:cNvSpPr/>
          <p:nvPr/>
        </p:nvSpPr>
        <p:spPr>
          <a:xfrm>
            <a:off x="0" y="1376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8"/>
          </a:solidFill>
        </p:spPr>
        <p:txBody>
          <a:bodyPr wrap="square" lIns="0" tIns="0" rIns="0" bIns="0" rtlCol="0">
            <a:noAutofit/>
          </a:bodyPr>
          <a:lstStyle/>
          <a:p>
            <a:endParaRPr/>
          </a:p>
        </p:txBody>
      </p:sp>
      <p:sp>
        <p:nvSpPr>
          <p:cNvPr id="152" name="object 152"/>
          <p:cNvSpPr/>
          <p:nvPr/>
        </p:nvSpPr>
        <p:spPr>
          <a:xfrm>
            <a:off x="0" y="1397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7"/>
          </a:solidFill>
        </p:spPr>
        <p:txBody>
          <a:bodyPr wrap="square" lIns="0" tIns="0" rIns="0" bIns="0" rtlCol="0">
            <a:noAutofit/>
          </a:bodyPr>
          <a:lstStyle/>
          <a:p>
            <a:endParaRPr/>
          </a:p>
        </p:txBody>
      </p:sp>
      <p:sp>
        <p:nvSpPr>
          <p:cNvPr id="153" name="object 153"/>
          <p:cNvSpPr/>
          <p:nvPr/>
        </p:nvSpPr>
        <p:spPr>
          <a:xfrm>
            <a:off x="0" y="141795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B56"/>
          </a:solidFill>
        </p:spPr>
        <p:txBody>
          <a:bodyPr wrap="square" lIns="0" tIns="0" rIns="0" bIns="0" rtlCol="0">
            <a:noAutofit/>
          </a:bodyPr>
          <a:lstStyle/>
          <a:p>
            <a:endParaRPr/>
          </a:p>
        </p:txBody>
      </p:sp>
      <p:sp>
        <p:nvSpPr>
          <p:cNvPr id="154" name="object 154"/>
          <p:cNvSpPr/>
          <p:nvPr/>
        </p:nvSpPr>
        <p:spPr>
          <a:xfrm>
            <a:off x="0" y="1439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5"/>
          </a:solidFill>
        </p:spPr>
        <p:txBody>
          <a:bodyPr wrap="square" lIns="0" tIns="0" rIns="0" bIns="0" rtlCol="0">
            <a:noAutofit/>
          </a:bodyPr>
          <a:lstStyle/>
          <a:p>
            <a:endParaRPr/>
          </a:p>
        </p:txBody>
      </p:sp>
      <p:sp>
        <p:nvSpPr>
          <p:cNvPr id="155" name="object 155"/>
          <p:cNvSpPr/>
          <p:nvPr/>
        </p:nvSpPr>
        <p:spPr>
          <a:xfrm>
            <a:off x="0" y="1461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4"/>
          </a:solidFill>
        </p:spPr>
        <p:txBody>
          <a:bodyPr wrap="square" lIns="0" tIns="0" rIns="0" bIns="0" rtlCol="0">
            <a:noAutofit/>
          </a:bodyPr>
          <a:lstStyle/>
          <a:p>
            <a:endParaRPr/>
          </a:p>
        </p:txBody>
      </p:sp>
      <p:sp>
        <p:nvSpPr>
          <p:cNvPr id="156" name="object 156"/>
          <p:cNvSpPr/>
          <p:nvPr/>
        </p:nvSpPr>
        <p:spPr>
          <a:xfrm>
            <a:off x="0" y="1482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3"/>
          </a:solidFill>
        </p:spPr>
        <p:txBody>
          <a:bodyPr wrap="square" lIns="0" tIns="0" rIns="0" bIns="0" rtlCol="0">
            <a:noAutofit/>
          </a:bodyPr>
          <a:lstStyle/>
          <a:p>
            <a:endParaRPr/>
          </a:p>
        </p:txBody>
      </p:sp>
      <p:sp>
        <p:nvSpPr>
          <p:cNvPr id="157" name="object 157"/>
          <p:cNvSpPr/>
          <p:nvPr/>
        </p:nvSpPr>
        <p:spPr>
          <a:xfrm>
            <a:off x="0" y="1503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2"/>
          </a:solidFill>
        </p:spPr>
        <p:txBody>
          <a:bodyPr wrap="square" lIns="0" tIns="0" rIns="0" bIns="0" rtlCol="0">
            <a:noAutofit/>
          </a:bodyPr>
          <a:lstStyle/>
          <a:p>
            <a:endParaRPr/>
          </a:p>
        </p:txBody>
      </p:sp>
      <p:sp>
        <p:nvSpPr>
          <p:cNvPr id="158" name="object 158"/>
          <p:cNvSpPr/>
          <p:nvPr/>
        </p:nvSpPr>
        <p:spPr>
          <a:xfrm>
            <a:off x="0" y="1524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1"/>
          </a:solidFill>
        </p:spPr>
        <p:txBody>
          <a:bodyPr wrap="square" lIns="0" tIns="0" rIns="0" bIns="0" rtlCol="0">
            <a:noAutofit/>
          </a:bodyPr>
          <a:lstStyle/>
          <a:p>
            <a:endParaRPr/>
          </a:p>
        </p:txBody>
      </p:sp>
      <p:sp>
        <p:nvSpPr>
          <p:cNvPr id="159" name="object 159"/>
          <p:cNvSpPr/>
          <p:nvPr/>
        </p:nvSpPr>
        <p:spPr>
          <a:xfrm>
            <a:off x="0" y="1546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50"/>
          </a:solidFill>
        </p:spPr>
        <p:txBody>
          <a:bodyPr wrap="square" lIns="0" tIns="0" rIns="0" bIns="0" rtlCol="0">
            <a:noAutofit/>
          </a:bodyPr>
          <a:lstStyle/>
          <a:p>
            <a:endParaRPr/>
          </a:p>
        </p:txBody>
      </p:sp>
      <p:sp>
        <p:nvSpPr>
          <p:cNvPr id="160" name="object 160"/>
          <p:cNvSpPr/>
          <p:nvPr/>
        </p:nvSpPr>
        <p:spPr>
          <a:xfrm>
            <a:off x="0" y="15665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94F"/>
          </a:solidFill>
        </p:spPr>
        <p:txBody>
          <a:bodyPr wrap="square" lIns="0" tIns="0" rIns="0" bIns="0" rtlCol="0">
            <a:noAutofit/>
          </a:bodyPr>
          <a:lstStyle/>
          <a:p>
            <a:endParaRPr/>
          </a:p>
        </p:txBody>
      </p:sp>
      <p:sp>
        <p:nvSpPr>
          <p:cNvPr id="161" name="object 161"/>
          <p:cNvSpPr/>
          <p:nvPr/>
        </p:nvSpPr>
        <p:spPr>
          <a:xfrm>
            <a:off x="0" y="1588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4E"/>
          </a:solidFill>
        </p:spPr>
        <p:txBody>
          <a:bodyPr wrap="square" lIns="0" tIns="0" rIns="0" bIns="0" rtlCol="0">
            <a:noAutofit/>
          </a:bodyPr>
          <a:lstStyle/>
          <a:p>
            <a:endParaRPr/>
          </a:p>
        </p:txBody>
      </p:sp>
      <p:sp>
        <p:nvSpPr>
          <p:cNvPr id="162" name="object 162"/>
          <p:cNvSpPr/>
          <p:nvPr/>
        </p:nvSpPr>
        <p:spPr>
          <a:xfrm>
            <a:off x="0" y="1609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D"/>
          </a:solidFill>
        </p:spPr>
        <p:txBody>
          <a:bodyPr wrap="square" lIns="0" tIns="0" rIns="0" bIns="0" rtlCol="0">
            <a:noAutofit/>
          </a:bodyPr>
          <a:lstStyle/>
          <a:p>
            <a:endParaRPr/>
          </a:p>
        </p:txBody>
      </p:sp>
      <p:sp>
        <p:nvSpPr>
          <p:cNvPr id="163" name="object 163"/>
          <p:cNvSpPr/>
          <p:nvPr/>
        </p:nvSpPr>
        <p:spPr>
          <a:xfrm>
            <a:off x="0" y="16300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84C"/>
          </a:solidFill>
        </p:spPr>
        <p:txBody>
          <a:bodyPr wrap="square" lIns="0" tIns="0" rIns="0" bIns="0" rtlCol="0">
            <a:noAutofit/>
          </a:bodyPr>
          <a:lstStyle/>
          <a:p>
            <a:endParaRPr/>
          </a:p>
        </p:txBody>
      </p:sp>
      <p:sp>
        <p:nvSpPr>
          <p:cNvPr id="164" name="object 164"/>
          <p:cNvSpPr/>
          <p:nvPr/>
        </p:nvSpPr>
        <p:spPr>
          <a:xfrm>
            <a:off x="0" y="1651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B"/>
          </a:solidFill>
        </p:spPr>
        <p:txBody>
          <a:bodyPr wrap="square" lIns="0" tIns="0" rIns="0" bIns="0" rtlCol="0">
            <a:noAutofit/>
          </a:bodyPr>
          <a:lstStyle/>
          <a:p>
            <a:endParaRPr/>
          </a:p>
        </p:txBody>
      </p:sp>
      <p:sp>
        <p:nvSpPr>
          <p:cNvPr id="165" name="object 165"/>
          <p:cNvSpPr/>
          <p:nvPr/>
        </p:nvSpPr>
        <p:spPr>
          <a:xfrm>
            <a:off x="0" y="1673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A"/>
          </a:solidFill>
        </p:spPr>
        <p:txBody>
          <a:bodyPr wrap="square" lIns="0" tIns="0" rIns="0" bIns="0" rtlCol="0">
            <a:noAutofit/>
          </a:bodyPr>
          <a:lstStyle/>
          <a:p>
            <a:endParaRPr/>
          </a:p>
        </p:txBody>
      </p:sp>
      <p:sp>
        <p:nvSpPr>
          <p:cNvPr id="166" name="object 166"/>
          <p:cNvSpPr/>
          <p:nvPr/>
        </p:nvSpPr>
        <p:spPr>
          <a:xfrm>
            <a:off x="0" y="1694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9"/>
          </a:solidFill>
        </p:spPr>
        <p:txBody>
          <a:bodyPr wrap="square" lIns="0" tIns="0" rIns="0" bIns="0" rtlCol="0">
            <a:noAutofit/>
          </a:bodyPr>
          <a:lstStyle/>
          <a:p>
            <a:endParaRPr/>
          </a:p>
        </p:txBody>
      </p:sp>
      <p:sp>
        <p:nvSpPr>
          <p:cNvPr id="167" name="object 167"/>
          <p:cNvSpPr/>
          <p:nvPr/>
        </p:nvSpPr>
        <p:spPr>
          <a:xfrm>
            <a:off x="0" y="1715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8"/>
          </a:solidFill>
        </p:spPr>
        <p:txBody>
          <a:bodyPr wrap="square" lIns="0" tIns="0" rIns="0" bIns="0" rtlCol="0">
            <a:noAutofit/>
          </a:bodyPr>
          <a:lstStyle/>
          <a:p>
            <a:endParaRPr/>
          </a:p>
        </p:txBody>
      </p:sp>
      <p:sp>
        <p:nvSpPr>
          <p:cNvPr id="168" name="object 168"/>
          <p:cNvSpPr/>
          <p:nvPr/>
        </p:nvSpPr>
        <p:spPr>
          <a:xfrm>
            <a:off x="0" y="1736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7"/>
          </a:solidFill>
        </p:spPr>
        <p:txBody>
          <a:bodyPr wrap="square" lIns="0" tIns="0" rIns="0" bIns="0" rtlCol="0">
            <a:noAutofit/>
          </a:bodyPr>
          <a:lstStyle/>
          <a:p>
            <a:endParaRPr/>
          </a:p>
        </p:txBody>
      </p:sp>
      <p:sp>
        <p:nvSpPr>
          <p:cNvPr id="169" name="object 169"/>
          <p:cNvSpPr/>
          <p:nvPr/>
        </p:nvSpPr>
        <p:spPr>
          <a:xfrm>
            <a:off x="0" y="1758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6"/>
          </a:solidFill>
        </p:spPr>
        <p:txBody>
          <a:bodyPr wrap="square" lIns="0" tIns="0" rIns="0" bIns="0" rtlCol="0">
            <a:noAutofit/>
          </a:bodyPr>
          <a:lstStyle/>
          <a:p>
            <a:endParaRPr/>
          </a:p>
        </p:txBody>
      </p:sp>
      <p:sp>
        <p:nvSpPr>
          <p:cNvPr id="170" name="object 170"/>
          <p:cNvSpPr/>
          <p:nvPr/>
        </p:nvSpPr>
        <p:spPr>
          <a:xfrm>
            <a:off x="0" y="177863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645"/>
          </a:solidFill>
        </p:spPr>
        <p:txBody>
          <a:bodyPr wrap="square" lIns="0" tIns="0" rIns="0" bIns="0" rtlCol="0">
            <a:noAutofit/>
          </a:bodyPr>
          <a:lstStyle/>
          <a:p>
            <a:endParaRPr/>
          </a:p>
        </p:txBody>
      </p:sp>
      <p:sp>
        <p:nvSpPr>
          <p:cNvPr id="171" name="object 171"/>
          <p:cNvSpPr/>
          <p:nvPr/>
        </p:nvSpPr>
        <p:spPr>
          <a:xfrm>
            <a:off x="0" y="1800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4"/>
          </a:solidFill>
        </p:spPr>
        <p:txBody>
          <a:bodyPr wrap="square" lIns="0" tIns="0" rIns="0" bIns="0" rtlCol="0">
            <a:noAutofit/>
          </a:bodyPr>
          <a:lstStyle/>
          <a:p>
            <a:endParaRPr/>
          </a:p>
        </p:txBody>
      </p:sp>
      <p:sp>
        <p:nvSpPr>
          <p:cNvPr id="172" name="object 172"/>
          <p:cNvSpPr/>
          <p:nvPr/>
        </p:nvSpPr>
        <p:spPr>
          <a:xfrm>
            <a:off x="0" y="1821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3"/>
          </a:solidFill>
        </p:spPr>
        <p:txBody>
          <a:bodyPr wrap="square" lIns="0" tIns="0" rIns="0" bIns="0" rtlCol="0">
            <a:noAutofit/>
          </a:bodyPr>
          <a:lstStyle/>
          <a:p>
            <a:endParaRPr/>
          </a:p>
        </p:txBody>
      </p:sp>
      <p:sp>
        <p:nvSpPr>
          <p:cNvPr id="173" name="object 173"/>
          <p:cNvSpPr/>
          <p:nvPr/>
        </p:nvSpPr>
        <p:spPr>
          <a:xfrm>
            <a:off x="0" y="1842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2"/>
          </a:solidFill>
        </p:spPr>
        <p:txBody>
          <a:bodyPr wrap="square" lIns="0" tIns="0" rIns="0" bIns="0" rtlCol="0">
            <a:noAutofit/>
          </a:bodyPr>
          <a:lstStyle/>
          <a:p>
            <a:endParaRPr/>
          </a:p>
        </p:txBody>
      </p:sp>
      <p:sp>
        <p:nvSpPr>
          <p:cNvPr id="174" name="object 174"/>
          <p:cNvSpPr/>
          <p:nvPr/>
        </p:nvSpPr>
        <p:spPr>
          <a:xfrm>
            <a:off x="0" y="1863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1"/>
          </a:solidFill>
        </p:spPr>
        <p:txBody>
          <a:bodyPr wrap="square" lIns="0" tIns="0" rIns="0" bIns="0" rtlCol="0">
            <a:noAutofit/>
          </a:bodyPr>
          <a:lstStyle/>
          <a:p>
            <a:endParaRPr/>
          </a:p>
        </p:txBody>
      </p:sp>
      <p:sp>
        <p:nvSpPr>
          <p:cNvPr id="175" name="object 175"/>
          <p:cNvSpPr/>
          <p:nvPr/>
        </p:nvSpPr>
        <p:spPr>
          <a:xfrm>
            <a:off x="0" y="1885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0"/>
          </a:solidFill>
        </p:spPr>
        <p:txBody>
          <a:bodyPr wrap="square" lIns="0" tIns="0" rIns="0" bIns="0" rtlCol="0">
            <a:noAutofit/>
          </a:bodyPr>
          <a:lstStyle/>
          <a:p>
            <a:endParaRPr/>
          </a:p>
        </p:txBody>
      </p:sp>
      <p:sp>
        <p:nvSpPr>
          <p:cNvPr id="176" name="object 176"/>
          <p:cNvSpPr/>
          <p:nvPr/>
        </p:nvSpPr>
        <p:spPr>
          <a:xfrm>
            <a:off x="0" y="1906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3F"/>
          </a:solidFill>
        </p:spPr>
        <p:txBody>
          <a:bodyPr wrap="square" lIns="0" tIns="0" rIns="0" bIns="0" rtlCol="0">
            <a:noAutofit/>
          </a:bodyPr>
          <a:lstStyle/>
          <a:p>
            <a:endParaRPr/>
          </a:p>
        </p:txBody>
      </p:sp>
      <p:sp>
        <p:nvSpPr>
          <p:cNvPr id="177" name="object 177"/>
          <p:cNvSpPr/>
          <p:nvPr/>
        </p:nvSpPr>
        <p:spPr>
          <a:xfrm>
            <a:off x="0" y="1927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E"/>
          </a:solidFill>
        </p:spPr>
        <p:txBody>
          <a:bodyPr wrap="square" lIns="0" tIns="0" rIns="0" bIns="0" rtlCol="0">
            <a:noAutofit/>
          </a:bodyPr>
          <a:lstStyle/>
          <a:p>
            <a:endParaRPr/>
          </a:p>
        </p:txBody>
      </p:sp>
      <p:sp>
        <p:nvSpPr>
          <p:cNvPr id="178" name="object 178"/>
          <p:cNvSpPr/>
          <p:nvPr/>
        </p:nvSpPr>
        <p:spPr>
          <a:xfrm>
            <a:off x="0" y="1948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D"/>
          </a:solidFill>
        </p:spPr>
        <p:txBody>
          <a:bodyPr wrap="square" lIns="0" tIns="0" rIns="0" bIns="0" rtlCol="0">
            <a:noAutofit/>
          </a:bodyPr>
          <a:lstStyle/>
          <a:p>
            <a:endParaRPr/>
          </a:p>
        </p:txBody>
      </p:sp>
      <p:sp>
        <p:nvSpPr>
          <p:cNvPr id="179" name="object 179"/>
          <p:cNvSpPr/>
          <p:nvPr/>
        </p:nvSpPr>
        <p:spPr>
          <a:xfrm>
            <a:off x="0" y="1970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C"/>
          </a:solidFill>
        </p:spPr>
        <p:txBody>
          <a:bodyPr wrap="square" lIns="0" tIns="0" rIns="0" bIns="0" rtlCol="0">
            <a:noAutofit/>
          </a:bodyPr>
          <a:lstStyle/>
          <a:p>
            <a:endParaRPr/>
          </a:p>
        </p:txBody>
      </p:sp>
      <p:sp>
        <p:nvSpPr>
          <p:cNvPr id="180" name="object 180"/>
          <p:cNvSpPr/>
          <p:nvPr/>
        </p:nvSpPr>
        <p:spPr>
          <a:xfrm>
            <a:off x="0" y="1990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B"/>
          </a:solidFill>
        </p:spPr>
        <p:txBody>
          <a:bodyPr wrap="square" lIns="0" tIns="0" rIns="0" bIns="0" rtlCol="0">
            <a:noAutofit/>
          </a:bodyPr>
          <a:lstStyle/>
          <a:p>
            <a:endParaRPr/>
          </a:p>
        </p:txBody>
      </p:sp>
      <p:sp>
        <p:nvSpPr>
          <p:cNvPr id="181" name="object 181"/>
          <p:cNvSpPr/>
          <p:nvPr/>
        </p:nvSpPr>
        <p:spPr>
          <a:xfrm>
            <a:off x="0" y="2012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A"/>
          </a:solidFill>
        </p:spPr>
        <p:txBody>
          <a:bodyPr wrap="square" lIns="0" tIns="0" rIns="0" bIns="0" rtlCol="0">
            <a:noAutofit/>
          </a:bodyPr>
          <a:lstStyle/>
          <a:p>
            <a:endParaRPr/>
          </a:p>
        </p:txBody>
      </p:sp>
      <p:sp>
        <p:nvSpPr>
          <p:cNvPr id="182" name="object 182"/>
          <p:cNvSpPr/>
          <p:nvPr/>
        </p:nvSpPr>
        <p:spPr>
          <a:xfrm>
            <a:off x="0" y="2033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9"/>
          </a:solidFill>
        </p:spPr>
        <p:txBody>
          <a:bodyPr wrap="square" lIns="0" tIns="0" rIns="0" bIns="0" rtlCol="0">
            <a:noAutofit/>
          </a:bodyPr>
          <a:lstStyle/>
          <a:p>
            <a:endParaRPr/>
          </a:p>
        </p:txBody>
      </p:sp>
      <p:sp>
        <p:nvSpPr>
          <p:cNvPr id="183" name="object 183"/>
          <p:cNvSpPr/>
          <p:nvPr/>
        </p:nvSpPr>
        <p:spPr>
          <a:xfrm>
            <a:off x="0" y="2054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8"/>
          </a:solidFill>
        </p:spPr>
        <p:txBody>
          <a:bodyPr wrap="square" lIns="0" tIns="0" rIns="0" bIns="0" rtlCol="0">
            <a:noAutofit/>
          </a:bodyPr>
          <a:lstStyle/>
          <a:p>
            <a:endParaRPr/>
          </a:p>
        </p:txBody>
      </p:sp>
      <p:sp>
        <p:nvSpPr>
          <p:cNvPr id="184" name="object 184"/>
          <p:cNvSpPr/>
          <p:nvPr/>
        </p:nvSpPr>
        <p:spPr>
          <a:xfrm>
            <a:off x="0" y="2075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7"/>
          </a:solidFill>
        </p:spPr>
        <p:txBody>
          <a:bodyPr wrap="square" lIns="0" tIns="0" rIns="0" bIns="0" rtlCol="0">
            <a:noAutofit/>
          </a:bodyPr>
          <a:lstStyle/>
          <a:p>
            <a:endParaRPr/>
          </a:p>
        </p:txBody>
      </p:sp>
      <p:sp>
        <p:nvSpPr>
          <p:cNvPr id="185" name="object 185"/>
          <p:cNvSpPr/>
          <p:nvPr/>
        </p:nvSpPr>
        <p:spPr>
          <a:xfrm>
            <a:off x="0" y="2097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6"/>
          </a:solidFill>
        </p:spPr>
        <p:txBody>
          <a:bodyPr wrap="square" lIns="0" tIns="0" rIns="0" bIns="0" rtlCol="0">
            <a:noAutofit/>
          </a:bodyPr>
          <a:lstStyle/>
          <a:p>
            <a:endParaRPr/>
          </a:p>
        </p:txBody>
      </p:sp>
      <p:sp>
        <p:nvSpPr>
          <p:cNvPr id="186" name="object 186"/>
          <p:cNvSpPr/>
          <p:nvPr/>
        </p:nvSpPr>
        <p:spPr>
          <a:xfrm>
            <a:off x="0" y="211772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035"/>
          </a:solidFill>
        </p:spPr>
        <p:txBody>
          <a:bodyPr wrap="square" lIns="0" tIns="0" rIns="0" bIns="0" rtlCol="0">
            <a:noAutofit/>
          </a:bodyPr>
          <a:lstStyle/>
          <a:p>
            <a:endParaRPr/>
          </a:p>
        </p:txBody>
      </p:sp>
      <p:sp>
        <p:nvSpPr>
          <p:cNvPr id="187" name="object 187"/>
          <p:cNvSpPr/>
          <p:nvPr/>
        </p:nvSpPr>
        <p:spPr>
          <a:xfrm>
            <a:off x="0" y="2139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034"/>
          </a:solidFill>
        </p:spPr>
        <p:txBody>
          <a:bodyPr wrap="square" lIns="0" tIns="0" rIns="0" bIns="0" rtlCol="0">
            <a:noAutofit/>
          </a:bodyPr>
          <a:lstStyle/>
          <a:p>
            <a:endParaRPr/>
          </a:p>
        </p:txBody>
      </p:sp>
      <p:sp>
        <p:nvSpPr>
          <p:cNvPr id="188" name="object 188"/>
          <p:cNvSpPr/>
          <p:nvPr/>
        </p:nvSpPr>
        <p:spPr>
          <a:xfrm>
            <a:off x="0" y="2160905"/>
            <a:ext cx="9138920" cy="45719"/>
          </a:xfrm>
          <a:custGeom>
            <a:avLst/>
            <a:gdLst/>
            <a:ahLst/>
            <a:cxnLst/>
            <a:rect l="l" t="t" r="r" b="b"/>
            <a:pathLst>
              <a:path w="9138920" h="45719">
                <a:moveTo>
                  <a:pt x="0" y="45719"/>
                </a:moveTo>
                <a:lnTo>
                  <a:pt x="9138920" y="45719"/>
                </a:lnTo>
                <a:lnTo>
                  <a:pt x="9138920" y="0"/>
                </a:lnTo>
                <a:lnTo>
                  <a:pt x="0" y="0"/>
                </a:lnTo>
                <a:lnTo>
                  <a:pt x="0" y="45719"/>
                </a:lnTo>
                <a:close/>
              </a:path>
            </a:pathLst>
          </a:custGeom>
          <a:solidFill>
            <a:srgbClr val="000F33"/>
          </a:solidFill>
        </p:spPr>
        <p:txBody>
          <a:bodyPr wrap="square" lIns="0" tIns="0" rIns="0" bIns="0" rtlCol="0">
            <a:noAutofit/>
          </a:bodyPr>
          <a:lstStyle/>
          <a:p>
            <a:endParaRPr/>
          </a:p>
        </p:txBody>
      </p:sp>
      <p:sp>
        <p:nvSpPr>
          <p:cNvPr id="189" name="object 189"/>
          <p:cNvSpPr/>
          <p:nvPr/>
        </p:nvSpPr>
        <p:spPr>
          <a:xfrm>
            <a:off x="0" y="2202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F31"/>
          </a:solidFill>
        </p:spPr>
        <p:txBody>
          <a:bodyPr wrap="square" lIns="0" tIns="0" rIns="0" bIns="0" rtlCol="0">
            <a:noAutofit/>
          </a:bodyPr>
          <a:lstStyle/>
          <a:p>
            <a:endParaRPr/>
          </a:p>
        </p:txBody>
      </p:sp>
      <p:sp>
        <p:nvSpPr>
          <p:cNvPr id="190" name="object 190"/>
          <p:cNvSpPr/>
          <p:nvPr/>
        </p:nvSpPr>
        <p:spPr>
          <a:xfrm>
            <a:off x="0" y="2224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30"/>
          </a:solidFill>
        </p:spPr>
        <p:txBody>
          <a:bodyPr wrap="square" lIns="0" tIns="0" rIns="0" bIns="0" rtlCol="0">
            <a:noAutofit/>
          </a:bodyPr>
          <a:lstStyle/>
          <a:p>
            <a:endParaRPr/>
          </a:p>
        </p:txBody>
      </p:sp>
      <p:sp>
        <p:nvSpPr>
          <p:cNvPr id="191" name="object 191"/>
          <p:cNvSpPr/>
          <p:nvPr/>
        </p:nvSpPr>
        <p:spPr>
          <a:xfrm>
            <a:off x="0" y="2245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F"/>
          </a:solidFill>
        </p:spPr>
        <p:txBody>
          <a:bodyPr wrap="square" lIns="0" tIns="0" rIns="0" bIns="0" rtlCol="0">
            <a:noAutofit/>
          </a:bodyPr>
          <a:lstStyle/>
          <a:p>
            <a:endParaRPr/>
          </a:p>
        </p:txBody>
      </p:sp>
      <p:sp>
        <p:nvSpPr>
          <p:cNvPr id="192" name="object 192"/>
          <p:cNvSpPr/>
          <p:nvPr/>
        </p:nvSpPr>
        <p:spPr>
          <a:xfrm>
            <a:off x="0" y="2266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E"/>
          </a:solidFill>
        </p:spPr>
        <p:txBody>
          <a:bodyPr wrap="square" lIns="0" tIns="0" rIns="0" bIns="0" rtlCol="0">
            <a:noAutofit/>
          </a:bodyPr>
          <a:lstStyle/>
          <a:p>
            <a:endParaRPr/>
          </a:p>
        </p:txBody>
      </p:sp>
      <p:sp>
        <p:nvSpPr>
          <p:cNvPr id="193" name="object 193"/>
          <p:cNvSpPr/>
          <p:nvPr/>
        </p:nvSpPr>
        <p:spPr>
          <a:xfrm>
            <a:off x="0" y="2287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D"/>
          </a:solidFill>
        </p:spPr>
        <p:txBody>
          <a:bodyPr wrap="square" lIns="0" tIns="0" rIns="0" bIns="0" rtlCol="0">
            <a:noAutofit/>
          </a:bodyPr>
          <a:lstStyle/>
          <a:p>
            <a:endParaRPr/>
          </a:p>
        </p:txBody>
      </p:sp>
      <p:sp>
        <p:nvSpPr>
          <p:cNvPr id="194" name="object 194"/>
          <p:cNvSpPr/>
          <p:nvPr/>
        </p:nvSpPr>
        <p:spPr>
          <a:xfrm>
            <a:off x="0" y="2309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C"/>
          </a:solidFill>
        </p:spPr>
        <p:txBody>
          <a:bodyPr wrap="square" lIns="0" tIns="0" rIns="0" bIns="0" rtlCol="0">
            <a:noAutofit/>
          </a:bodyPr>
          <a:lstStyle/>
          <a:p>
            <a:endParaRPr/>
          </a:p>
        </p:txBody>
      </p:sp>
      <p:sp>
        <p:nvSpPr>
          <p:cNvPr id="195" name="object 195"/>
          <p:cNvSpPr/>
          <p:nvPr/>
        </p:nvSpPr>
        <p:spPr>
          <a:xfrm>
            <a:off x="0" y="2329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D2B"/>
          </a:solidFill>
        </p:spPr>
        <p:txBody>
          <a:bodyPr wrap="square" lIns="0" tIns="0" rIns="0" bIns="0" rtlCol="0">
            <a:noAutofit/>
          </a:bodyPr>
          <a:lstStyle/>
          <a:p>
            <a:endParaRPr/>
          </a:p>
        </p:txBody>
      </p:sp>
      <p:sp>
        <p:nvSpPr>
          <p:cNvPr id="196" name="object 196"/>
          <p:cNvSpPr/>
          <p:nvPr/>
        </p:nvSpPr>
        <p:spPr>
          <a:xfrm>
            <a:off x="0" y="2351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A"/>
          </a:solidFill>
        </p:spPr>
        <p:txBody>
          <a:bodyPr wrap="square" lIns="0" tIns="0" rIns="0" bIns="0" rtlCol="0">
            <a:noAutofit/>
          </a:bodyPr>
          <a:lstStyle/>
          <a:p>
            <a:endParaRPr/>
          </a:p>
        </p:txBody>
      </p:sp>
      <p:sp>
        <p:nvSpPr>
          <p:cNvPr id="197" name="object 197"/>
          <p:cNvSpPr/>
          <p:nvPr/>
        </p:nvSpPr>
        <p:spPr>
          <a:xfrm>
            <a:off x="0" y="2372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9"/>
          </a:solidFill>
        </p:spPr>
        <p:txBody>
          <a:bodyPr wrap="square" lIns="0" tIns="0" rIns="0" bIns="0" rtlCol="0">
            <a:noAutofit/>
          </a:bodyPr>
          <a:lstStyle/>
          <a:p>
            <a:endParaRPr/>
          </a:p>
        </p:txBody>
      </p:sp>
      <p:sp>
        <p:nvSpPr>
          <p:cNvPr id="198" name="object 198"/>
          <p:cNvSpPr/>
          <p:nvPr/>
        </p:nvSpPr>
        <p:spPr>
          <a:xfrm>
            <a:off x="0" y="2394585"/>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C28"/>
          </a:solidFill>
        </p:spPr>
        <p:txBody>
          <a:bodyPr wrap="square" lIns="0" tIns="0" rIns="0" bIns="0" rtlCol="0">
            <a:noAutofit/>
          </a:bodyPr>
          <a:lstStyle/>
          <a:p>
            <a:endParaRPr/>
          </a:p>
        </p:txBody>
      </p:sp>
      <p:sp>
        <p:nvSpPr>
          <p:cNvPr id="199" name="object 199"/>
          <p:cNvSpPr/>
          <p:nvPr/>
        </p:nvSpPr>
        <p:spPr>
          <a:xfrm>
            <a:off x="0" y="2414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7"/>
          </a:solidFill>
        </p:spPr>
        <p:txBody>
          <a:bodyPr wrap="square" lIns="0" tIns="0" rIns="0" bIns="0" rtlCol="0">
            <a:noAutofit/>
          </a:bodyPr>
          <a:lstStyle/>
          <a:p>
            <a:endParaRPr/>
          </a:p>
        </p:txBody>
      </p:sp>
      <p:sp>
        <p:nvSpPr>
          <p:cNvPr id="200" name="object 200"/>
          <p:cNvSpPr/>
          <p:nvPr/>
        </p:nvSpPr>
        <p:spPr>
          <a:xfrm>
            <a:off x="0" y="2436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6"/>
          </a:solidFill>
        </p:spPr>
        <p:txBody>
          <a:bodyPr wrap="square" lIns="0" tIns="0" rIns="0" bIns="0" rtlCol="0">
            <a:noAutofit/>
          </a:bodyPr>
          <a:lstStyle/>
          <a:p>
            <a:endParaRPr/>
          </a:p>
        </p:txBody>
      </p:sp>
      <p:sp>
        <p:nvSpPr>
          <p:cNvPr id="201" name="object 201"/>
          <p:cNvSpPr/>
          <p:nvPr/>
        </p:nvSpPr>
        <p:spPr>
          <a:xfrm>
            <a:off x="0" y="2456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B25"/>
          </a:solidFill>
        </p:spPr>
        <p:txBody>
          <a:bodyPr wrap="square" lIns="0" tIns="0" rIns="0" bIns="0" rtlCol="0">
            <a:noAutofit/>
          </a:bodyPr>
          <a:lstStyle/>
          <a:p>
            <a:endParaRPr/>
          </a:p>
        </p:txBody>
      </p:sp>
      <p:sp>
        <p:nvSpPr>
          <p:cNvPr id="202" name="object 202"/>
          <p:cNvSpPr/>
          <p:nvPr/>
        </p:nvSpPr>
        <p:spPr>
          <a:xfrm>
            <a:off x="0" y="2478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4"/>
          </a:solidFill>
        </p:spPr>
        <p:txBody>
          <a:bodyPr wrap="square" lIns="0" tIns="0" rIns="0" bIns="0" rtlCol="0">
            <a:noAutofit/>
          </a:bodyPr>
          <a:lstStyle/>
          <a:p>
            <a:endParaRPr/>
          </a:p>
        </p:txBody>
      </p:sp>
      <p:sp>
        <p:nvSpPr>
          <p:cNvPr id="203" name="object 203"/>
          <p:cNvSpPr/>
          <p:nvPr/>
        </p:nvSpPr>
        <p:spPr>
          <a:xfrm>
            <a:off x="0" y="2499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3"/>
          </a:solidFill>
        </p:spPr>
        <p:txBody>
          <a:bodyPr wrap="square" lIns="0" tIns="0" rIns="0" bIns="0" rtlCol="0">
            <a:noAutofit/>
          </a:bodyPr>
          <a:lstStyle/>
          <a:p>
            <a:endParaRPr/>
          </a:p>
        </p:txBody>
      </p:sp>
      <p:sp>
        <p:nvSpPr>
          <p:cNvPr id="204" name="object 204"/>
          <p:cNvSpPr/>
          <p:nvPr/>
        </p:nvSpPr>
        <p:spPr>
          <a:xfrm>
            <a:off x="0" y="2521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2"/>
          </a:solidFill>
        </p:spPr>
        <p:txBody>
          <a:bodyPr wrap="square" lIns="0" tIns="0" rIns="0" bIns="0" rtlCol="0">
            <a:noAutofit/>
          </a:bodyPr>
          <a:lstStyle/>
          <a:p>
            <a:endParaRPr/>
          </a:p>
        </p:txBody>
      </p:sp>
      <p:sp>
        <p:nvSpPr>
          <p:cNvPr id="205" name="object 205"/>
          <p:cNvSpPr/>
          <p:nvPr/>
        </p:nvSpPr>
        <p:spPr>
          <a:xfrm>
            <a:off x="0" y="2541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921"/>
          </a:solidFill>
        </p:spPr>
        <p:txBody>
          <a:bodyPr wrap="square" lIns="0" tIns="0" rIns="0" bIns="0" rtlCol="0">
            <a:noAutofit/>
          </a:bodyPr>
          <a:lstStyle/>
          <a:p>
            <a:endParaRPr/>
          </a:p>
        </p:txBody>
      </p:sp>
      <p:sp>
        <p:nvSpPr>
          <p:cNvPr id="206" name="object 206"/>
          <p:cNvSpPr/>
          <p:nvPr/>
        </p:nvSpPr>
        <p:spPr>
          <a:xfrm>
            <a:off x="0" y="2563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20"/>
          </a:solidFill>
        </p:spPr>
        <p:txBody>
          <a:bodyPr wrap="square" lIns="0" tIns="0" rIns="0" bIns="0" rtlCol="0">
            <a:noAutofit/>
          </a:bodyPr>
          <a:lstStyle/>
          <a:p>
            <a:endParaRPr/>
          </a:p>
        </p:txBody>
      </p:sp>
      <p:sp>
        <p:nvSpPr>
          <p:cNvPr id="207" name="object 207"/>
          <p:cNvSpPr/>
          <p:nvPr/>
        </p:nvSpPr>
        <p:spPr>
          <a:xfrm>
            <a:off x="0" y="2585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1F"/>
          </a:solidFill>
        </p:spPr>
        <p:txBody>
          <a:bodyPr wrap="square" lIns="0" tIns="0" rIns="0" bIns="0" rtlCol="0">
            <a:noAutofit/>
          </a:bodyPr>
          <a:lstStyle/>
          <a:p>
            <a:endParaRPr/>
          </a:p>
        </p:txBody>
      </p:sp>
      <p:sp>
        <p:nvSpPr>
          <p:cNvPr id="208" name="object 208"/>
          <p:cNvSpPr/>
          <p:nvPr/>
        </p:nvSpPr>
        <p:spPr>
          <a:xfrm>
            <a:off x="0" y="260667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81E"/>
          </a:solidFill>
        </p:spPr>
        <p:txBody>
          <a:bodyPr wrap="square" lIns="0" tIns="0" rIns="0" bIns="0" rtlCol="0">
            <a:noAutofit/>
          </a:bodyPr>
          <a:lstStyle/>
          <a:p>
            <a:endParaRPr/>
          </a:p>
        </p:txBody>
      </p:sp>
      <p:sp>
        <p:nvSpPr>
          <p:cNvPr id="209" name="object 209"/>
          <p:cNvSpPr/>
          <p:nvPr/>
        </p:nvSpPr>
        <p:spPr>
          <a:xfrm>
            <a:off x="0" y="2626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D"/>
          </a:solidFill>
        </p:spPr>
        <p:txBody>
          <a:bodyPr wrap="square" lIns="0" tIns="0" rIns="0" bIns="0" rtlCol="0">
            <a:noAutofit/>
          </a:bodyPr>
          <a:lstStyle/>
          <a:p>
            <a:endParaRPr/>
          </a:p>
        </p:txBody>
      </p:sp>
      <p:sp>
        <p:nvSpPr>
          <p:cNvPr id="210" name="object 210"/>
          <p:cNvSpPr/>
          <p:nvPr/>
        </p:nvSpPr>
        <p:spPr>
          <a:xfrm>
            <a:off x="0" y="2648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C"/>
          </a:solidFill>
        </p:spPr>
        <p:txBody>
          <a:bodyPr wrap="square" lIns="0" tIns="0" rIns="0" bIns="0" rtlCol="0">
            <a:noAutofit/>
          </a:bodyPr>
          <a:lstStyle/>
          <a:p>
            <a:endParaRPr/>
          </a:p>
        </p:txBody>
      </p:sp>
      <p:sp>
        <p:nvSpPr>
          <p:cNvPr id="211" name="object 211"/>
          <p:cNvSpPr/>
          <p:nvPr/>
        </p:nvSpPr>
        <p:spPr>
          <a:xfrm>
            <a:off x="0" y="2668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71B"/>
          </a:solidFill>
        </p:spPr>
        <p:txBody>
          <a:bodyPr wrap="square" lIns="0" tIns="0" rIns="0" bIns="0" rtlCol="0">
            <a:noAutofit/>
          </a:bodyPr>
          <a:lstStyle/>
          <a:p>
            <a:endParaRPr/>
          </a:p>
        </p:txBody>
      </p:sp>
      <p:sp>
        <p:nvSpPr>
          <p:cNvPr id="212" name="object 212"/>
          <p:cNvSpPr/>
          <p:nvPr/>
        </p:nvSpPr>
        <p:spPr>
          <a:xfrm>
            <a:off x="0" y="2690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A"/>
          </a:solidFill>
        </p:spPr>
        <p:txBody>
          <a:bodyPr wrap="square" lIns="0" tIns="0" rIns="0" bIns="0" rtlCol="0">
            <a:noAutofit/>
          </a:bodyPr>
          <a:lstStyle/>
          <a:p>
            <a:endParaRPr/>
          </a:p>
        </p:txBody>
      </p:sp>
      <p:sp>
        <p:nvSpPr>
          <p:cNvPr id="213" name="object 213"/>
          <p:cNvSpPr/>
          <p:nvPr/>
        </p:nvSpPr>
        <p:spPr>
          <a:xfrm>
            <a:off x="0" y="2712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9"/>
          </a:solidFill>
        </p:spPr>
        <p:txBody>
          <a:bodyPr wrap="square" lIns="0" tIns="0" rIns="0" bIns="0" rtlCol="0">
            <a:noAutofit/>
          </a:bodyPr>
          <a:lstStyle/>
          <a:p>
            <a:endParaRPr/>
          </a:p>
        </p:txBody>
      </p:sp>
      <p:sp>
        <p:nvSpPr>
          <p:cNvPr id="214" name="object 214"/>
          <p:cNvSpPr/>
          <p:nvPr/>
        </p:nvSpPr>
        <p:spPr>
          <a:xfrm>
            <a:off x="0" y="273367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8"/>
          </a:solidFill>
        </p:spPr>
        <p:txBody>
          <a:bodyPr wrap="square" lIns="0" tIns="0" rIns="0" bIns="0" rtlCol="0">
            <a:noAutofit/>
          </a:bodyPr>
          <a:lstStyle/>
          <a:p>
            <a:endParaRPr/>
          </a:p>
        </p:txBody>
      </p:sp>
      <p:sp>
        <p:nvSpPr>
          <p:cNvPr id="215" name="object 215"/>
          <p:cNvSpPr/>
          <p:nvPr/>
        </p:nvSpPr>
        <p:spPr>
          <a:xfrm>
            <a:off x="0" y="2753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7"/>
          </a:solidFill>
        </p:spPr>
        <p:txBody>
          <a:bodyPr wrap="square" lIns="0" tIns="0" rIns="0" bIns="0" rtlCol="0">
            <a:noAutofit/>
          </a:bodyPr>
          <a:lstStyle/>
          <a:p>
            <a:endParaRPr/>
          </a:p>
        </p:txBody>
      </p:sp>
      <p:sp>
        <p:nvSpPr>
          <p:cNvPr id="216" name="object 216"/>
          <p:cNvSpPr/>
          <p:nvPr/>
        </p:nvSpPr>
        <p:spPr>
          <a:xfrm>
            <a:off x="0" y="2775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6"/>
          </a:solidFill>
        </p:spPr>
        <p:txBody>
          <a:bodyPr wrap="square" lIns="0" tIns="0" rIns="0" bIns="0" rtlCol="0">
            <a:noAutofit/>
          </a:bodyPr>
          <a:lstStyle/>
          <a:p>
            <a:endParaRPr/>
          </a:p>
        </p:txBody>
      </p:sp>
      <p:sp>
        <p:nvSpPr>
          <p:cNvPr id="217" name="object 217"/>
          <p:cNvSpPr/>
          <p:nvPr/>
        </p:nvSpPr>
        <p:spPr>
          <a:xfrm>
            <a:off x="0" y="2797174"/>
            <a:ext cx="9138920" cy="21589"/>
          </a:xfrm>
          <a:custGeom>
            <a:avLst/>
            <a:gdLst/>
            <a:ahLst/>
            <a:cxnLst/>
            <a:rect l="l" t="t" r="r" b="b"/>
            <a:pathLst>
              <a:path w="9138920" h="21589">
                <a:moveTo>
                  <a:pt x="0" y="21589"/>
                </a:moveTo>
                <a:lnTo>
                  <a:pt x="9138920" y="21589"/>
                </a:lnTo>
                <a:lnTo>
                  <a:pt x="9138920" y="0"/>
                </a:lnTo>
                <a:lnTo>
                  <a:pt x="0" y="0"/>
                </a:lnTo>
                <a:lnTo>
                  <a:pt x="0" y="21589"/>
                </a:lnTo>
                <a:close/>
              </a:path>
            </a:pathLst>
          </a:custGeom>
          <a:solidFill>
            <a:srgbClr val="000515"/>
          </a:solidFill>
        </p:spPr>
        <p:txBody>
          <a:bodyPr wrap="square" lIns="0" tIns="0" rIns="0" bIns="0" rtlCol="0">
            <a:noAutofit/>
          </a:bodyPr>
          <a:lstStyle/>
          <a:p>
            <a:endParaRPr/>
          </a:p>
        </p:txBody>
      </p:sp>
      <p:sp>
        <p:nvSpPr>
          <p:cNvPr id="218" name="object 218"/>
          <p:cNvSpPr txBox="1"/>
          <p:nvPr/>
        </p:nvSpPr>
        <p:spPr>
          <a:xfrm>
            <a:off x="1572260" y="294556"/>
            <a:ext cx="6091578" cy="584199"/>
          </a:xfrm>
          <a:prstGeom prst="rect">
            <a:avLst/>
          </a:prstGeom>
        </p:spPr>
        <p:txBody>
          <a:bodyPr wrap="square" lIns="0" tIns="0" rIns="0" bIns="0" rtlCol="0">
            <a:noAutofit/>
          </a:bodyPr>
          <a:lstStyle/>
          <a:p>
            <a:pPr marL="12700">
              <a:lnSpc>
                <a:spcPts val="4600"/>
              </a:lnSpc>
              <a:spcBef>
                <a:spcPts val="230"/>
              </a:spcBef>
              <a:tabLst>
                <a:tab pos="3848100" algn="l"/>
              </a:tabLst>
            </a:pPr>
            <a:r>
              <a:rPr sz="6600" spc="0" baseline="2693" dirty="0" smtClean="0">
                <a:solidFill>
                  <a:srgbClr val="F40A95"/>
                </a:solidFill>
                <a:latin typeface="Garamond"/>
                <a:cs typeface="Garamond"/>
              </a:rPr>
              <a:t>LA</a:t>
            </a:r>
            <a:r>
              <a:rPr sz="6600" spc="4" baseline="2693" dirty="0" smtClean="0">
                <a:solidFill>
                  <a:srgbClr val="F40A95"/>
                </a:solidFill>
                <a:latin typeface="Garamond"/>
                <a:cs typeface="Garamond"/>
              </a:rPr>
              <a:t>B</a:t>
            </a:r>
            <a:r>
              <a:rPr sz="6600" spc="0" baseline="2693" dirty="0" smtClean="0">
                <a:solidFill>
                  <a:srgbClr val="F40A95"/>
                </a:solidFill>
                <a:latin typeface="Garamond"/>
                <a:cs typeface="Garamond"/>
              </a:rPr>
              <a:t>ORA</a:t>
            </a:r>
            <a:r>
              <a:rPr sz="6600" spc="9" baseline="2693" dirty="0" smtClean="0">
                <a:solidFill>
                  <a:srgbClr val="F40A95"/>
                </a:solidFill>
                <a:latin typeface="Garamond"/>
                <a:cs typeface="Garamond"/>
              </a:rPr>
              <a:t>T</a:t>
            </a:r>
            <a:r>
              <a:rPr sz="6600" spc="0" baseline="2693" dirty="0" smtClean="0">
                <a:solidFill>
                  <a:srgbClr val="F40A95"/>
                </a:solidFill>
                <a:latin typeface="Garamond"/>
                <a:cs typeface="Garamond"/>
              </a:rPr>
              <a:t>ORY</a:t>
            </a:r>
            <a:r>
              <a:rPr sz="6600" spc="-1017" baseline="2693" dirty="0" smtClean="0">
                <a:solidFill>
                  <a:srgbClr val="F40A95"/>
                </a:solidFill>
                <a:latin typeface="Garamond"/>
                <a:cs typeface="Garamond"/>
              </a:rPr>
              <a:t> </a:t>
            </a:r>
            <a:r>
              <a:rPr sz="6600" spc="0" baseline="2693" dirty="0" smtClean="0">
                <a:solidFill>
                  <a:srgbClr val="F40A95"/>
                </a:solidFill>
                <a:latin typeface="Garamond"/>
                <a:cs typeface="Garamond"/>
              </a:rPr>
              <a:t>	</a:t>
            </a:r>
            <a:r>
              <a:rPr sz="6600" spc="4" baseline="2693" dirty="0" smtClean="0">
                <a:solidFill>
                  <a:srgbClr val="F40A95"/>
                </a:solidFill>
                <a:latin typeface="Garamond"/>
                <a:cs typeface="Garamond"/>
              </a:rPr>
              <a:t>D</a:t>
            </a:r>
            <a:r>
              <a:rPr sz="6600" spc="0" baseline="2693" dirty="0" smtClean="0">
                <a:solidFill>
                  <a:srgbClr val="F40A95"/>
                </a:solidFill>
                <a:latin typeface="Garamond"/>
                <a:cs typeface="Garamond"/>
              </a:rPr>
              <a:t>E</a:t>
            </a:r>
            <a:r>
              <a:rPr sz="6600" spc="9" baseline="2693" dirty="0" smtClean="0">
                <a:solidFill>
                  <a:srgbClr val="F40A95"/>
                </a:solidFill>
                <a:latin typeface="Garamond"/>
                <a:cs typeface="Garamond"/>
              </a:rPr>
              <a:t>S</a:t>
            </a:r>
            <a:r>
              <a:rPr sz="6600" spc="0" baseline="2693" dirty="0" smtClean="0">
                <a:solidFill>
                  <a:srgbClr val="F40A95"/>
                </a:solidFill>
                <a:latin typeface="Garamond"/>
                <a:cs typeface="Garamond"/>
              </a:rPr>
              <a:t>IGN</a:t>
            </a:r>
            <a:endParaRPr sz="4400" dirty="0">
              <a:latin typeface="Garamond"/>
              <a:cs typeface="Garamond"/>
            </a:endParaRPr>
          </a:p>
        </p:txBody>
      </p:sp>
      <p:sp>
        <p:nvSpPr>
          <p:cNvPr id="219" name="object 219"/>
          <p:cNvSpPr txBox="1"/>
          <p:nvPr/>
        </p:nvSpPr>
        <p:spPr>
          <a:xfrm>
            <a:off x="3289300" y="963846"/>
            <a:ext cx="2660269" cy="584200"/>
          </a:xfrm>
          <a:prstGeom prst="rect">
            <a:avLst/>
          </a:prstGeom>
        </p:spPr>
        <p:txBody>
          <a:bodyPr wrap="square" lIns="0" tIns="0" rIns="0" bIns="0" rtlCol="0">
            <a:noAutofit/>
          </a:bodyPr>
          <a:lstStyle/>
          <a:p>
            <a:pPr marL="12700">
              <a:lnSpc>
                <a:spcPts val="4600"/>
              </a:lnSpc>
              <a:spcBef>
                <a:spcPts val="230"/>
              </a:spcBef>
            </a:pPr>
            <a:r>
              <a:rPr sz="6600" spc="-4" baseline="2693" dirty="0" smtClean="0">
                <a:solidFill>
                  <a:srgbClr val="F40A95"/>
                </a:solidFill>
                <a:latin typeface="Garamond"/>
                <a:cs typeface="Garamond"/>
              </a:rPr>
              <a:t>C</a:t>
            </a:r>
            <a:r>
              <a:rPr sz="6600" spc="0" baseline="2693" dirty="0" smtClean="0">
                <a:solidFill>
                  <a:srgbClr val="F40A95"/>
                </a:solidFill>
                <a:latin typeface="Garamond"/>
                <a:cs typeface="Garamond"/>
              </a:rPr>
              <a:t>RI</a:t>
            </a:r>
            <a:r>
              <a:rPr sz="6600" spc="9" baseline="2693" dirty="0" smtClean="0">
                <a:solidFill>
                  <a:srgbClr val="F40A95"/>
                </a:solidFill>
                <a:latin typeface="Garamond"/>
                <a:cs typeface="Garamond"/>
              </a:rPr>
              <a:t>T</a:t>
            </a:r>
            <a:r>
              <a:rPr sz="6600" spc="0" baseline="2693" dirty="0" smtClean="0">
                <a:solidFill>
                  <a:srgbClr val="F40A95"/>
                </a:solidFill>
                <a:latin typeface="Garamond"/>
                <a:cs typeface="Garamond"/>
              </a:rPr>
              <a:t>ERIA</a:t>
            </a:r>
            <a:endParaRPr sz="4400" dirty="0">
              <a:latin typeface="Garamond"/>
              <a:cs typeface="Garamond"/>
            </a:endParaRPr>
          </a:p>
        </p:txBody>
      </p:sp>
      <p:sp>
        <p:nvSpPr>
          <p:cNvPr id="220" name="object 220"/>
          <p:cNvSpPr txBox="1"/>
          <p:nvPr/>
        </p:nvSpPr>
        <p:spPr>
          <a:xfrm>
            <a:off x="876300" y="2330635"/>
            <a:ext cx="5304816" cy="330200"/>
          </a:xfrm>
          <a:prstGeom prst="rect">
            <a:avLst/>
          </a:prstGeom>
        </p:spPr>
        <p:txBody>
          <a:bodyPr wrap="square" lIns="0" tIns="0" rIns="0" bIns="0" rtlCol="0">
            <a:noAutofit/>
          </a:bodyPr>
          <a:lstStyle/>
          <a:p>
            <a:pPr marL="12700">
              <a:lnSpc>
                <a:spcPts val="2570"/>
              </a:lnSpc>
              <a:spcBef>
                <a:spcPts val="128"/>
              </a:spcBef>
            </a:pPr>
            <a:r>
              <a:rPr sz="3600" b="1" spc="-4" baseline="2469" dirty="0" smtClean="0">
                <a:solidFill>
                  <a:srgbClr val="FFFFFF"/>
                </a:solidFill>
                <a:latin typeface="Garamond"/>
                <a:cs typeface="Garamond"/>
              </a:rPr>
              <a:t>P</a:t>
            </a:r>
            <a:r>
              <a:rPr sz="3600" b="1" spc="4" baseline="2469" dirty="0" smtClean="0">
                <a:solidFill>
                  <a:srgbClr val="FFFFFF"/>
                </a:solidFill>
                <a:latin typeface="Garamond"/>
                <a:cs typeface="Garamond"/>
              </a:rPr>
              <a:t>R</a:t>
            </a:r>
            <a:r>
              <a:rPr sz="3600" b="1" spc="-4" baseline="2469" dirty="0" smtClean="0">
                <a:solidFill>
                  <a:srgbClr val="FFFFFF"/>
                </a:solidFill>
                <a:latin typeface="Garamond"/>
                <a:cs typeface="Garamond"/>
              </a:rPr>
              <a:t>AC</a:t>
            </a:r>
            <a:r>
              <a:rPr sz="3600" b="1" spc="9" baseline="2469" dirty="0" smtClean="0">
                <a:solidFill>
                  <a:srgbClr val="FFFFFF"/>
                </a:solidFill>
                <a:latin typeface="Garamond"/>
                <a:cs typeface="Garamond"/>
              </a:rPr>
              <a:t>T</a:t>
            </a:r>
            <a:r>
              <a:rPr sz="3600" b="1" spc="0" baseline="2469" dirty="0" smtClean="0">
                <a:solidFill>
                  <a:srgbClr val="FFFFFF"/>
                </a:solidFill>
                <a:latin typeface="Garamond"/>
                <a:cs typeface="Garamond"/>
              </a:rPr>
              <a:t>I</a:t>
            </a:r>
            <a:r>
              <a:rPr sz="3600" b="1" spc="-9" baseline="2469" dirty="0" smtClean="0">
                <a:solidFill>
                  <a:srgbClr val="FFFFFF"/>
                </a:solidFill>
                <a:latin typeface="Garamond"/>
                <a:cs typeface="Garamond"/>
              </a:rPr>
              <a:t>C</a:t>
            </a:r>
            <a:r>
              <a:rPr sz="3600" b="1" spc="-4" baseline="2469" dirty="0" smtClean="0">
                <a:solidFill>
                  <a:srgbClr val="FFFFFF"/>
                </a:solidFill>
                <a:latin typeface="Garamond"/>
                <a:cs typeface="Garamond"/>
              </a:rPr>
              <a:t>A</a:t>
            </a:r>
            <a:r>
              <a:rPr sz="3600" b="1" spc="0" baseline="2469" dirty="0" smtClean="0">
                <a:solidFill>
                  <a:srgbClr val="FFFFFF"/>
                </a:solidFill>
                <a:latin typeface="Garamond"/>
                <a:cs typeface="Garamond"/>
              </a:rPr>
              <a:t>L</a:t>
            </a:r>
            <a:r>
              <a:rPr sz="3600" b="1" spc="-47" baseline="2469" dirty="0" smtClean="0">
                <a:solidFill>
                  <a:srgbClr val="FFFFFF"/>
                </a:solidFill>
                <a:latin typeface="Garamond"/>
                <a:cs typeface="Garamond"/>
              </a:rPr>
              <a:t> </a:t>
            </a:r>
            <a:r>
              <a:rPr sz="3600" b="1" spc="0" baseline="2469" dirty="0" smtClean="0">
                <a:solidFill>
                  <a:srgbClr val="FFFFFF"/>
                </a:solidFill>
                <a:latin typeface="Garamond"/>
                <a:cs typeface="Garamond"/>
              </a:rPr>
              <a:t>WORK</a:t>
            </a:r>
            <a:r>
              <a:rPr sz="3600" b="1" spc="-57" baseline="2469" dirty="0" smtClean="0">
                <a:solidFill>
                  <a:srgbClr val="FFFFFF"/>
                </a:solidFill>
                <a:latin typeface="Garamond"/>
                <a:cs typeface="Garamond"/>
              </a:rPr>
              <a:t> </a:t>
            </a:r>
            <a:r>
              <a:rPr sz="3600" b="1" spc="-4" baseline="2469" dirty="0" smtClean="0">
                <a:solidFill>
                  <a:srgbClr val="FFFFFF"/>
                </a:solidFill>
                <a:latin typeface="Garamond"/>
                <a:cs typeface="Garamond"/>
              </a:rPr>
              <a:t>B</a:t>
            </a:r>
            <a:r>
              <a:rPr sz="3600" b="1" spc="0" baseline="2469" dirty="0" smtClean="0">
                <a:solidFill>
                  <a:srgbClr val="FFFFFF"/>
                </a:solidFill>
                <a:latin typeface="Garamond"/>
                <a:cs typeface="Garamond"/>
              </a:rPr>
              <a:t>Y IN</a:t>
            </a:r>
            <a:r>
              <a:rPr sz="3600" b="1" spc="-4" baseline="2469" dirty="0" smtClean="0">
                <a:solidFill>
                  <a:srgbClr val="FFFFFF"/>
                </a:solidFill>
                <a:latin typeface="Garamond"/>
                <a:cs typeface="Garamond"/>
              </a:rPr>
              <a:t>D</a:t>
            </a:r>
            <a:r>
              <a:rPr sz="3600" b="1" spc="-9" baseline="2469" dirty="0" smtClean="0">
                <a:solidFill>
                  <a:srgbClr val="FFFFFF"/>
                </a:solidFill>
                <a:latin typeface="Garamond"/>
                <a:cs typeface="Garamond"/>
              </a:rPr>
              <a:t>I</a:t>
            </a:r>
            <a:r>
              <a:rPr sz="3600" b="1" spc="0" baseline="2469" dirty="0" smtClean="0">
                <a:solidFill>
                  <a:srgbClr val="FFFFFF"/>
                </a:solidFill>
                <a:latin typeface="Garamond"/>
                <a:cs typeface="Garamond"/>
              </a:rPr>
              <a:t>VI</a:t>
            </a:r>
            <a:r>
              <a:rPr sz="3600" b="1" spc="-9" baseline="2469" dirty="0" smtClean="0">
                <a:solidFill>
                  <a:srgbClr val="FFFFFF"/>
                </a:solidFill>
                <a:latin typeface="Garamond"/>
                <a:cs typeface="Garamond"/>
              </a:rPr>
              <a:t>D</a:t>
            </a:r>
            <a:r>
              <a:rPr sz="3600" b="1" spc="4" baseline="2469" dirty="0" smtClean="0">
                <a:solidFill>
                  <a:srgbClr val="FFFFFF"/>
                </a:solidFill>
                <a:latin typeface="Garamond"/>
                <a:cs typeface="Garamond"/>
              </a:rPr>
              <a:t>U</a:t>
            </a:r>
            <a:r>
              <a:rPr sz="3600" b="1" spc="-4" baseline="2469" dirty="0" smtClean="0">
                <a:solidFill>
                  <a:srgbClr val="FFFFFF"/>
                </a:solidFill>
                <a:latin typeface="Garamond"/>
                <a:cs typeface="Garamond"/>
              </a:rPr>
              <a:t>A</a:t>
            </a:r>
            <a:r>
              <a:rPr sz="3600" b="1" spc="0" baseline="2469" dirty="0" smtClean="0">
                <a:solidFill>
                  <a:srgbClr val="FFFFFF"/>
                </a:solidFill>
                <a:latin typeface="Garamond"/>
                <a:cs typeface="Garamond"/>
              </a:rPr>
              <a:t>L</a:t>
            </a:r>
            <a:endParaRPr sz="2400">
              <a:latin typeface="Garamond"/>
              <a:cs typeface="Garamond"/>
            </a:endParaRPr>
          </a:p>
        </p:txBody>
      </p:sp>
      <p:sp>
        <p:nvSpPr>
          <p:cNvPr id="221" name="object 221"/>
          <p:cNvSpPr txBox="1"/>
          <p:nvPr/>
        </p:nvSpPr>
        <p:spPr>
          <a:xfrm>
            <a:off x="6172810" y="2330635"/>
            <a:ext cx="537745" cy="330200"/>
          </a:xfrm>
          <a:prstGeom prst="rect">
            <a:avLst/>
          </a:prstGeom>
        </p:spPr>
        <p:txBody>
          <a:bodyPr wrap="square" lIns="0" tIns="0" rIns="0" bIns="0" rtlCol="0">
            <a:noAutofit/>
          </a:bodyPr>
          <a:lstStyle/>
          <a:p>
            <a:pPr marL="12700">
              <a:lnSpc>
                <a:spcPts val="2570"/>
              </a:lnSpc>
              <a:spcBef>
                <a:spcPts val="128"/>
              </a:spcBef>
            </a:pPr>
            <a:r>
              <a:rPr sz="3600" b="1" spc="0" baseline="2469" dirty="0" smtClean="0">
                <a:solidFill>
                  <a:srgbClr val="FFFFFF"/>
                </a:solidFill>
                <a:latin typeface="Garamond"/>
                <a:cs typeface="Garamond"/>
              </a:rPr>
              <a:t>OR</a:t>
            </a:r>
            <a:endParaRPr sz="2400">
              <a:latin typeface="Garamond"/>
              <a:cs typeface="Garamond"/>
            </a:endParaRPr>
          </a:p>
        </p:txBody>
      </p:sp>
      <p:sp>
        <p:nvSpPr>
          <p:cNvPr id="222" name="object 222"/>
          <p:cNvSpPr txBox="1"/>
          <p:nvPr/>
        </p:nvSpPr>
        <p:spPr>
          <a:xfrm>
            <a:off x="6703162" y="2330635"/>
            <a:ext cx="1103758" cy="330200"/>
          </a:xfrm>
          <a:prstGeom prst="rect">
            <a:avLst/>
          </a:prstGeom>
        </p:spPr>
        <p:txBody>
          <a:bodyPr wrap="square" lIns="0" tIns="0" rIns="0" bIns="0" rtlCol="0">
            <a:noAutofit/>
          </a:bodyPr>
          <a:lstStyle/>
          <a:p>
            <a:pPr marL="12700">
              <a:lnSpc>
                <a:spcPts val="2570"/>
              </a:lnSpc>
              <a:spcBef>
                <a:spcPts val="128"/>
              </a:spcBef>
            </a:pPr>
            <a:r>
              <a:rPr sz="3600" b="1" spc="-4" baseline="2469" dirty="0" smtClean="0">
                <a:solidFill>
                  <a:srgbClr val="FFFFFF"/>
                </a:solidFill>
                <a:latin typeface="Garamond"/>
                <a:cs typeface="Garamond"/>
              </a:rPr>
              <a:t>S</a:t>
            </a:r>
            <a:r>
              <a:rPr sz="3600" b="1" spc="0" baseline="2469" dirty="0" smtClean="0">
                <a:solidFill>
                  <a:srgbClr val="FFFFFF"/>
                </a:solidFill>
                <a:latin typeface="Garamond"/>
                <a:cs typeface="Garamond"/>
              </a:rPr>
              <a:t>M</a:t>
            </a:r>
            <a:r>
              <a:rPr sz="3600" b="1" spc="-4" baseline="2469" dirty="0" smtClean="0">
                <a:solidFill>
                  <a:srgbClr val="FFFFFF"/>
                </a:solidFill>
                <a:latin typeface="Garamond"/>
                <a:cs typeface="Garamond"/>
              </a:rPr>
              <a:t>AL</a:t>
            </a:r>
            <a:r>
              <a:rPr sz="3600" b="1" spc="0" baseline="2469" dirty="0" smtClean="0">
                <a:solidFill>
                  <a:srgbClr val="FFFFFF"/>
                </a:solidFill>
                <a:latin typeface="Garamond"/>
                <a:cs typeface="Garamond"/>
              </a:rPr>
              <a:t>L</a:t>
            </a:r>
            <a:endParaRPr sz="2400">
              <a:latin typeface="Garamond"/>
              <a:cs typeface="Garamond"/>
            </a:endParaRPr>
          </a:p>
        </p:txBody>
      </p:sp>
      <p:sp>
        <p:nvSpPr>
          <p:cNvPr id="223" name="object 223"/>
          <p:cNvSpPr txBox="1"/>
          <p:nvPr/>
        </p:nvSpPr>
        <p:spPr>
          <a:xfrm>
            <a:off x="534669" y="2346642"/>
            <a:ext cx="232832" cy="238760"/>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24" name="object 224"/>
          <p:cNvSpPr txBox="1"/>
          <p:nvPr/>
        </p:nvSpPr>
        <p:spPr>
          <a:xfrm>
            <a:off x="876300" y="2879275"/>
            <a:ext cx="1257072" cy="330200"/>
          </a:xfrm>
          <a:prstGeom prst="rect">
            <a:avLst/>
          </a:prstGeom>
        </p:spPr>
        <p:txBody>
          <a:bodyPr wrap="square" lIns="0" tIns="0" rIns="0" bIns="0" rtlCol="0">
            <a:noAutofit/>
          </a:bodyPr>
          <a:lstStyle/>
          <a:p>
            <a:pPr marL="12700">
              <a:lnSpc>
                <a:spcPts val="2570"/>
              </a:lnSpc>
              <a:spcBef>
                <a:spcPts val="128"/>
              </a:spcBef>
            </a:pPr>
            <a:r>
              <a:rPr sz="3600" b="1" spc="0" baseline="2469" dirty="0" smtClean="0">
                <a:solidFill>
                  <a:srgbClr val="FFFFFF"/>
                </a:solidFill>
                <a:latin typeface="Garamond"/>
                <a:cs typeface="Garamond"/>
              </a:rPr>
              <a:t>G</a:t>
            </a:r>
            <a:r>
              <a:rPr sz="3600" b="1" spc="4" baseline="2469" dirty="0" smtClean="0">
                <a:solidFill>
                  <a:srgbClr val="FFFFFF"/>
                </a:solidFill>
                <a:latin typeface="Garamond"/>
                <a:cs typeface="Garamond"/>
              </a:rPr>
              <a:t>R</a:t>
            </a:r>
            <a:r>
              <a:rPr sz="3600" b="1" spc="0" baseline="2469" dirty="0" smtClean="0">
                <a:solidFill>
                  <a:srgbClr val="FFFFFF"/>
                </a:solidFill>
                <a:latin typeface="Garamond"/>
                <a:cs typeface="Garamond"/>
              </a:rPr>
              <a:t>O</a:t>
            </a:r>
            <a:r>
              <a:rPr sz="3600" b="1" spc="-4" baseline="2469" dirty="0" smtClean="0">
                <a:solidFill>
                  <a:srgbClr val="FFFFFF"/>
                </a:solidFill>
                <a:latin typeface="Garamond"/>
                <a:cs typeface="Garamond"/>
              </a:rPr>
              <a:t>UP</a:t>
            </a:r>
            <a:r>
              <a:rPr sz="3600" b="1" spc="0" baseline="2469" dirty="0" smtClean="0">
                <a:solidFill>
                  <a:srgbClr val="FFFFFF"/>
                </a:solidFill>
                <a:latin typeface="Garamond"/>
                <a:cs typeface="Garamond"/>
              </a:rPr>
              <a:t>.</a:t>
            </a:r>
            <a:endParaRPr sz="2400">
              <a:latin typeface="Garamond"/>
              <a:cs typeface="Garamond"/>
            </a:endParaRPr>
          </a:p>
        </p:txBody>
      </p:sp>
      <p:sp>
        <p:nvSpPr>
          <p:cNvPr id="225" name="object 225"/>
          <p:cNvSpPr txBox="1"/>
          <p:nvPr/>
        </p:nvSpPr>
        <p:spPr>
          <a:xfrm>
            <a:off x="876300" y="3504115"/>
            <a:ext cx="2954349" cy="330200"/>
          </a:xfrm>
          <a:prstGeom prst="rect">
            <a:avLst/>
          </a:prstGeom>
        </p:spPr>
        <p:txBody>
          <a:bodyPr wrap="square" lIns="0" tIns="0" rIns="0" bIns="0" rtlCol="0">
            <a:noAutofit/>
          </a:bodyPr>
          <a:lstStyle/>
          <a:p>
            <a:pPr marL="12700">
              <a:lnSpc>
                <a:spcPts val="2570"/>
              </a:lnSpc>
              <a:spcBef>
                <a:spcPts val="128"/>
              </a:spcBef>
            </a:pPr>
            <a:r>
              <a:rPr sz="3600" b="1" spc="-4" baseline="2469" dirty="0" smtClean="0">
                <a:solidFill>
                  <a:srgbClr val="FFFFFF"/>
                </a:solidFill>
                <a:latin typeface="Garamond"/>
                <a:cs typeface="Garamond"/>
              </a:rPr>
              <a:t>S</a:t>
            </a:r>
            <a:r>
              <a:rPr sz="3600" b="1" spc="9" baseline="2469" dirty="0" smtClean="0">
                <a:solidFill>
                  <a:srgbClr val="FFFFFF"/>
                </a:solidFill>
                <a:latin typeface="Garamond"/>
                <a:cs typeface="Garamond"/>
              </a:rPr>
              <a:t>T</a:t>
            </a:r>
            <a:r>
              <a:rPr sz="3600" b="1" spc="-4" baseline="2469" dirty="0" smtClean="0">
                <a:solidFill>
                  <a:srgbClr val="FFFFFF"/>
                </a:solidFill>
                <a:latin typeface="Garamond"/>
                <a:cs typeface="Garamond"/>
              </a:rPr>
              <a:t>UD</a:t>
            </a:r>
            <a:r>
              <a:rPr sz="3600" b="1" spc="0" baseline="2469" dirty="0" smtClean="0">
                <a:solidFill>
                  <a:srgbClr val="FFFFFF"/>
                </a:solidFill>
                <a:latin typeface="Garamond"/>
                <a:cs typeface="Garamond"/>
              </a:rPr>
              <a:t>Y</a:t>
            </a:r>
            <a:r>
              <a:rPr sz="3600" b="1" spc="-16" baseline="2469" dirty="0" smtClean="0">
                <a:solidFill>
                  <a:srgbClr val="FFFFFF"/>
                </a:solidFill>
                <a:latin typeface="Garamond"/>
                <a:cs typeface="Garamond"/>
              </a:rPr>
              <a:t> </a:t>
            </a:r>
            <a:r>
              <a:rPr sz="3600" b="1" spc="0" baseline="2469" dirty="0" smtClean="0">
                <a:solidFill>
                  <a:srgbClr val="FFFFFF"/>
                </a:solidFill>
                <a:latin typeface="Garamond"/>
                <a:cs typeface="Garamond"/>
              </a:rPr>
              <a:t>A</a:t>
            </a:r>
            <a:r>
              <a:rPr sz="3600" b="1" spc="-4" baseline="2469" dirty="0" smtClean="0">
                <a:solidFill>
                  <a:srgbClr val="FFFFFF"/>
                </a:solidFill>
                <a:latin typeface="Garamond"/>
                <a:cs typeface="Garamond"/>
              </a:rPr>
              <a:t>C</a:t>
            </a:r>
            <a:r>
              <a:rPr sz="3600" b="1" spc="0" baseline="2469" dirty="0" smtClean="0">
                <a:solidFill>
                  <a:srgbClr val="FFFFFF"/>
                </a:solidFill>
                <a:latin typeface="Garamond"/>
                <a:cs typeface="Garamond"/>
              </a:rPr>
              <a:t>TIV</a:t>
            </a:r>
            <a:r>
              <a:rPr sz="3600" b="1" spc="-14" baseline="2469" dirty="0" smtClean="0">
                <a:solidFill>
                  <a:srgbClr val="FFFFFF"/>
                </a:solidFill>
                <a:latin typeface="Garamond"/>
                <a:cs typeface="Garamond"/>
              </a:rPr>
              <a:t>I</a:t>
            </a:r>
            <a:r>
              <a:rPr sz="3600" b="1" spc="9" baseline="2469" dirty="0" smtClean="0">
                <a:solidFill>
                  <a:srgbClr val="FFFFFF"/>
                </a:solidFill>
                <a:latin typeface="Garamond"/>
                <a:cs typeface="Garamond"/>
              </a:rPr>
              <a:t>T</a:t>
            </a:r>
            <a:r>
              <a:rPr sz="3600" b="1" spc="0" baseline="2469" dirty="0" smtClean="0">
                <a:solidFill>
                  <a:srgbClr val="FFFFFF"/>
                </a:solidFill>
                <a:latin typeface="Garamond"/>
                <a:cs typeface="Garamond"/>
              </a:rPr>
              <a:t>IES</a:t>
            </a:r>
            <a:endParaRPr sz="2400">
              <a:latin typeface="Garamond"/>
              <a:cs typeface="Garamond"/>
            </a:endParaRPr>
          </a:p>
        </p:txBody>
      </p:sp>
      <p:sp>
        <p:nvSpPr>
          <p:cNvPr id="226" name="object 226"/>
          <p:cNvSpPr txBox="1"/>
          <p:nvPr/>
        </p:nvSpPr>
        <p:spPr>
          <a:xfrm>
            <a:off x="534669" y="3520122"/>
            <a:ext cx="232832" cy="238760"/>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27" name="object 227"/>
          <p:cNvSpPr txBox="1"/>
          <p:nvPr/>
        </p:nvSpPr>
        <p:spPr>
          <a:xfrm>
            <a:off x="876300" y="4127685"/>
            <a:ext cx="4727676" cy="330200"/>
          </a:xfrm>
          <a:prstGeom prst="rect">
            <a:avLst/>
          </a:prstGeom>
        </p:spPr>
        <p:txBody>
          <a:bodyPr wrap="square" lIns="0" tIns="0" rIns="0" bIns="0" rtlCol="0">
            <a:noAutofit/>
          </a:bodyPr>
          <a:lstStyle/>
          <a:p>
            <a:pPr marL="12700">
              <a:lnSpc>
                <a:spcPts val="2570"/>
              </a:lnSpc>
              <a:spcBef>
                <a:spcPts val="128"/>
              </a:spcBef>
            </a:pPr>
            <a:r>
              <a:rPr sz="3600" b="1" spc="-4" baseline="2469" dirty="0" smtClean="0">
                <a:solidFill>
                  <a:srgbClr val="FFFFFF"/>
                </a:solidFill>
                <a:latin typeface="Garamond"/>
                <a:cs typeface="Garamond"/>
              </a:rPr>
              <a:t>L</a:t>
            </a:r>
            <a:r>
              <a:rPr sz="3600" b="1" spc="0" baseline="2469" dirty="0" smtClean="0">
                <a:solidFill>
                  <a:srgbClr val="FFFFFF"/>
                </a:solidFill>
                <a:latin typeface="Garamond"/>
                <a:cs typeface="Garamond"/>
              </a:rPr>
              <a:t>E</a:t>
            </a:r>
            <a:r>
              <a:rPr sz="3600" b="1" spc="-4" baseline="2469" dirty="0" smtClean="0">
                <a:solidFill>
                  <a:srgbClr val="FFFFFF"/>
                </a:solidFill>
                <a:latin typeface="Garamond"/>
                <a:cs typeface="Garamond"/>
              </a:rPr>
              <a:t>C</a:t>
            </a:r>
            <a:r>
              <a:rPr sz="3600" b="1" spc="9" baseline="2469" dirty="0" smtClean="0">
                <a:solidFill>
                  <a:srgbClr val="FFFFFF"/>
                </a:solidFill>
                <a:latin typeface="Garamond"/>
                <a:cs typeface="Garamond"/>
              </a:rPr>
              <a:t>T</a:t>
            </a:r>
            <a:r>
              <a:rPr sz="3600" b="1" spc="-4" baseline="2469" dirty="0" smtClean="0">
                <a:solidFill>
                  <a:srgbClr val="FFFFFF"/>
                </a:solidFill>
                <a:latin typeface="Garamond"/>
                <a:cs typeface="Garamond"/>
              </a:rPr>
              <a:t>U</a:t>
            </a:r>
            <a:r>
              <a:rPr sz="3600" b="1" spc="14" baseline="2469" dirty="0" smtClean="0">
                <a:solidFill>
                  <a:srgbClr val="FFFFFF"/>
                </a:solidFill>
                <a:latin typeface="Garamond"/>
                <a:cs typeface="Garamond"/>
              </a:rPr>
              <a:t>R</a:t>
            </a:r>
            <a:r>
              <a:rPr sz="3600" b="1" spc="0" baseline="2469" dirty="0" smtClean="0">
                <a:solidFill>
                  <a:srgbClr val="FFFFFF"/>
                </a:solidFill>
                <a:latin typeface="Garamond"/>
                <a:cs typeface="Garamond"/>
              </a:rPr>
              <a:t>E</a:t>
            </a:r>
            <a:r>
              <a:rPr sz="3600" b="1" spc="-33" baseline="2469" dirty="0" smtClean="0">
                <a:solidFill>
                  <a:srgbClr val="FFFFFF"/>
                </a:solidFill>
                <a:latin typeface="Garamond"/>
                <a:cs typeface="Garamond"/>
              </a:rPr>
              <a:t> </a:t>
            </a:r>
            <a:r>
              <a:rPr sz="3600" b="1" spc="0" baseline="2469" dirty="0" smtClean="0">
                <a:solidFill>
                  <a:srgbClr val="FFFFFF"/>
                </a:solidFill>
                <a:latin typeface="Garamond"/>
                <a:cs typeface="Garamond"/>
              </a:rPr>
              <a:t>/ </a:t>
            </a:r>
            <a:r>
              <a:rPr sz="3600" b="1" spc="-4" baseline="2469" dirty="0" smtClean="0">
                <a:solidFill>
                  <a:srgbClr val="FFFFFF"/>
                </a:solidFill>
                <a:latin typeface="Garamond"/>
                <a:cs typeface="Garamond"/>
              </a:rPr>
              <a:t>D</a:t>
            </a:r>
            <a:r>
              <a:rPr sz="3600" b="1" spc="0" baseline="2469" dirty="0" smtClean="0">
                <a:solidFill>
                  <a:srgbClr val="FFFFFF"/>
                </a:solidFill>
                <a:latin typeface="Garamond"/>
                <a:cs typeface="Garamond"/>
              </a:rPr>
              <a:t>EMO</a:t>
            </a:r>
            <a:r>
              <a:rPr sz="3600" b="1" spc="-9" baseline="2469" dirty="0" smtClean="0">
                <a:solidFill>
                  <a:srgbClr val="FFFFFF"/>
                </a:solidFill>
                <a:latin typeface="Garamond"/>
                <a:cs typeface="Garamond"/>
              </a:rPr>
              <a:t>N</a:t>
            </a:r>
            <a:r>
              <a:rPr sz="3600" b="1" spc="4" baseline="2469" dirty="0" smtClean="0">
                <a:solidFill>
                  <a:srgbClr val="FFFFFF"/>
                </a:solidFill>
                <a:latin typeface="Garamond"/>
                <a:cs typeface="Garamond"/>
              </a:rPr>
              <a:t>S</a:t>
            </a:r>
            <a:r>
              <a:rPr sz="3600" b="1" spc="0" baseline="2469" dirty="0" smtClean="0">
                <a:solidFill>
                  <a:srgbClr val="FFFFFF"/>
                </a:solidFill>
                <a:latin typeface="Garamond"/>
                <a:cs typeface="Garamond"/>
              </a:rPr>
              <a:t>TRATION</a:t>
            </a:r>
            <a:endParaRPr sz="2400">
              <a:latin typeface="Garamond"/>
              <a:cs typeface="Garamond"/>
            </a:endParaRPr>
          </a:p>
        </p:txBody>
      </p:sp>
      <p:sp>
        <p:nvSpPr>
          <p:cNvPr id="228" name="object 228"/>
          <p:cNvSpPr txBox="1"/>
          <p:nvPr/>
        </p:nvSpPr>
        <p:spPr>
          <a:xfrm>
            <a:off x="534669" y="4143692"/>
            <a:ext cx="232832" cy="238759"/>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29" name="object 229"/>
          <p:cNvSpPr txBox="1"/>
          <p:nvPr/>
        </p:nvSpPr>
        <p:spPr>
          <a:xfrm>
            <a:off x="876300" y="4752525"/>
            <a:ext cx="1963293" cy="330200"/>
          </a:xfrm>
          <a:prstGeom prst="rect">
            <a:avLst/>
          </a:prstGeom>
        </p:spPr>
        <p:txBody>
          <a:bodyPr wrap="square" lIns="0" tIns="0" rIns="0" bIns="0" rtlCol="0">
            <a:noAutofit/>
          </a:bodyPr>
          <a:lstStyle/>
          <a:p>
            <a:pPr marL="12700">
              <a:lnSpc>
                <a:spcPts val="2570"/>
              </a:lnSpc>
              <a:spcBef>
                <a:spcPts val="128"/>
              </a:spcBef>
            </a:pPr>
            <a:r>
              <a:rPr sz="3600" b="1" spc="-4" baseline="2469" dirty="0" smtClean="0">
                <a:solidFill>
                  <a:srgbClr val="FFFFFF"/>
                </a:solidFill>
                <a:latin typeface="Garamond"/>
                <a:cs typeface="Garamond"/>
              </a:rPr>
              <a:t>D</a:t>
            </a:r>
            <a:r>
              <a:rPr sz="3600" b="1" spc="0" baseline="2469" dirty="0" smtClean="0">
                <a:solidFill>
                  <a:srgbClr val="FFFFFF"/>
                </a:solidFill>
                <a:latin typeface="Garamond"/>
                <a:cs typeface="Garamond"/>
              </a:rPr>
              <a:t>I</a:t>
            </a:r>
            <a:r>
              <a:rPr sz="3600" b="1" spc="-9" baseline="2469" dirty="0" smtClean="0">
                <a:solidFill>
                  <a:srgbClr val="FFFFFF"/>
                </a:solidFill>
                <a:latin typeface="Garamond"/>
                <a:cs typeface="Garamond"/>
              </a:rPr>
              <a:t>S</a:t>
            </a:r>
            <a:r>
              <a:rPr sz="3600" b="1" spc="-4" baseline="2469" dirty="0" smtClean="0">
                <a:solidFill>
                  <a:srgbClr val="FFFFFF"/>
                </a:solidFill>
                <a:latin typeface="Garamond"/>
                <a:cs typeface="Garamond"/>
              </a:rPr>
              <a:t>C</a:t>
            </a:r>
            <a:r>
              <a:rPr sz="3600" b="1" spc="4" baseline="2469" dirty="0" smtClean="0">
                <a:solidFill>
                  <a:srgbClr val="FFFFFF"/>
                </a:solidFill>
                <a:latin typeface="Garamond"/>
                <a:cs typeface="Garamond"/>
              </a:rPr>
              <a:t>U</a:t>
            </a:r>
            <a:r>
              <a:rPr sz="3600" b="1" spc="-4" baseline="2469" dirty="0" smtClean="0">
                <a:solidFill>
                  <a:srgbClr val="FFFFFF"/>
                </a:solidFill>
                <a:latin typeface="Garamond"/>
                <a:cs typeface="Garamond"/>
              </a:rPr>
              <a:t>SS</a:t>
            </a:r>
            <a:r>
              <a:rPr sz="3600" b="1" spc="0" baseline="2469" dirty="0" smtClean="0">
                <a:solidFill>
                  <a:srgbClr val="FFFFFF"/>
                </a:solidFill>
                <a:latin typeface="Garamond"/>
                <a:cs typeface="Garamond"/>
              </a:rPr>
              <a:t>ION</a:t>
            </a:r>
            <a:endParaRPr sz="2400">
              <a:latin typeface="Garamond"/>
              <a:cs typeface="Garamond"/>
            </a:endParaRPr>
          </a:p>
        </p:txBody>
      </p:sp>
      <p:sp>
        <p:nvSpPr>
          <p:cNvPr id="230" name="object 230"/>
          <p:cNvSpPr txBox="1"/>
          <p:nvPr/>
        </p:nvSpPr>
        <p:spPr>
          <a:xfrm>
            <a:off x="534669" y="4768532"/>
            <a:ext cx="232832" cy="238759"/>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31" name="object 231"/>
          <p:cNvSpPr txBox="1"/>
          <p:nvPr/>
        </p:nvSpPr>
        <p:spPr>
          <a:xfrm>
            <a:off x="876300" y="5377365"/>
            <a:ext cx="4069157" cy="330200"/>
          </a:xfrm>
          <a:prstGeom prst="rect">
            <a:avLst/>
          </a:prstGeom>
        </p:spPr>
        <p:txBody>
          <a:bodyPr wrap="square" lIns="0" tIns="0" rIns="0" bIns="0" rtlCol="0">
            <a:noAutofit/>
          </a:bodyPr>
          <a:lstStyle/>
          <a:p>
            <a:pPr marL="12700">
              <a:lnSpc>
                <a:spcPts val="2570"/>
              </a:lnSpc>
              <a:spcBef>
                <a:spcPts val="128"/>
              </a:spcBef>
            </a:pPr>
            <a:r>
              <a:rPr sz="3600" b="1" spc="-4" baseline="2469" dirty="0" smtClean="0">
                <a:solidFill>
                  <a:srgbClr val="FFFFFF"/>
                </a:solidFill>
                <a:latin typeface="Garamond"/>
                <a:cs typeface="Garamond"/>
              </a:rPr>
              <a:t>AUD</a:t>
            </a:r>
            <a:r>
              <a:rPr sz="3600" b="1" spc="0" baseline="2469" dirty="0" smtClean="0">
                <a:solidFill>
                  <a:srgbClr val="FFFFFF"/>
                </a:solidFill>
                <a:latin typeface="Garamond"/>
                <a:cs typeface="Garamond"/>
              </a:rPr>
              <a:t>IO-VI</a:t>
            </a:r>
            <a:r>
              <a:rPr sz="3600" b="1" spc="-14" baseline="2469" dirty="0" smtClean="0">
                <a:solidFill>
                  <a:srgbClr val="FFFFFF"/>
                </a:solidFill>
                <a:latin typeface="Garamond"/>
                <a:cs typeface="Garamond"/>
              </a:rPr>
              <a:t>D</a:t>
            </a:r>
            <a:r>
              <a:rPr sz="3600" b="1" spc="0" baseline="2469" dirty="0" smtClean="0">
                <a:solidFill>
                  <a:srgbClr val="FFFFFF"/>
                </a:solidFill>
                <a:latin typeface="Garamond"/>
                <a:cs typeface="Garamond"/>
              </a:rPr>
              <a:t>EO</a:t>
            </a:r>
            <a:r>
              <a:rPr sz="3600" b="1" spc="-80" baseline="2469" dirty="0" smtClean="0">
                <a:solidFill>
                  <a:srgbClr val="FFFFFF"/>
                </a:solidFill>
                <a:latin typeface="Garamond"/>
                <a:cs typeface="Garamond"/>
              </a:rPr>
              <a:t> </a:t>
            </a:r>
            <a:r>
              <a:rPr sz="3600" b="1" spc="-4" baseline="2469" dirty="0" smtClean="0">
                <a:solidFill>
                  <a:srgbClr val="FFFFFF"/>
                </a:solidFill>
                <a:latin typeface="Garamond"/>
                <a:cs typeface="Garamond"/>
              </a:rPr>
              <a:t>AC</a:t>
            </a:r>
            <a:r>
              <a:rPr sz="3600" b="1" spc="9" baseline="2469" dirty="0" smtClean="0">
                <a:solidFill>
                  <a:srgbClr val="FFFFFF"/>
                </a:solidFill>
                <a:latin typeface="Garamond"/>
                <a:cs typeface="Garamond"/>
              </a:rPr>
              <a:t>T</a:t>
            </a:r>
            <a:r>
              <a:rPr sz="3600" b="1" spc="0" baseline="2469" dirty="0" smtClean="0">
                <a:solidFill>
                  <a:srgbClr val="FFFFFF"/>
                </a:solidFill>
                <a:latin typeface="Garamond"/>
                <a:cs typeface="Garamond"/>
              </a:rPr>
              <a:t>I</a:t>
            </a:r>
            <a:r>
              <a:rPr sz="3600" b="1" spc="-14" baseline="2469" dirty="0" smtClean="0">
                <a:solidFill>
                  <a:srgbClr val="FFFFFF"/>
                </a:solidFill>
                <a:latin typeface="Garamond"/>
                <a:cs typeface="Garamond"/>
              </a:rPr>
              <a:t>V</a:t>
            </a:r>
            <a:r>
              <a:rPr sz="3600" b="1" spc="0" baseline="2469" dirty="0" smtClean="0">
                <a:solidFill>
                  <a:srgbClr val="FFFFFF"/>
                </a:solidFill>
                <a:latin typeface="Garamond"/>
                <a:cs typeface="Garamond"/>
              </a:rPr>
              <a:t>ITIES</a:t>
            </a:r>
            <a:endParaRPr sz="2400">
              <a:latin typeface="Garamond"/>
              <a:cs typeface="Garamond"/>
            </a:endParaRPr>
          </a:p>
        </p:txBody>
      </p:sp>
      <p:sp>
        <p:nvSpPr>
          <p:cNvPr id="232" name="object 232"/>
          <p:cNvSpPr txBox="1"/>
          <p:nvPr/>
        </p:nvSpPr>
        <p:spPr>
          <a:xfrm>
            <a:off x="534669" y="5393372"/>
            <a:ext cx="232832" cy="238760"/>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33" name="object 233"/>
          <p:cNvSpPr txBox="1"/>
          <p:nvPr/>
        </p:nvSpPr>
        <p:spPr>
          <a:xfrm>
            <a:off x="876300" y="6002205"/>
            <a:ext cx="3216783" cy="330200"/>
          </a:xfrm>
          <a:prstGeom prst="rect">
            <a:avLst/>
          </a:prstGeom>
        </p:spPr>
        <p:txBody>
          <a:bodyPr wrap="square" lIns="0" tIns="0" rIns="0" bIns="0" rtlCol="0">
            <a:noAutofit/>
          </a:bodyPr>
          <a:lstStyle/>
          <a:p>
            <a:pPr marL="12700">
              <a:lnSpc>
                <a:spcPts val="2570"/>
              </a:lnSpc>
              <a:spcBef>
                <a:spcPts val="128"/>
              </a:spcBef>
            </a:pPr>
            <a:r>
              <a:rPr sz="3600" b="1" spc="-4" baseline="2469" dirty="0" smtClean="0">
                <a:solidFill>
                  <a:srgbClr val="FFFFFF"/>
                </a:solidFill>
                <a:latin typeface="Garamond"/>
                <a:cs typeface="Garamond"/>
              </a:rPr>
              <a:t>D</a:t>
            </a:r>
            <a:r>
              <a:rPr sz="3600" b="1" spc="0" baseline="2469" dirty="0" smtClean="0">
                <a:solidFill>
                  <a:srgbClr val="FFFFFF"/>
                </a:solidFill>
                <a:latin typeface="Garamond"/>
                <a:cs typeface="Garamond"/>
              </a:rPr>
              <a:t>I</a:t>
            </a:r>
            <a:r>
              <a:rPr sz="3600" b="1" spc="-9" baseline="2469" dirty="0" smtClean="0">
                <a:solidFill>
                  <a:srgbClr val="FFFFFF"/>
                </a:solidFill>
                <a:latin typeface="Garamond"/>
                <a:cs typeface="Garamond"/>
              </a:rPr>
              <a:t>S</a:t>
            </a:r>
            <a:r>
              <a:rPr sz="3600" b="1" spc="-4" baseline="2469" dirty="0" smtClean="0">
                <a:solidFill>
                  <a:srgbClr val="FFFFFF"/>
                </a:solidFill>
                <a:latin typeface="Garamond"/>
                <a:cs typeface="Garamond"/>
              </a:rPr>
              <a:t>P</a:t>
            </a:r>
            <a:r>
              <a:rPr sz="3600" b="1" spc="4" baseline="2469" dirty="0" smtClean="0">
                <a:solidFill>
                  <a:srgbClr val="FFFFFF"/>
                </a:solidFill>
                <a:latin typeface="Garamond"/>
                <a:cs typeface="Garamond"/>
              </a:rPr>
              <a:t>L</a:t>
            </a:r>
            <a:r>
              <a:rPr sz="3600" b="1" spc="0" baseline="2469" dirty="0" smtClean="0">
                <a:solidFill>
                  <a:srgbClr val="FFFFFF"/>
                </a:solidFill>
                <a:latin typeface="Garamond"/>
                <a:cs typeface="Garamond"/>
              </a:rPr>
              <a:t>Y</a:t>
            </a:r>
            <a:r>
              <a:rPr sz="3600" b="1" spc="-14" baseline="2469" dirty="0" smtClean="0">
                <a:solidFill>
                  <a:srgbClr val="FFFFFF"/>
                </a:solidFill>
                <a:latin typeface="Garamond"/>
                <a:cs typeface="Garamond"/>
              </a:rPr>
              <a:t> </a:t>
            </a:r>
            <a:r>
              <a:rPr sz="3600" b="1" spc="0" baseline="2469" dirty="0" smtClean="0">
                <a:solidFill>
                  <a:srgbClr val="FFFFFF"/>
                </a:solidFill>
                <a:latin typeface="Garamond"/>
                <a:cs typeface="Garamond"/>
              </a:rPr>
              <a:t>E</a:t>
            </a:r>
            <a:r>
              <a:rPr sz="3600" b="1" spc="4" baseline="2469" dirty="0" smtClean="0">
                <a:solidFill>
                  <a:srgbClr val="FFFFFF"/>
                </a:solidFill>
                <a:latin typeface="Garamond"/>
                <a:cs typeface="Garamond"/>
              </a:rPr>
              <a:t>XH</a:t>
            </a:r>
            <a:r>
              <a:rPr sz="3600" b="1" spc="-9" baseline="2469" dirty="0" smtClean="0">
                <a:solidFill>
                  <a:srgbClr val="FFFFFF"/>
                </a:solidFill>
                <a:latin typeface="Garamond"/>
                <a:cs typeface="Garamond"/>
              </a:rPr>
              <a:t>I</a:t>
            </a:r>
            <a:r>
              <a:rPr sz="3600" b="1" spc="0" baseline="2469" dirty="0" smtClean="0">
                <a:solidFill>
                  <a:srgbClr val="FFFFFF"/>
                </a:solidFill>
                <a:latin typeface="Garamond"/>
                <a:cs typeface="Garamond"/>
              </a:rPr>
              <a:t>B</a:t>
            </a:r>
            <a:r>
              <a:rPr sz="3600" b="1" spc="-9" baseline="2469" dirty="0" smtClean="0">
                <a:solidFill>
                  <a:srgbClr val="FFFFFF"/>
                </a:solidFill>
                <a:latin typeface="Garamond"/>
                <a:cs typeface="Garamond"/>
              </a:rPr>
              <a:t>I</a:t>
            </a:r>
            <a:r>
              <a:rPr sz="3600" b="1" spc="9" baseline="2469" dirty="0" smtClean="0">
                <a:solidFill>
                  <a:srgbClr val="FFFFFF"/>
                </a:solidFill>
                <a:latin typeface="Garamond"/>
                <a:cs typeface="Garamond"/>
              </a:rPr>
              <a:t>T</a:t>
            </a:r>
            <a:r>
              <a:rPr sz="3600" b="1" spc="0" baseline="2469" dirty="0" smtClean="0">
                <a:solidFill>
                  <a:srgbClr val="FFFFFF"/>
                </a:solidFill>
                <a:latin typeface="Garamond"/>
                <a:cs typeface="Garamond"/>
              </a:rPr>
              <a:t>I</a:t>
            </a:r>
            <a:r>
              <a:rPr sz="3600" b="1" spc="-14" baseline="2469" dirty="0" smtClean="0">
                <a:solidFill>
                  <a:srgbClr val="FFFFFF"/>
                </a:solidFill>
                <a:latin typeface="Garamond"/>
                <a:cs typeface="Garamond"/>
              </a:rPr>
              <a:t>O</a:t>
            </a:r>
            <a:r>
              <a:rPr sz="3600" b="1" spc="0" baseline="2469" dirty="0" smtClean="0">
                <a:solidFill>
                  <a:srgbClr val="FFFFFF"/>
                </a:solidFill>
                <a:latin typeface="Garamond"/>
                <a:cs typeface="Garamond"/>
              </a:rPr>
              <a:t>N</a:t>
            </a:r>
            <a:endParaRPr sz="2400">
              <a:latin typeface="Garamond"/>
              <a:cs typeface="Garamond"/>
            </a:endParaRPr>
          </a:p>
        </p:txBody>
      </p:sp>
      <p:sp>
        <p:nvSpPr>
          <p:cNvPr id="234" name="object 234"/>
          <p:cNvSpPr txBox="1"/>
          <p:nvPr/>
        </p:nvSpPr>
        <p:spPr>
          <a:xfrm>
            <a:off x="534669" y="6018212"/>
            <a:ext cx="232832" cy="238759"/>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Tree>
    <p:extLst>
      <p:ext uri="{BB962C8B-B14F-4D97-AF65-F5344CB8AC3E}">
        <p14:creationId xmlns:p14="http://schemas.microsoft.com/office/powerpoint/2010/main" val="37105271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003399"/>
          </a:solidFill>
        </p:spPr>
        <p:txBody>
          <a:bodyPr wrap="square" lIns="0" tIns="0" rIns="0" bIns="0" rtlCol="0">
            <a:noAutofit/>
          </a:bodyPr>
          <a:lstStyle/>
          <a:p>
            <a:endParaRPr/>
          </a:p>
        </p:txBody>
      </p:sp>
      <p:sp>
        <p:nvSpPr>
          <p:cNvPr id="3" name="object 3"/>
          <p:cNvSpPr/>
          <p:nvPr/>
        </p:nvSpPr>
        <p:spPr>
          <a:xfrm>
            <a:off x="6982459" y="4988560"/>
            <a:ext cx="334010" cy="598932"/>
          </a:xfrm>
          <a:custGeom>
            <a:avLst/>
            <a:gdLst/>
            <a:ahLst/>
            <a:cxnLst/>
            <a:rect l="l" t="t" r="r" b="b"/>
            <a:pathLst>
              <a:path w="334010" h="598932">
                <a:moveTo>
                  <a:pt x="0" y="0"/>
                </a:moveTo>
                <a:lnTo>
                  <a:pt x="0" y="20757"/>
                </a:lnTo>
                <a:lnTo>
                  <a:pt x="57150" y="46990"/>
                </a:lnTo>
                <a:lnTo>
                  <a:pt x="107950" y="72390"/>
                </a:lnTo>
                <a:lnTo>
                  <a:pt x="152400" y="97790"/>
                </a:lnTo>
                <a:lnTo>
                  <a:pt x="177800" y="124460"/>
                </a:lnTo>
                <a:lnTo>
                  <a:pt x="195580" y="149860"/>
                </a:lnTo>
                <a:lnTo>
                  <a:pt x="203200" y="185420"/>
                </a:lnTo>
                <a:lnTo>
                  <a:pt x="195580" y="227330"/>
                </a:lnTo>
                <a:lnTo>
                  <a:pt x="177800" y="262890"/>
                </a:lnTo>
                <a:lnTo>
                  <a:pt x="143510" y="306070"/>
                </a:lnTo>
                <a:lnTo>
                  <a:pt x="92710" y="340360"/>
                </a:lnTo>
                <a:lnTo>
                  <a:pt x="31750" y="374650"/>
                </a:lnTo>
                <a:lnTo>
                  <a:pt x="0" y="388703"/>
                </a:lnTo>
                <a:lnTo>
                  <a:pt x="0" y="598932"/>
                </a:lnTo>
                <a:lnTo>
                  <a:pt x="48260" y="581660"/>
                </a:lnTo>
                <a:lnTo>
                  <a:pt x="143510" y="538480"/>
                </a:lnTo>
                <a:lnTo>
                  <a:pt x="203200" y="504190"/>
                </a:lnTo>
                <a:lnTo>
                  <a:pt x="246380" y="468630"/>
                </a:lnTo>
                <a:lnTo>
                  <a:pt x="281940" y="426720"/>
                </a:lnTo>
                <a:lnTo>
                  <a:pt x="307340" y="391160"/>
                </a:lnTo>
                <a:lnTo>
                  <a:pt x="334010" y="322580"/>
                </a:lnTo>
                <a:lnTo>
                  <a:pt x="323850" y="252730"/>
                </a:lnTo>
                <a:lnTo>
                  <a:pt x="289560" y="193040"/>
                </a:lnTo>
                <a:lnTo>
                  <a:pt x="256540" y="142240"/>
                </a:lnTo>
                <a:lnTo>
                  <a:pt x="203200" y="97790"/>
                </a:lnTo>
                <a:lnTo>
                  <a:pt x="161290" y="72390"/>
                </a:lnTo>
                <a:lnTo>
                  <a:pt x="31750" y="11430"/>
                </a:lnTo>
                <a:lnTo>
                  <a:pt x="0" y="0"/>
                </a:lnTo>
                <a:close/>
              </a:path>
            </a:pathLst>
          </a:custGeom>
          <a:solidFill>
            <a:srgbClr val="002D89"/>
          </a:solidFill>
        </p:spPr>
        <p:txBody>
          <a:bodyPr wrap="square" lIns="0" tIns="0" rIns="0" bIns="0" rtlCol="0">
            <a:noAutofit/>
          </a:bodyPr>
          <a:lstStyle/>
          <a:p>
            <a:endParaRPr/>
          </a:p>
        </p:txBody>
      </p:sp>
      <p:sp>
        <p:nvSpPr>
          <p:cNvPr id="4" name="object 4"/>
          <p:cNvSpPr/>
          <p:nvPr/>
        </p:nvSpPr>
        <p:spPr>
          <a:xfrm>
            <a:off x="6677659" y="4870450"/>
            <a:ext cx="335280" cy="803467"/>
          </a:xfrm>
          <a:custGeom>
            <a:avLst/>
            <a:gdLst/>
            <a:ahLst/>
            <a:cxnLst/>
            <a:rect l="l" t="t" r="r" b="b"/>
            <a:pathLst>
              <a:path w="335280" h="803467">
                <a:moveTo>
                  <a:pt x="0" y="0"/>
                </a:moveTo>
                <a:lnTo>
                  <a:pt x="0" y="26533"/>
                </a:lnTo>
                <a:lnTo>
                  <a:pt x="199390" y="95250"/>
                </a:lnTo>
                <a:lnTo>
                  <a:pt x="284480" y="129539"/>
                </a:lnTo>
                <a:lnTo>
                  <a:pt x="335280" y="152858"/>
                </a:lnTo>
                <a:lnTo>
                  <a:pt x="335280" y="129082"/>
                </a:lnTo>
                <a:lnTo>
                  <a:pt x="241300" y="95250"/>
                </a:lnTo>
                <a:lnTo>
                  <a:pt x="129540" y="52069"/>
                </a:lnTo>
                <a:lnTo>
                  <a:pt x="0" y="0"/>
                </a:lnTo>
                <a:close/>
              </a:path>
              <a:path w="335280" h="803467">
                <a:moveTo>
                  <a:pt x="335280" y="493322"/>
                </a:moveTo>
                <a:lnTo>
                  <a:pt x="259080" y="527050"/>
                </a:lnTo>
                <a:lnTo>
                  <a:pt x="173990" y="561340"/>
                </a:lnTo>
                <a:lnTo>
                  <a:pt x="78740" y="596900"/>
                </a:lnTo>
                <a:lnTo>
                  <a:pt x="0" y="620787"/>
                </a:lnTo>
                <a:lnTo>
                  <a:pt x="0" y="803467"/>
                </a:lnTo>
                <a:lnTo>
                  <a:pt x="86360" y="777240"/>
                </a:lnTo>
                <a:lnTo>
                  <a:pt x="232410" y="742950"/>
                </a:lnTo>
                <a:lnTo>
                  <a:pt x="335280" y="706133"/>
                </a:lnTo>
                <a:lnTo>
                  <a:pt x="335280" y="493322"/>
                </a:lnTo>
                <a:close/>
              </a:path>
            </a:pathLst>
          </a:custGeom>
          <a:solidFill>
            <a:srgbClr val="002D89"/>
          </a:solidFill>
        </p:spPr>
        <p:txBody>
          <a:bodyPr wrap="square" lIns="0" tIns="0" rIns="0" bIns="0" rtlCol="0">
            <a:noAutofit/>
          </a:bodyPr>
          <a:lstStyle/>
          <a:p>
            <a:endParaRPr/>
          </a:p>
        </p:txBody>
      </p:sp>
      <p:sp>
        <p:nvSpPr>
          <p:cNvPr id="5" name="object 5"/>
          <p:cNvSpPr/>
          <p:nvPr/>
        </p:nvSpPr>
        <p:spPr>
          <a:xfrm>
            <a:off x="6372859" y="4779787"/>
            <a:ext cx="335280" cy="968359"/>
          </a:xfrm>
          <a:custGeom>
            <a:avLst/>
            <a:gdLst/>
            <a:ahLst/>
            <a:cxnLst/>
            <a:rect l="l" t="t" r="r" b="b"/>
            <a:pathLst>
              <a:path w="335280" h="968359">
                <a:moveTo>
                  <a:pt x="0" y="0"/>
                </a:moveTo>
                <a:lnTo>
                  <a:pt x="0" y="21914"/>
                </a:lnTo>
                <a:lnTo>
                  <a:pt x="149860" y="65262"/>
                </a:lnTo>
                <a:lnTo>
                  <a:pt x="279399" y="108442"/>
                </a:lnTo>
                <a:lnTo>
                  <a:pt x="335280" y="127700"/>
                </a:lnTo>
                <a:lnTo>
                  <a:pt x="335280" y="102914"/>
                </a:lnTo>
                <a:lnTo>
                  <a:pt x="304799" y="90662"/>
                </a:lnTo>
                <a:lnTo>
                  <a:pt x="160019" y="46212"/>
                </a:lnTo>
                <a:lnTo>
                  <a:pt x="0" y="0"/>
                </a:lnTo>
                <a:close/>
              </a:path>
              <a:path w="335280" h="968359">
                <a:moveTo>
                  <a:pt x="335280" y="702203"/>
                </a:moveTo>
                <a:lnTo>
                  <a:pt x="270510" y="721852"/>
                </a:lnTo>
                <a:lnTo>
                  <a:pt x="21589" y="790432"/>
                </a:lnTo>
                <a:lnTo>
                  <a:pt x="0" y="795780"/>
                </a:lnTo>
                <a:lnTo>
                  <a:pt x="0" y="968359"/>
                </a:lnTo>
                <a:lnTo>
                  <a:pt x="21589" y="963152"/>
                </a:lnTo>
                <a:lnTo>
                  <a:pt x="219710" y="919972"/>
                </a:lnTo>
                <a:lnTo>
                  <a:pt x="335280" y="884873"/>
                </a:lnTo>
                <a:lnTo>
                  <a:pt x="335280" y="702203"/>
                </a:lnTo>
                <a:close/>
              </a:path>
            </a:pathLst>
          </a:custGeom>
          <a:solidFill>
            <a:srgbClr val="002D8A"/>
          </a:solidFill>
        </p:spPr>
        <p:txBody>
          <a:bodyPr wrap="square" lIns="0" tIns="0" rIns="0" bIns="0" rtlCol="0">
            <a:noAutofit/>
          </a:bodyPr>
          <a:lstStyle/>
          <a:p>
            <a:endParaRPr/>
          </a:p>
        </p:txBody>
      </p:sp>
      <p:sp>
        <p:nvSpPr>
          <p:cNvPr id="6" name="object 6"/>
          <p:cNvSpPr/>
          <p:nvPr/>
        </p:nvSpPr>
        <p:spPr>
          <a:xfrm>
            <a:off x="6068059" y="4696183"/>
            <a:ext cx="334010" cy="1127204"/>
          </a:xfrm>
          <a:custGeom>
            <a:avLst/>
            <a:gdLst/>
            <a:ahLst/>
            <a:cxnLst/>
            <a:rect l="l" t="t" r="r" b="b"/>
            <a:pathLst>
              <a:path w="334010" h="1127204">
                <a:moveTo>
                  <a:pt x="0" y="0"/>
                </a:moveTo>
                <a:lnTo>
                  <a:pt x="0" y="16209"/>
                </a:lnTo>
                <a:lnTo>
                  <a:pt x="137160" y="53616"/>
                </a:lnTo>
                <a:lnTo>
                  <a:pt x="300989" y="104416"/>
                </a:lnTo>
                <a:lnTo>
                  <a:pt x="334010" y="113968"/>
                </a:lnTo>
                <a:lnTo>
                  <a:pt x="334010" y="92039"/>
                </a:lnTo>
                <a:lnTo>
                  <a:pt x="170179" y="44726"/>
                </a:lnTo>
                <a:lnTo>
                  <a:pt x="0" y="0"/>
                </a:lnTo>
                <a:close/>
              </a:path>
              <a:path w="334010" h="1127204">
                <a:moveTo>
                  <a:pt x="334010" y="871937"/>
                </a:moveTo>
                <a:lnTo>
                  <a:pt x="326389" y="874036"/>
                </a:lnTo>
                <a:lnTo>
                  <a:pt x="187960" y="908326"/>
                </a:lnTo>
                <a:lnTo>
                  <a:pt x="0" y="952530"/>
                </a:lnTo>
                <a:lnTo>
                  <a:pt x="0" y="1127204"/>
                </a:lnTo>
                <a:lnTo>
                  <a:pt x="110489" y="1098826"/>
                </a:lnTo>
                <a:lnTo>
                  <a:pt x="326389" y="1046756"/>
                </a:lnTo>
                <a:lnTo>
                  <a:pt x="334010" y="1045096"/>
                </a:lnTo>
                <a:lnTo>
                  <a:pt x="334010" y="871937"/>
                </a:lnTo>
                <a:close/>
              </a:path>
            </a:pathLst>
          </a:custGeom>
          <a:solidFill>
            <a:srgbClr val="002D8B"/>
          </a:solidFill>
        </p:spPr>
        <p:txBody>
          <a:bodyPr wrap="square" lIns="0" tIns="0" rIns="0" bIns="0" rtlCol="0">
            <a:noAutofit/>
          </a:bodyPr>
          <a:lstStyle/>
          <a:p>
            <a:endParaRPr/>
          </a:p>
        </p:txBody>
      </p:sp>
      <p:sp>
        <p:nvSpPr>
          <p:cNvPr id="7" name="object 7"/>
          <p:cNvSpPr/>
          <p:nvPr/>
        </p:nvSpPr>
        <p:spPr>
          <a:xfrm>
            <a:off x="5761990" y="4598393"/>
            <a:ext cx="335280" cy="1301175"/>
          </a:xfrm>
          <a:custGeom>
            <a:avLst/>
            <a:gdLst/>
            <a:ahLst/>
            <a:cxnLst/>
            <a:rect l="l" t="t" r="r" b="b"/>
            <a:pathLst>
              <a:path w="335280" h="1301175">
                <a:moveTo>
                  <a:pt x="0" y="0"/>
                </a:moveTo>
                <a:lnTo>
                  <a:pt x="0" y="20587"/>
                </a:lnTo>
                <a:lnTo>
                  <a:pt x="3810" y="21866"/>
                </a:lnTo>
                <a:lnTo>
                  <a:pt x="219710" y="90446"/>
                </a:lnTo>
                <a:lnTo>
                  <a:pt x="335280" y="121965"/>
                </a:lnTo>
                <a:lnTo>
                  <a:pt x="335280" y="105466"/>
                </a:lnTo>
                <a:lnTo>
                  <a:pt x="278130" y="90446"/>
                </a:lnTo>
                <a:lnTo>
                  <a:pt x="106680" y="37106"/>
                </a:lnTo>
                <a:lnTo>
                  <a:pt x="0" y="0"/>
                </a:lnTo>
                <a:close/>
              </a:path>
              <a:path w="335280" h="1301175">
                <a:moveTo>
                  <a:pt x="335280" y="1043449"/>
                </a:moveTo>
                <a:lnTo>
                  <a:pt x="0" y="1122299"/>
                </a:lnTo>
                <a:lnTo>
                  <a:pt x="0" y="1301175"/>
                </a:lnTo>
                <a:lnTo>
                  <a:pt x="184150" y="1256306"/>
                </a:lnTo>
                <a:lnTo>
                  <a:pt x="335280" y="1217491"/>
                </a:lnTo>
                <a:lnTo>
                  <a:pt x="335280" y="1043449"/>
                </a:lnTo>
                <a:close/>
              </a:path>
            </a:pathLst>
          </a:custGeom>
          <a:solidFill>
            <a:srgbClr val="002E8C"/>
          </a:solidFill>
        </p:spPr>
        <p:txBody>
          <a:bodyPr wrap="square" lIns="0" tIns="0" rIns="0" bIns="0" rtlCol="0">
            <a:noAutofit/>
          </a:bodyPr>
          <a:lstStyle/>
          <a:p>
            <a:endParaRPr/>
          </a:p>
        </p:txBody>
      </p:sp>
      <p:sp>
        <p:nvSpPr>
          <p:cNvPr id="8" name="object 8"/>
          <p:cNvSpPr/>
          <p:nvPr/>
        </p:nvSpPr>
        <p:spPr>
          <a:xfrm>
            <a:off x="5457190" y="4454223"/>
            <a:ext cx="335280" cy="1533391"/>
          </a:xfrm>
          <a:custGeom>
            <a:avLst/>
            <a:gdLst/>
            <a:ahLst/>
            <a:cxnLst/>
            <a:rect l="l" t="t" r="r" b="b"/>
            <a:pathLst>
              <a:path w="335280" h="1533391">
                <a:moveTo>
                  <a:pt x="0" y="0"/>
                </a:moveTo>
                <a:lnTo>
                  <a:pt x="0" y="52498"/>
                </a:lnTo>
                <a:lnTo>
                  <a:pt x="41910" y="72056"/>
                </a:lnTo>
                <a:lnTo>
                  <a:pt x="127000" y="105076"/>
                </a:lnTo>
                <a:lnTo>
                  <a:pt x="308610" y="166036"/>
                </a:lnTo>
                <a:lnTo>
                  <a:pt x="335280" y="174508"/>
                </a:lnTo>
                <a:lnTo>
                  <a:pt x="335280" y="154772"/>
                </a:lnTo>
                <a:lnTo>
                  <a:pt x="265430" y="130476"/>
                </a:lnTo>
                <a:lnTo>
                  <a:pt x="152400" y="79676"/>
                </a:lnTo>
                <a:lnTo>
                  <a:pt x="49530" y="27606"/>
                </a:lnTo>
                <a:lnTo>
                  <a:pt x="0" y="0"/>
                </a:lnTo>
                <a:close/>
              </a:path>
              <a:path w="335280" h="1533391">
                <a:moveTo>
                  <a:pt x="335280" y="1259301"/>
                </a:moveTo>
                <a:lnTo>
                  <a:pt x="177800" y="1296336"/>
                </a:lnTo>
                <a:lnTo>
                  <a:pt x="0" y="1342385"/>
                </a:lnTo>
                <a:lnTo>
                  <a:pt x="0" y="1533391"/>
                </a:lnTo>
                <a:lnTo>
                  <a:pt x="238760" y="1461436"/>
                </a:lnTo>
                <a:lnTo>
                  <a:pt x="335280" y="1437919"/>
                </a:lnTo>
                <a:lnTo>
                  <a:pt x="335280" y="1259301"/>
                </a:lnTo>
                <a:close/>
              </a:path>
            </a:pathLst>
          </a:custGeom>
          <a:solidFill>
            <a:srgbClr val="002E8D"/>
          </a:solidFill>
        </p:spPr>
        <p:txBody>
          <a:bodyPr wrap="square" lIns="0" tIns="0" rIns="0" bIns="0" rtlCol="0">
            <a:noAutofit/>
          </a:bodyPr>
          <a:lstStyle/>
          <a:p>
            <a:endParaRPr/>
          </a:p>
        </p:txBody>
      </p:sp>
      <p:sp>
        <p:nvSpPr>
          <p:cNvPr id="9" name="object 9"/>
          <p:cNvSpPr/>
          <p:nvPr/>
        </p:nvSpPr>
        <p:spPr>
          <a:xfrm>
            <a:off x="5152390" y="4197350"/>
            <a:ext cx="335280" cy="1882122"/>
          </a:xfrm>
          <a:custGeom>
            <a:avLst/>
            <a:gdLst/>
            <a:ahLst/>
            <a:cxnLst/>
            <a:rect l="l" t="t" r="r" b="b"/>
            <a:pathLst>
              <a:path w="335280" h="1882122">
                <a:moveTo>
                  <a:pt x="105410" y="0"/>
                </a:moveTo>
                <a:lnTo>
                  <a:pt x="80010" y="43180"/>
                </a:lnTo>
                <a:lnTo>
                  <a:pt x="60960" y="77469"/>
                </a:lnTo>
                <a:lnTo>
                  <a:pt x="60960" y="120650"/>
                </a:lnTo>
                <a:lnTo>
                  <a:pt x="80010" y="154939"/>
                </a:lnTo>
                <a:lnTo>
                  <a:pt x="113030" y="190500"/>
                </a:lnTo>
                <a:lnTo>
                  <a:pt x="156210" y="222250"/>
                </a:lnTo>
                <a:lnTo>
                  <a:pt x="208280" y="259080"/>
                </a:lnTo>
                <a:lnTo>
                  <a:pt x="270510" y="293369"/>
                </a:lnTo>
                <a:lnTo>
                  <a:pt x="335280" y="323596"/>
                </a:lnTo>
                <a:lnTo>
                  <a:pt x="335280" y="273861"/>
                </a:lnTo>
                <a:lnTo>
                  <a:pt x="276860" y="241300"/>
                </a:lnTo>
                <a:lnTo>
                  <a:pt x="215900" y="196850"/>
                </a:lnTo>
                <a:lnTo>
                  <a:pt x="173989" y="163830"/>
                </a:lnTo>
                <a:lnTo>
                  <a:pt x="138430" y="128269"/>
                </a:lnTo>
                <a:lnTo>
                  <a:pt x="113030" y="95250"/>
                </a:lnTo>
                <a:lnTo>
                  <a:pt x="105410" y="68580"/>
                </a:lnTo>
                <a:lnTo>
                  <a:pt x="95250" y="43180"/>
                </a:lnTo>
                <a:lnTo>
                  <a:pt x="105410" y="6350"/>
                </a:lnTo>
                <a:lnTo>
                  <a:pt x="105410" y="0"/>
                </a:lnTo>
                <a:close/>
              </a:path>
              <a:path w="335280" h="1882122">
                <a:moveTo>
                  <a:pt x="335280" y="1591364"/>
                </a:moveTo>
                <a:lnTo>
                  <a:pt x="0" y="1678199"/>
                </a:lnTo>
                <a:lnTo>
                  <a:pt x="0" y="1882122"/>
                </a:lnTo>
                <a:lnTo>
                  <a:pt x="335280" y="1781079"/>
                </a:lnTo>
                <a:lnTo>
                  <a:pt x="335280" y="1591364"/>
                </a:lnTo>
                <a:close/>
              </a:path>
            </a:pathLst>
          </a:custGeom>
          <a:solidFill>
            <a:srgbClr val="002E8E"/>
          </a:solidFill>
        </p:spPr>
        <p:txBody>
          <a:bodyPr wrap="square" lIns="0" tIns="0" rIns="0" bIns="0" rtlCol="0">
            <a:noAutofit/>
          </a:bodyPr>
          <a:lstStyle/>
          <a:p>
            <a:endParaRPr/>
          </a:p>
        </p:txBody>
      </p:sp>
      <p:sp>
        <p:nvSpPr>
          <p:cNvPr id="10" name="object 10"/>
          <p:cNvSpPr/>
          <p:nvPr/>
        </p:nvSpPr>
        <p:spPr>
          <a:xfrm>
            <a:off x="4847590" y="5867655"/>
            <a:ext cx="335280" cy="304570"/>
          </a:xfrm>
          <a:custGeom>
            <a:avLst/>
            <a:gdLst/>
            <a:ahLst/>
            <a:cxnLst/>
            <a:rect l="l" t="t" r="r" b="b"/>
            <a:pathLst>
              <a:path w="335280" h="304570">
                <a:moveTo>
                  <a:pt x="335280" y="0"/>
                </a:moveTo>
                <a:lnTo>
                  <a:pt x="81280" y="65784"/>
                </a:lnTo>
                <a:lnTo>
                  <a:pt x="0" y="90363"/>
                </a:lnTo>
                <a:lnTo>
                  <a:pt x="0" y="304570"/>
                </a:lnTo>
                <a:lnTo>
                  <a:pt x="13970" y="299464"/>
                </a:lnTo>
                <a:lnTo>
                  <a:pt x="335280" y="202631"/>
                </a:lnTo>
                <a:lnTo>
                  <a:pt x="335280" y="0"/>
                </a:lnTo>
                <a:close/>
              </a:path>
            </a:pathLst>
          </a:custGeom>
          <a:solidFill>
            <a:srgbClr val="002F8F"/>
          </a:solidFill>
        </p:spPr>
        <p:txBody>
          <a:bodyPr wrap="square" lIns="0" tIns="0" rIns="0" bIns="0" rtlCol="0">
            <a:noAutofit/>
          </a:bodyPr>
          <a:lstStyle/>
          <a:p>
            <a:endParaRPr/>
          </a:p>
        </p:txBody>
      </p:sp>
      <p:sp>
        <p:nvSpPr>
          <p:cNvPr id="11" name="object 11"/>
          <p:cNvSpPr/>
          <p:nvPr/>
        </p:nvSpPr>
        <p:spPr>
          <a:xfrm>
            <a:off x="4541520" y="5949186"/>
            <a:ext cx="335279" cy="335586"/>
          </a:xfrm>
          <a:custGeom>
            <a:avLst/>
            <a:gdLst/>
            <a:ahLst/>
            <a:cxnLst/>
            <a:rect l="l" t="t" r="r" b="b"/>
            <a:pathLst>
              <a:path w="335279" h="335586">
                <a:moveTo>
                  <a:pt x="335279" y="0"/>
                </a:moveTo>
                <a:lnTo>
                  <a:pt x="17779" y="96013"/>
                </a:lnTo>
                <a:lnTo>
                  <a:pt x="0" y="101899"/>
                </a:lnTo>
                <a:lnTo>
                  <a:pt x="0" y="335586"/>
                </a:lnTo>
                <a:lnTo>
                  <a:pt x="17779" y="328423"/>
                </a:lnTo>
                <a:lnTo>
                  <a:pt x="320039" y="217933"/>
                </a:lnTo>
                <a:lnTo>
                  <a:pt x="335279" y="213340"/>
                </a:lnTo>
                <a:lnTo>
                  <a:pt x="335279" y="0"/>
                </a:lnTo>
                <a:close/>
              </a:path>
            </a:pathLst>
          </a:custGeom>
          <a:solidFill>
            <a:srgbClr val="002F90"/>
          </a:solidFill>
        </p:spPr>
        <p:txBody>
          <a:bodyPr wrap="square" lIns="0" tIns="0" rIns="0" bIns="0" rtlCol="0">
            <a:noAutofit/>
          </a:bodyPr>
          <a:lstStyle/>
          <a:p>
            <a:endParaRPr/>
          </a:p>
        </p:txBody>
      </p:sp>
      <p:sp>
        <p:nvSpPr>
          <p:cNvPr id="12" name="object 12"/>
          <p:cNvSpPr/>
          <p:nvPr/>
        </p:nvSpPr>
        <p:spPr>
          <a:xfrm>
            <a:off x="4236720" y="6041359"/>
            <a:ext cx="335279" cy="366206"/>
          </a:xfrm>
          <a:custGeom>
            <a:avLst/>
            <a:gdLst/>
            <a:ahLst/>
            <a:cxnLst/>
            <a:rect l="l" t="t" r="r" b="b"/>
            <a:pathLst>
              <a:path w="335279" h="366206">
                <a:moveTo>
                  <a:pt x="335279" y="0"/>
                </a:moveTo>
                <a:lnTo>
                  <a:pt x="322579" y="3840"/>
                </a:lnTo>
                <a:lnTo>
                  <a:pt x="0" y="110625"/>
                </a:lnTo>
                <a:lnTo>
                  <a:pt x="0" y="366206"/>
                </a:lnTo>
                <a:lnTo>
                  <a:pt x="322579" y="236250"/>
                </a:lnTo>
                <a:lnTo>
                  <a:pt x="335279" y="231608"/>
                </a:lnTo>
                <a:lnTo>
                  <a:pt x="335279" y="0"/>
                </a:lnTo>
                <a:close/>
              </a:path>
            </a:pathLst>
          </a:custGeom>
          <a:solidFill>
            <a:srgbClr val="002F91"/>
          </a:solidFill>
        </p:spPr>
        <p:txBody>
          <a:bodyPr wrap="square" lIns="0" tIns="0" rIns="0" bIns="0" rtlCol="0">
            <a:noAutofit/>
          </a:bodyPr>
          <a:lstStyle/>
          <a:p>
            <a:endParaRPr/>
          </a:p>
        </p:txBody>
      </p:sp>
      <p:sp>
        <p:nvSpPr>
          <p:cNvPr id="13" name="object 13"/>
          <p:cNvSpPr/>
          <p:nvPr/>
        </p:nvSpPr>
        <p:spPr>
          <a:xfrm>
            <a:off x="3931920" y="6141895"/>
            <a:ext cx="335279" cy="389041"/>
          </a:xfrm>
          <a:custGeom>
            <a:avLst/>
            <a:gdLst/>
            <a:ahLst/>
            <a:cxnLst/>
            <a:rect l="l" t="t" r="r" b="b"/>
            <a:pathLst>
              <a:path w="335279" h="389041">
                <a:moveTo>
                  <a:pt x="335279" y="0"/>
                </a:moveTo>
                <a:lnTo>
                  <a:pt x="259079" y="25224"/>
                </a:lnTo>
                <a:lnTo>
                  <a:pt x="0" y="119357"/>
                </a:lnTo>
                <a:lnTo>
                  <a:pt x="0" y="389041"/>
                </a:lnTo>
                <a:lnTo>
                  <a:pt x="6350" y="385904"/>
                </a:lnTo>
                <a:lnTo>
                  <a:pt x="335279" y="253391"/>
                </a:lnTo>
                <a:lnTo>
                  <a:pt x="335279" y="0"/>
                </a:lnTo>
                <a:close/>
              </a:path>
            </a:pathLst>
          </a:custGeom>
          <a:solidFill>
            <a:srgbClr val="003092"/>
          </a:solidFill>
        </p:spPr>
        <p:txBody>
          <a:bodyPr wrap="square" lIns="0" tIns="0" rIns="0" bIns="0" rtlCol="0">
            <a:noAutofit/>
          </a:bodyPr>
          <a:lstStyle/>
          <a:p>
            <a:endParaRPr/>
          </a:p>
        </p:txBody>
      </p:sp>
      <p:sp>
        <p:nvSpPr>
          <p:cNvPr id="14" name="object 14"/>
          <p:cNvSpPr/>
          <p:nvPr/>
        </p:nvSpPr>
        <p:spPr>
          <a:xfrm>
            <a:off x="3627120" y="6250177"/>
            <a:ext cx="335279" cy="431322"/>
          </a:xfrm>
          <a:custGeom>
            <a:avLst/>
            <a:gdLst/>
            <a:ahLst/>
            <a:cxnLst/>
            <a:rect l="l" t="t" r="r" b="b"/>
            <a:pathLst>
              <a:path w="335279" h="431322">
                <a:moveTo>
                  <a:pt x="335279" y="0"/>
                </a:moveTo>
                <a:lnTo>
                  <a:pt x="182879" y="55372"/>
                </a:lnTo>
                <a:lnTo>
                  <a:pt x="0" y="136091"/>
                </a:lnTo>
                <a:lnTo>
                  <a:pt x="0" y="431322"/>
                </a:lnTo>
                <a:lnTo>
                  <a:pt x="311150" y="277622"/>
                </a:lnTo>
                <a:lnTo>
                  <a:pt x="335279" y="267900"/>
                </a:lnTo>
                <a:lnTo>
                  <a:pt x="335279" y="0"/>
                </a:lnTo>
                <a:close/>
              </a:path>
            </a:pathLst>
          </a:custGeom>
          <a:solidFill>
            <a:srgbClr val="003093"/>
          </a:solidFill>
        </p:spPr>
        <p:txBody>
          <a:bodyPr wrap="square" lIns="0" tIns="0" rIns="0" bIns="0" rtlCol="0">
            <a:noAutofit/>
          </a:bodyPr>
          <a:lstStyle/>
          <a:p>
            <a:endParaRPr/>
          </a:p>
        </p:txBody>
      </p:sp>
      <p:sp>
        <p:nvSpPr>
          <p:cNvPr id="15" name="object 15"/>
          <p:cNvSpPr/>
          <p:nvPr/>
        </p:nvSpPr>
        <p:spPr>
          <a:xfrm>
            <a:off x="3322320" y="6372816"/>
            <a:ext cx="335279" cy="466427"/>
          </a:xfrm>
          <a:custGeom>
            <a:avLst/>
            <a:gdLst/>
            <a:ahLst/>
            <a:cxnLst/>
            <a:rect l="l" t="t" r="r" b="b"/>
            <a:pathLst>
              <a:path w="335279" h="466427">
                <a:moveTo>
                  <a:pt x="335279" y="0"/>
                </a:moveTo>
                <a:lnTo>
                  <a:pt x="119379" y="95293"/>
                </a:lnTo>
                <a:lnTo>
                  <a:pt x="0" y="156262"/>
                </a:lnTo>
                <a:lnTo>
                  <a:pt x="0" y="466427"/>
                </a:lnTo>
                <a:lnTo>
                  <a:pt x="299719" y="311193"/>
                </a:lnTo>
                <a:lnTo>
                  <a:pt x="335279" y="293628"/>
                </a:lnTo>
                <a:lnTo>
                  <a:pt x="335279" y="0"/>
                </a:lnTo>
                <a:close/>
              </a:path>
            </a:pathLst>
          </a:custGeom>
          <a:solidFill>
            <a:srgbClr val="003094"/>
          </a:solidFill>
        </p:spPr>
        <p:txBody>
          <a:bodyPr wrap="square" lIns="0" tIns="0" rIns="0" bIns="0" rtlCol="0">
            <a:noAutofit/>
          </a:bodyPr>
          <a:lstStyle/>
          <a:p>
            <a:endParaRPr/>
          </a:p>
        </p:txBody>
      </p:sp>
      <p:sp>
        <p:nvSpPr>
          <p:cNvPr id="16" name="object 16"/>
          <p:cNvSpPr/>
          <p:nvPr/>
        </p:nvSpPr>
        <p:spPr>
          <a:xfrm>
            <a:off x="3016250" y="6514161"/>
            <a:ext cx="335279" cy="334948"/>
          </a:xfrm>
          <a:custGeom>
            <a:avLst/>
            <a:gdLst/>
            <a:ahLst/>
            <a:cxnLst/>
            <a:rect l="l" t="t" r="r" b="b"/>
            <a:pathLst>
              <a:path w="335279" h="334948">
                <a:moveTo>
                  <a:pt x="335279" y="0"/>
                </a:moveTo>
                <a:lnTo>
                  <a:pt x="69850" y="135558"/>
                </a:lnTo>
                <a:lnTo>
                  <a:pt x="0" y="176175"/>
                </a:lnTo>
                <a:lnTo>
                  <a:pt x="0" y="334948"/>
                </a:lnTo>
                <a:lnTo>
                  <a:pt x="287020" y="334948"/>
                </a:lnTo>
                <a:lnTo>
                  <a:pt x="335279" y="309953"/>
                </a:lnTo>
                <a:lnTo>
                  <a:pt x="335279" y="0"/>
                </a:lnTo>
                <a:close/>
              </a:path>
            </a:pathLst>
          </a:custGeom>
          <a:solidFill>
            <a:srgbClr val="003195"/>
          </a:solidFill>
        </p:spPr>
        <p:txBody>
          <a:bodyPr wrap="square" lIns="0" tIns="0" rIns="0" bIns="0" rtlCol="0">
            <a:noAutofit/>
          </a:bodyPr>
          <a:lstStyle/>
          <a:p>
            <a:endParaRPr/>
          </a:p>
        </p:txBody>
      </p:sp>
      <p:sp>
        <p:nvSpPr>
          <p:cNvPr id="17" name="object 17"/>
          <p:cNvSpPr/>
          <p:nvPr/>
        </p:nvSpPr>
        <p:spPr>
          <a:xfrm>
            <a:off x="2743200" y="6672613"/>
            <a:ext cx="303530" cy="176497"/>
          </a:xfrm>
          <a:custGeom>
            <a:avLst/>
            <a:gdLst/>
            <a:ahLst/>
            <a:cxnLst/>
            <a:rect l="l" t="t" r="r" b="b"/>
            <a:pathLst>
              <a:path w="303530" h="176497">
                <a:moveTo>
                  <a:pt x="303530" y="0"/>
                </a:moveTo>
                <a:lnTo>
                  <a:pt x="0" y="176497"/>
                </a:lnTo>
                <a:lnTo>
                  <a:pt x="303530" y="176497"/>
                </a:lnTo>
                <a:lnTo>
                  <a:pt x="303530" y="0"/>
                </a:lnTo>
                <a:close/>
              </a:path>
            </a:pathLst>
          </a:custGeom>
          <a:solidFill>
            <a:srgbClr val="003196"/>
          </a:solidFill>
        </p:spPr>
        <p:txBody>
          <a:bodyPr wrap="square" lIns="0" tIns="0" rIns="0" bIns="0" rtlCol="0">
            <a:noAutofit/>
          </a:bodyPr>
          <a:lstStyle/>
          <a:p>
            <a:endParaRPr/>
          </a:p>
        </p:txBody>
      </p:sp>
      <p:sp>
        <p:nvSpPr>
          <p:cNvPr id="18" name="object 18"/>
          <p:cNvSpPr/>
          <p:nvPr/>
        </p:nvSpPr>
        <p:spPr>
          <a:xfrm>
            <a:off x="8509000" y="5300344"/>
            <a:ext cx="94615" cy="94615"/>
          </a:xfrm>
          <a:custGeom>
            <a:avLst/>
            <a:gdLst/>
            <a:ahLst/>
            <a:cxnLst/>
            <a:rect l="l" t="t" r="r" b="b"/>
            <a:pathLst>
              <a:path w="94615" h="94615">
                <a:moveTo>
                  <a:pt x="94615" y="0"/>
                </a:moveTo>
                <a:lnTo>
                  <a:pt x="0" y="94615"/>
                </a:lnTo>
                <a:lnTo>
                  <a:pt x="12700" y="88265"/>
                </a:lnTo>
                <a:lnTo>
                  <a:pt x="54609" y="53975"/>
                </a:lnTo>
                <a:lnTo>
                  <a:pt x="90170" y="10795"/>
                </a:lnTo>
                <a:lnTo>
                  <a:pt x="94615" y="0"/>
                </a:lnTo>
                <a:close/>
              </a:path>
            </a:pathLst>
          </a:custGeom>
          <a:solidFill>
            <a:srgbClr val="002D89"/>
          </a:solidFill>
        </p:spPr>
        <p:txBody>
          <a:bodyPr wrap="square" lIns="0" tIns="0" rIns="0" bIns="0" rtlCol="0">
            <a:noAutofit/>
          </a:bodyPr>
          <a:lstStyle/>
          <a:p>
            <a:endParaRPr/>
          </a:p>
        </p:txBody>
      </p:sp>
      <p:sp>
        <p:nvSpPr>
          <p:cNvPr id="19" name="object 19"/>
          <p:cNvSpPr/>
          <p:nvPr/>
        </p:nvSpPr>
        <p:spPr>
          <a:xfrm>
            <a:off x="8168640" y="5118988"/>
            <a:ext cx="448309" cy="408051"/>
          </a:xfrm>
          <a:custGeom>
            <a:avLst/>
            <a:gdLst/>
            <a:ahLst/>
            <a:cxnLst/>
            <a:rect l="l" t="t" r="r" b="b"/>
            <a:pathLst>
              <a:path w="448309" h="408050">
                <a:moveTo>
                  <a:pt x="397890" y="0"/>
                </a:moveTo>
                <a:lnTo>
                  <a:pt x="220484" y="177406"/>
                </a:lnTo>
                <a:lnTo>
                  <a:pt x="223519" y="192151"/>
                </a:lnTo>
                <a:lnTo>
                  <a:pt x="214629" y="226441"/>
                </a:lnTo>
                <a:lnTo>
                  <a:pt x="189229" y="269621"/>
                </a:lnTo>
                <a:lnTo>
                  <a:pt x="163829" y="303911"/>
                </a:lnTo>
                <a:lnTo>
                  <a:pt x="120650" y="338201"/>
                </a:lnTo>
                <a:lnTo>
                  <a:pt x="0" y="408051"/>
                </a:lnTo>
                <a:lnTo>
                  <a:pt x="111759" y="372491"/>
                </a:lnTo>
                <a:lnTo>
                  <a:pt x="207009" y="338201"/>
                </a:lnTo>
                <a:lnTo>
                  <a:pt x="284479" y="303911"/>
                </a:lnTo>
                <a:lnTo>
                  <a:pt x="353059" y="269621"/>
                </a:lnTo>
                <a:lnTo>
                  <a:pt x="394969" y="235331"/>
                </a:lnTo>
                <a:lnTo>
                  <a:pt x="430529" y="192151"/>
                </a:lnTo>
                <a:lnTo>
                  <a:pt x="448309" y="148971"/>
                </a:lnTo>
                <a:lnTo>
                  <a:pt x="448309" y="96900"/>
                </a:lnTo>
                <a:lnTo>
                  <a:pt x="430529" y="53721"/>
                </a:lnTo>
                <a:lnTo>
                  <a:pt x="412750" y="19431"/>
                </a:lnTo>
                <a:lnTo>
                  <a:pt x="397890" y="0"/>
                </a:lnTo>
                <a:close/>
              </a:path>
            </a:pathLst>
          </a:custGeom>
          <a:solidFill>
            <a:srgbClr val="002D89"/>
          </a:solidFill>
        </p:spPr>
        <p:txBody>
          <a:bodyPr wrap="square" lIns="0" tIns="0" rIns="0" bIns="0" rtlCol="0">
            <a:noAutofit/>
          </a:bodyPr>
          <a:lstStyle/>
          <a:p>
            <a:endParaRPr/>
          </a:p>
        </p:txBody>
      </p:sp>
      <p:sp>
        <p:nvSpPr>
          <p:cNvPr id="20" name="object 20"/>
          <p:cNvSpPr/>
          <p:nvPr/>
        </p:nvSpPr>
        <p:spPr>
          <a:xfrm>
            <a:off x="8168640" y="5023905"/>
            <a:ext cx="406696" cy="503134"/>
          </a:xfrm>
          <a:custGeom>
            <a:avLst/>
            <a:gdLst/>
            <a:ahLst/>
            <a:cxnLst/>
            <a:rect l="l" t="t" r="r" b="b"/>
            <a:pathLst>
              <a:path w="406696" h="503134">
                <a:moveTo>
                  <a:pt x="271994" y="0"/>
                </a:moveTo>
                <a:lnTo>
                  <a:pt x="139065" y="132929"/>
                </a:lnTo>
                <a:lnTo>
                  <a:pt x="163829" y="157694"/>
                </a:lnTo>
                <a:lnTo>
                  <a:pt x="198119" y="199604"/>
                </a:lnTo>
                <a:lnTo>
                  <a:pt x="214629" y="244054"/>
                </a:lnTo>
                <a:lnTo>
                  <a:pt x="223519" y="287234"/>
                </a:lnTo>
                <a:lnTo>
                  <a:pt x="222630" y="290663"/>
                </a:lnTo>
                <a:lnTo>
                  <a:pt x="406696" y="106598"/>
                </a:lnTo>
                <a:lnTo>
                  <a:pt x="379729" y="71334"/>
                </a:lnTo>
                <a:lnTo>
                  <a:pt x="335279" y="37044"/>
                </a:lnTo>
                <a:lnTo>
                  <a:pt x="271994" y="0"/>
                </a:lnTo>
                <a:close/>
              </a:path>
              <a:path w="406696" h="503134">
                <a:moveTo>
                  <a:pt x="24129" y="489164"/>
                </a:moveTo>
                <a:lnTo>
                  <a:pt x="0" y="503134"/>
                </a:lnTo>
                <a:lnTo>
                  <a:pt x="14901" y="498393"/>
                </a:lnTo>
                <a:lnTo>
                  <a:pt x="24129" y="489164"/>
                </a:lnTo>
                <a:close/>
              </a:path>
            </a:pathLst>
          </a:custGeom>
          <a:solidFill>
            <a:srgbClr val="002D8A"/>
          </a:solidFill>
        </p:spPr>
        <p:txBody>
          <a:bodyPr wrap="square" lIns="0" tIns="0" rIns="0" bIns="0" rtlCol="0">
            <a:noAutofit/>
          </a:bodyPr>
          <a:lstStyle/>
          <a:p>
            <a:endParaRPr/>
          </a:p>
        </p:txBody>
      </p:sp>
      <p:sp>
        <p:nvSpPr>
          <p:cNvPr id="21" name="object 21"/>
          <p:cNvSpPr/>
          <p:nvPr/>
        </p:nvSpPr>
        <p:spPr>
          <a:xfrm>
            <a:off x="8178747" y="4951189"/>
            <a:ext cx="276307" cy="217075"/>
          </a:xfrm>
          <a:custGeom>
            <a:avLst/>
            <a:gdLst/>
            <a:ahLst/>
            <a:cxnLst/>
            <a:rect l="l" t="t" r="r" b="b"/>
            <a:pathLst>
              <a:path w="276307" h="217075">
                <a:moveTo>
                  <a:pt x="116163" y="0"/>
                </a:moveTo>
                <a:lnTo>
                  <a:pt x="0" y="116163"/>
                </a:lnTo>
                <a:lnTo>
                  <a:pt x="50852" y="144050"/>
                </a:lnTo>
                <a:lnTo>
                  <a:pt x="110542" y="187230"/>
                </a:lnTo>
                <a:lnTo>
                  <a:pt x="140387" y="217075"/>
                </a:lnTo>
                <a:lnTo>
                  <a:pt x="276307" y="81156"/>
                </a:lnTo>
                <a:lnTo>
                  <a:pt x="221032" y="48800"/>
                </a:lnTo>
                <a:lnTo>
                  <a:pt x="116163" y="0"/>
                </a:lnTo>
                <a:close/>
              </a:path>
            </a:pathLst>
          </a:custGeom>
          <a:solidFill>
            <a:srgbClr val="002D8B"/>
          </a:solidFill>
        </p:spPr>
        <p:txBody>
          <a:bodyPr wrap="square" lIns="0" tIns="0" rIns="0" bIns="0" rtlCol="0">
            <a:noAutofit/>
          </a:bodyPr>
          <a:lstStyle/>
          <a:p>
            <a:endParaRPr/>
          </a:p>
        </p:txBody>
      </p:sp>
      <p:sp>
        <p:nvSpPr>
          <p:cNvPr id="22" name="object 22"/>
          <p:cNvSpPr/>
          <p:nvPr/>
        </p:nvSpPr>
        <p:spPr>
          <a:xfrm>
            <a:off x="8021122" y="4893980"/>
            <a:ext cx="288522" cy="181019"/>
          </a:xfrm>
          <a:custGeom>
            <a:avLst/>
            <a:gdLst/>
            <a:ahLst/>
            <a:cxnLst/>
            <a:rect l="l" t="t" r="r" b="b"/>
            <a:pathLst>
              <a:path w="288522" h="181019">
                <a:moveTo>
                  <a:pt x="112557" y="0"/>
                </a:moveTo>
                <a:lnTo>
                  <a:pt x="0" y="112557"/>
                </a:lnTo>
                <a:lnTo>
                  <a:pt x="26867" y="122519"/>
                </a:lnTo>
                <a:lnTo>
                  <a:pt x="129737" y="158079"/>
                </a:lnTo>
                <a:lnTo>
                  <a:pt x="171568" y="181019"/>
                </a:lnTo>
                <a:lnTo>
                  <a:pt x="288522" y="64065"/>
                </a:lnTo>
                <a:lnTo>
                  <a:pt x="250387" y="46319"/>
                </a:lnTo>
                <a:lnTo>
                  <a:pt x="112557" y="0"/>
                </a:lnTo>
                <a:close/>
              </a:path>
            </a:pathLst>
          </a:custGeom>
          <a:solidFill>
            <a:srgbClr val="002E8C"/>
          </a:solidFill>
        </p:spPr>
        <p:txBody>
          <a:bodyPr wrap="square" lIns="0" tIns="0" rIns="0" bIns="0" rtlCol="0">
            <a:noAutofit/>
          </a:bodyPr>
          <a:lstStyle/>
          <a:p>
            <a:endParaRPr/>
          </a:p>
        </p:txBody>
      </p:sp>
      <p:sp>
        <p:nvSpPr>
          <p:cNvPr id="23" name="object 23"/>
          <p:cNvSpPr/>
          <p:nvPr/>
        </p:nvSpPr>
        <p:spPr>
          <a:xfrm>
            <a:off x="7859507" y="4847169"/>
            <a:ext cx="289381" cy="164864"/>
          </a:xfrm>
          <a:custGeom>
            <a:avLst/>
            <a:gdLst/>
            <a:ahLst/>
            <a:cxnLst/>
            <a:rect l="l" t="t" r="r" b="b"/>
            <a:pathLst>
              <a:path w="289381" h="164864">
                <a:moveTo>
                  <a:pt x="101273" y="0"/>
                </a:moveTo>
                <a:lnTo>
                  <a:pt x="0" y="101273"/>
                </a:lnTo>
                <a:lnTo>
                  <a:pt x="75452" y="127420"/>
                </a:lnTo>
                <a:lnTo>
                  <a:pt x="176438" y="164864"/>
                </a:lnTo>
                <a:lnTo>
                  <a:pt x="289381" y="51921"/>
                </a:lnTo>
                <a:lnTo>
                  <a:pt x="257062" y="41060"/>
                </a:lnTo>
                <a:lnTo>
                  <a:pt x="101273" y="0"/>
                </a:lnTo>
                <a:close/>
              </a:path>
            </a:pathLst>
          </a:custGeom>
          <a:solidFill>
            <a:srgbClr val="002E8D"/>
          </a:solidFill>
        </p:spPr>
        <p:txBody>
          <a:bodyPr wrap="square" lIns="0" tIns="0" rIns="0" bIns="0" rtlCol="0">
            <a:noAutofit/>
          </a:bodyPr>
          <a:lstStyle/>
          <a:p>
            <a:endParaRPr/>
          </a:p>
        </p:txBody>
      </p:sp>
      <p:sp>
        <p:nvSpPr>
          <p:cNvPr id="24" name="object 24"/>
          <p:cNvSpPr/>
          <p:nvPr/>
        </p:nvSpPr>
        <p:spPr>
          <a:xfrm>
            <a:off x="7685499" y="4798101"/>
            <a:ext cx="292367" cy="155897"/>
          </a:xfrm>
          <a:custGeom>
            <a:avLst/>
            <a:gdLst/>
            <a:ahLst/>
            <a:cxnLst/>
            <a:rect l="l" t="t" r="r" b="b"/>
            <a:pathLst>
              <a:path w="292367" h="155897">
                <a:moveTo>
                  <a:pt x="104638" y="0"/>
                </a:moveTo>
                <a:lnTo>
                  <a:pt x="0" y="104638"/>
                </a:lnTo>
                <a:lnTo>
                  <a:pt x="121190" y="132038"/>
                </a:lnTo>
                <a:lnTo>
                  <a:pt x="190041" y="155897"/>
                </a:lnTo>
                <a:lnTo>
                  <a:pt x="292367" y="53571"/>
                </a:lnTo>
                <a:lnTo>
                  <a:pt x="267240" y="46948"/>
                </a:lnTo>
                <a:lnTo>
                  <a:pt x="104638" y="0"/>
                </a:lnTo>
                <a:close/>
              </a:path>
            </a:pathLst>
          </a:custGeom>
          <a:solidFill>
            <a:srgbClr val="002E8E"/>
          </a:solidFill>
        </p:spPr>
        <p:txBody>
          <a:bodyPr wrap="square" lIns="0" tIns="0" rIns="0" bIns="0" rtlCol="0">
            <a:noAutofit/>
          </a:bodyPr>
          <a:lstStyle/>
          <a:p>
            <a:endParaRPr/>
          </a:p>
        </p:txBody>
      </p:sp>
      <p:sp>
        <p:nvSpPr>
          <p:cNvPr id="25" name="object 25"/>
          <p:cNvSpPr/>
          <p:nvPr/>
        </p:nvSpPr>
        <p:spPr>
          <a:xfrm>
            <a:off x="7510642" y="4755304"/>
            <a:ext cx="297234" cy="151651"/>
          </a:xfrm>
          <a:custGeom>
            <a:avLst/>
            <a:gdLst/>
            <a:ahLst/>
            <a:cxnLst/>
            <a:rect l="l" t="t" r="r" b="b"/>
            <a:pathLst>
              <a:path w="297234" h="151651">
                <a:moveTo>
                  <a:pt x="103853" y="0"/>
                </a:moveTo>
                <a:lnTo>
                  <a:pt x="0" y="103853"/>
                </a:lnTo>
                <a:lnTo>
                  <a:pt x="149997" y="141815"/>
                </a:lnTo>
                <a:lnTo>
                  <a:pt x="193501" y="151651"/>
                </a:lnTo>
                <a:lnTo>
                  <a:pt x="297234" y="47918"/>
                </a:lnTo>
                <a:lnTo>
                  <a:pt x="261757" y="37675"/>
                </a:lnTo>
                <a:lnTo>
                  <a:pt x="103853" y="0"/>
                </a:lnTo>
                <a:close/>
              </a:path>
            </a:pathLst>
          </a:custGeom>
          <a:solidFill>
            <a:srgbClr val="002F8F"/>
          </a:solidFill>
        </p:spPr>
        <p:txBody>
          <a:bodyPr wrap="square" lIns="0" tIns="0" rIns="0" bIns="0" rtlCol="0">
            <a:noAutofit/>
          </a:bodyPr>
          <a:lstStyle/>
          <a:p>
            <a:endParaRPr/>
          </a:p>
        </p:txBody>
      </p:sp>
      <p:sp>
        <p:nvSpPr>
          <p:cNvPr id="26" name="object 26"/>
          <p:cNvSpPr/>
          <p:nvPr/>
        </p:nvSpPr>
        <p:spPr>
          <a:xfrm>
            <a:off x="7339753" y="4712980"/>
            <a:ext cx="292173" cy="150537"/>
          </a:xfrm>
          <a:custGeom>
            <a:avLst/>
            <a:gdLst/>
            <a:ahLst/>
            <a:cxnLst/>
            <a:rect l="l" t="t" r="r" b="b"/>
            <a:pathLst>
              <a:path w="292173" h="150537">
                <a:moveTo>
                  <a:pt x="97355" y="0"/>
                </a:moveTo>
                <a:lnTo>
                  <a:pt x="0" y="97355"/>
                </a:lnTo>
                <a:lnTo>
                  <a:pt x="115146" y="132069"/>
                </a:lnTo>
                <a:lnTo>
                  <a:pt x="188118" y="150537"/>
                </a:lnTo>
                <a:lnTo>
                  <a:pt x="292173" y="46482"/>
                </a:lnTo>
                <a:lnTo>
                  <a:pt x="97355" y="0"/>
                </a:lnTo>
                <a:close/>
              </a:path>
            </a:pathLst>
          </a:custGeom>
          <a:solidFill>
            <a:srgbClr val="002F90"/>
          </a:solidFill>
        </p:spPr>
        <p:txBody>
          <a:bodyPr wrap="square" lIns="0" tIns="0" rIns="0" bIns="0" rtlCol="0">
            <a:noAutofit/>
          </a:bodyPr>
          <a:lstStyle/>
          <a:p>
            <a:endParaRPr/>
          </a:p>
        </p:txBody>
      </p:sp>
      <p:sp>
        <p:nvSpPr>
          <p:cNvPr id="27" name="object 27"/>
          <p:cNvSpPr/>
          <p:nvPr/>
        </p:nvSpPr>
        <p:spPr>
          <a:xfrm>
            <a:off x="7181191" y="4662960"/>
            <a:ext cx="274374" cy="152671"/>
          </a:xfrm>
          <a:custGeom>
            <a:avLst/>
            <a:gdLst/>
            <a:ahLst/>
            <a:cxnLst/>
            <a:rect l="l" t="t" r="r" b="b"/>
            <a:pathLst>
              <a:path w="274374" h="152671">
                <a:moveTo>
                  <a:pt x="87498" y="0"/>
                </a:moveTo>
                <a:lnTo>
                  <a:pt x="0" y="87498"/>
                </a:lnTo>
                <a:lnTo>
                  <a:pt x="100988" y="130019"/>
                </a:lnTo>
                <a:lnTo>
                  <a:pt x="176126" y="152671"/>
                </a:lnTo>
                <a:lnTo>
                  <a:pt x="274374" y="54424"/>
                </a:lnTo>
                <a:lnTo>
                  <a:pt x="229258" y="43659"/>
                </a:lnTo>
                <a:lnTo>
                  <a:pt x="87498" y="0"/>
                </a:lnTo>
                <a:close/>
              </a:path>
            </a:pathLst>
          </a:custGeom>
          <a:solidFill>
            <a:srgbClr val="002F91"/>
          </a:solidFill>
        </p:spPr>
        <p:txBody>
          <a:bodyPr wrap="square" lIns="0" tIns="0" rIns="0" bIns="0" rtlCol="0">
            <a:noAutofit/>
          </a:bodyPr>
          <a:lstStyle/>
          <a:p>
            <a:endParaRPr/>
          </a:p>
        </p:txBody>
      </p:sp>
      <p:sp>
        <p:nvSpPr>
          <p:cNvPr id="28" name="object 28"/>
          <p:cNvSpPr/>
          <p:nvPr/>
        </p:nvSpPr>
        <p:spPr>
          <a:xfrm>
            <a:off x="7023970" y="4611226"/>
            <a:ext cx="261225" cy="145629"/>
          </a:xfrm>
          <a:custGeom>
            <a:avLst/>
            <a:gdLst/>
            <a:ahLst/>
            <a:cxnLst/>
            <a:rect l="l" t="t" r="r" b="b"/>
            <a:pathLst>
              <a:path w="261225" h="145629">
                <a:moveTo>
                  <a:pt x="76743" y="0"/>
                </a:moveTo>
                <a:lnTo>
                  <a:pt x="0" y="76743"/>
                </a:lnTo>
                <a:lnTo>
                  <a:pt x="113429" y="120793"/>
                </a:lnTo>
                <a:lnTo>
                  <a:pt x="172414" y="145629"/>
                </a:lnTo>
                <a:lnTo>
                  <a:pt x="261225" y="56817"/>
                </a:lnTo>
                <a:lnTo>
                  <a:pt x="76743" y="0"/>
                </a:lnTo>
                <a:close/>
              </a:path>
            </a:pathLst>
          </a:custGeom>
          <a:solidFill>
            <a:srgbClr val="003092"/>
          </a:solidFill>
        </p:spPr>
        <p:txBody>
          <a:bodyPr wrap="square" lIns="0" tIns="0" rIns="0" bIns="0" rtlCol="0">
            <a:noAutofit/>
          </a:bodyPr>
          <a:lstStyle/>
          <a:p>
            <a:endParaRPr/>
          </a:p>
        </p:txBody>
      </p:sp>
      <p:sp>
        <p:nvSpPr>
          <p:cNvPr id="29" name="object 29"/>
          <p:cNvSpPr/>
          <p:nvPr/>
        </p:nvSpPr>
        <p:spPr>
          <a:xfrm>
            <a:off x="6883714" y="4555305"/>
            <a:ext cx="234476" cy="139058"/>
          </a:xfrm>
          <a:custGeom>
            <a:avLst/>
            <a:gdLst/>
            <a:ahLst/>
            <a:cxnLst/>
            <a:rect l="l" t="t" r="r" b="b"/>
            <a:pathLst>
              <a:path w="234476" h="139058">
                <a:moveTo>
                  <a:pt x="54480" y="0"/>
                </a:moveTo>
                <a:lnTo>
                  <a:pt x="0" y="54480"/>
                </a:lnTo>
                <a:lnTo>
                  <a:pt x="18735" y="66224"/>
                </a:lnTo>
                <a:lnTo>
                  <a:pt x="122875" y="125914"/>
                </a:lnTo>
                <a:lnTo>
                  <a:pt x="156721" y="139058"/>
                </a:lnTo>
                <a:lnTo>
                  <a:pt x="234476" y="61303"/>
                </a:lnTo>
                <a:lnTo>
                  <a:pt x="192725" y="48444"/>
                </a:lnTo>
                <a:lnTo>
                  <a:pt x="54480" y="0"/>
                </a:lnTo>
                <a:close/>
              </a:path>
            </a:pathLst>
          </a:custGeom>
          <a:solidFill>
            <a:srgbClr val="003093"/>
          </a:solidFill>
        </p:spPr>
        <p:txBody>
          <a:bodyPr wrap="square" lIns="0" tIns="0" rIns="0" bIns="0" rtlCol="0">
            <a:noAutofit/>
          </a:bodyPr>
          <a:lstStyle/>
          <a:p>
            <a:endParaRPr/>
          </a:p>
        </p:txBody>
      </p:sp>
      <p:sp>
        <p:nvSpPr>
          <p:cNvPr id="30" name="object 30"/>
          <p:cNvSpPr/>
          <p:nvPr/>
        </p:nvSpPr>
        <p:spPr>
          <a:xfrm>
            <a:off x="6757769" y="4476200"/>
            <a:ext cx="196412" cy="141904"/>
          </a:xfrm>
          <a:custGeom>
            <a:avLst/>
            <a:gdLst/>
            <a:ahLst/>
            <a:cxnLst/>
            <a:rect l="l" t="t" r="r" b="b"/>
            <a:pathLst>
              <a:path w="196412" h="141904">
                <a:moveTo>
                  <a:pt x="41089" y="0"/>
                </a:moveTo>
                <a:lnTo>
                  <a:pt x="0" y="41089"/>
                </a:lnTo>
                <a:lnTo>
                  <a:pt x="59590" y="91989"/>
                </a:lnTo>
                <a:lnTo>
                  <a:pt x="139215" y="141904"/>
                </a:lnTo>
                <a:lnTo>
                  <a:pt x="196412" y="84707"/>
                </a:lnTo>
                <a:lnTo>
                  <a:pt x="170080" y="75479"/>
                </a:lnTo>
                <a:lnTo>
                  <a:pt x="49430" y="5629"/>
                </a:lnTo>
                <a:lnTo>
                  <a:pt x="41089" y="0"/>
                </a:lnTo>
                <a:close/>
              </a:path>
            </a:pathLst>
          </a:custGeom>
          <a:solidFill>
            <a:srgbClr val="003094"/>
          </a:solidFill>
        </p:spPr>
        <p:txBody>
          <a:bodyPr wrap="square" lIns="0" tIns="0" rIns="0" bIns="0" rtlCol="0">
            <a:noAutofit/>
          </a:bodyPr>
          <a:lstStyle/>
          <a:p>
            <a:endParaRPr/>
          </a:p>
        </p:txBody>
      </p:sp>
      <p:sp>
        <p:nvSpPr>
          <p:cNvPr id="31" name="object 31"/>
          <p:cNvSpPr/>
          <p:nvPr/>
        </p:nvSpPr>
        <p:spPr>
          <a:xfrm>
            <a:off x="6657220" y="4381500"/>
            <a:ext cx="154001" cy="145151"/>
          </a:xfrm>
          <a:custGeom>
            <a:avLst/>
            <a:gdLst/>
            <a:ahLst/>
            <a:cxnLst/>
            <a:rect l="l" t="t" r="r" b="b"/>
            <a:pathLst>
              <a:path w="154001" h="145151">
                <a:moveTo>
                  <a:pt x="16629" y="0"/>
                </a:moveTo>
                <a:lnTo>
                  <a:pt x="0" y="16629"/>
                </a:lnTo>
                <a:lnTo>
                  <a:pt x="14089" y="38100"/>
                </a:lnTo>
                <a:lnTo>
                  <a:pt x="48379" y="83819"/>
                </a:lnTo>
                <a:lnTo>
                  <a:pt x="99179" y="134619"/>
                </a:lnTo>
                <a:lnTo>
                  <a:pt x="111508" y="145151"/>
                </a:lnTo>
                <a:lnTo>
                  <a:pt x="154001" y="102658"/>
                </a:lnTo>
                <a:lnTo>
                  <a:pt x="149979" y="100330"/>
                </a:lnTo>
                <a:lnTo>
                  <a:pt x="48379" y="31750"/>
                </a:lnTo>
                <a:lnTo>
                  <a:pt x="16629" y="0"/>
                </a:lnTo>
                <a:close/>
              </a:path>
            </a:pathLst>
          </a:custGeom>
          <a:solidFill>
            <a:srgbClr val="003195"/>
          </a:solidFill>
        </p:spPr>
        <p:txBody>
          <a:bodyPr wrap="square" lIns="0" tIns="0" rIns="0" bIns="0" rtlCol="0">
            <a:noAutofit/>
          </a:bodyPr>
          <a:lstStyle/>
          <a:p>
            <a:endParaRPr/>
          </a:p>
        </p:txBody>
      </p:sp>
      <p:sp>
        <p:nvSpPr>
          <p:cNvPr id="32" name="object 32"/>
          <p:cNvSpPr/>
          <p:nvPr/>
        </p:nvSpPr>
        <p:spPr>
          <a:xfrm>
            <a:off x="6619240" y="4240530"/>
            <a:ext cx="65404" cy="170635"/>
          </a:xfrm>
          <a:custGeom>
            <a:avLst/>
            <a:gdLst/>
            <a:ahLst/>
            <a:cxnLst/>
            <a:rect l="l" t="t" r="r" b="b"/>
            <a:pathLst>
              <a:path w="65404" h="170635">
                <a:moveTo>
                  <a:pt x="0" y="0"/>
                </a:moveTo>
                <a:lnTo>
                  <a:pt x="0" y="59690"/>
                </a:lnTo>
                <a:lnTo>
                  <a:pt x="7619" y="95250"/>
                </a:lnTo>
                <a:lnTo>
                  <a:pt x="25400" y="138430"/>
                </a:lnTo>
                <a:lnTo>
                  <a:pt x="46534" y="170635"/>
                </a:lnTo>
                <a:lnTo>
                  <a:pt x="65404" y="151765"/>
                </a:lnTo>
                <a:lnTo>
                  <a:pt x="52069" y="138430"/>
                </a:lnTo>
                <a:lnTo>
                  <a:pt x="25400" y="95250"/>
                </a:lnTo>
                <a:lnTo>
                  <a:pt x="7619" y="52070"/>
                </a:lnTo>
                <a:lnTo>
                  <a:pt x="0" y="0"/>
                </a:lnTo>
                <a:close/>
              </a:path>
            </a:pathLst>
          </a:custGeom>
          <a:solidFill>
            <a:srgbClr val="003196"/>
          </a:solidFill>
        </p:spPr>
        <p:txBody>
          <a:bodyPr wrap="square" lIns="0" tIns="0" rIns="0" bIns="0" rtlCol="0">
            <a:noAutofit/>
          </a:bodyPr>
          <a:lstStyle/>
          <a:p>
            <a:endParaRPr/>
          </a:p>
        </p:txBody>
      </p:sp>
      <p:sp>
        <p:nvSpPr>
          <p:cNvPr id="33" name="object 33"/>
          <p:cNvSpPr/>
          <p:nvPr/>
        </p:nvSpPr>
        <p:spPr>
          <a:xfrm>
            <a:off x="8993761" y="5312410"/>
            <a:ext cx="129918" cy="55880"/>
          </a:xfrm>
          <a:custGeom>
            <a:avLst/>
            <a:gdLst/>
            <a:ahLst/>
            <a:cxnLst/>
            <a:rect l="l" t="t" r="r" b="b"/>
            <a:pathLst>
              <a:path w="129918" h="55879">
                <a:moveTo>
                  <a:pt x="129918" y="0"/>
                </a:moveTo>
                <a:lnTo>
                  <a:pt x="79118" y="25399"/>
                </a:lnTo>
                <a:lnTo>
                  <a:pt x="0" y="55879"/>
                </a:lnTo>
                <a:lnTo>
                  <a:pt x="129918" y="55879"/>
                </a:lnTo>
                <a:lnTo>
                  <a:pt x="129918" y="0"/>
                </a:lnTo>
                <a:close/>
              </a:path>
            </a:pathLst>
          </a:custGeom>
          <a:solidFill>
            <a:srgbClr val="00287B"/>
          </a:solidFill>
        </p:spPr>
        <p:txBody>
          <a:bodyPr wrap="square" lIns="0" tIns="0" rIns="0" bIns="0" rtlCol="0">
            <a:noAutofit/>
          </a:bodyPr>
          <a:lstStyle/>
          <a:p>
            <a:endParaRPr/>
          </a:p>
        </p:txBody>
      </p:sp>
      <p:sp>
        <p:nvSpPr>
          <p:cNvPr id="34" name="object 34"/>
          <p:cNvSpPr/>
          <p:nvPr/>
        </p:nvSpPr>
        <p:spPr>
          <a:xfrm>
            <a:off x="8837214" y="5363210"/>
            <a:ext cx="286465" cy="58420"/>
          </a:xfrm>
          <a:custGeom>
            <a:avLst/>
            <a:gdLst/>
            <a:ahLst/>
            <a:cxnLst/>
            <a:rect l="l" t="t" r="r" b="b"/>
            <a:pathLst>
              <a:path w="286465" h="58420">
                <a:moveTo>
                  <a:pt x="286465" y="0"/>
                </a:moveTo>
                <a:lnTo>
                  <a:pt x="169733" y="0"/>
                </a:lnTo>
                <a:lnTo>
                  <a:pt x="80725" y="34289"/>
                </a:lnTo>
                <a:lnTo>
                  <a:pt x="0" y="58419"/>
                </a:lnTo>
                <a:lnTo>
                  <a:pt x="286465" y="58419"/>
                </a:lnTo>
                <a:lnTo>
                  <a:pt x="286465" y="0"/>
                </a:lnTo>
                <a:close/>
              </a:path>
            </a:pathLst>
          </a:custGeom>
          <a:solidFill>
            <a:srgbClr val="00287B"/>
          </a:solidFill>
        </p:spPr>
        <p:txBody>
          <a:bodyPr wrap="square" lIns="0" tIns="0" rIns="0" bIns="0" rtlCol="0">
            <a:noAutofit/>
          </a:bodyPr>
          <a:lstStyle/>
          <a:p>
            <a:endParaRPr/>
          </a:p>
        </p:txBody>
      </p:sp>
      <p:sp>
        <p:nvSpPr>
          <p:cNvPr id="35" name="object 35"/>
          <p:cNvSpPr/>
          <p:nvPr/>
        </p:nvSpPr>
        <p:spPr>
          <a:xfrm>
            <a:off x="8655755" y="5416550"/>
            <a:ext cx="467924" cy="58419"/>
          </a:xfrm>
          <a:custGeom>
            <a:avLst/>
            <a:gdLst/>
            <a:ahLst/>
            <a:cxnLst/>
            <a:rect l="l" t="t" r="r" b="b"/>
            <a:pathLst>
              <a:path w="467924" h="58420">
                <a:moveTo>
                  <a:pt x="467924" y="0"/>
                </a:moveTo>
                <a:lnTo>
                  <a:pt x="198453" y="0"/>
                </a:lnTo>
                <a:lnTo>
                  <a:pt x="28504" y="50800"/>
                </a:lnTo>
                <a:lnTo>
                  <a:pt x="0" y="58419"/>
                </a:lnTo>
                <a:lnTo>
                  <a:pt x="467924" y="58419"/>
                </a:lnTo>
                <a:lnTo>
                  <a:pt x="467924" y="0"/>
                </a:lnTo>
                <a:close/>
              </a:path>
            </a:pathLst>
          </a:custGeom>
          <a:solidFill>
            <a:srgbClr val="00287C"/>
          </a:solidFill>
        </p:spPr>
        <p:txBody>
          <a:bodyPr wrap="square" lIns="0" tIns="0" rIns="0" bIns="0" rtlCol="0">
            <a:noAutofit/>
          </a:bodyPr>
          <a:lstStyle/>
          <a:p>
            <a:endParaRPr/>
          </a:p>
        </p:txBody>
      </p:sp>
      <p:sp>
        <p:nvSpPr>
          <p:cNvPr id="36" name="object 36"/>
          <p:cNvSpPr/>
          <p:nvPr/>
        </p:nvSpPr>
        <p:spPr>
          <a:xfrm>
            <a:off x="8465782" y="5469889"/>
            <a:ext cx="657897" cy="58419"/>
          </a:xfrm>
          <a:custGeom>
            <a:avLst/>
            <a:gdLst/>
            <a:ahLst/>
            <a:cxnLst/>
            <a:rect l="l" t="t" r="r" b="b"/>
            <a:pathLst>
              <a:path w="657897" h="58420">
                <a:moveTo>
                  <a:pt x="657897" y="0"/>
                </a:moveTo>
                <a:lnTo>
                  <a:pt x="208975" y="0"/>
                </a:lnTo>
                <a:lnTo>
                  <a:pt x="90207" y="31750"/>
                </a:lnTo>
                <a:lnTo>
                  <a:pt x="0" y="58420"/>
                </a:lnTo>
                <a:lnTo>
                  <a:pt x="657897" y="58420"/>
                </a:lnTo>
                <a:lnTo>
                  <a:pt x="657897" y="0"/>
                </a:lnTo>
                <a:close/>
              </a:path>
            </a:pathLst>
          </a:custGeom>
          <a:solidFill>
            <a:srgbClr val="00297D"/>
          </a:solidFill>
        </p:spPr>
        <p:txBody>
          <a:bodyPr wrap="square" lIns="0" tIns="0" rIns="0" bIns="0" rtlCol="0">
            <a:noAutofit/>
          </a:bodyPr>
          <a:lstStyle/>
          <a:p>
            <a:endParaRPr/>
          </a:p>
        </p:txBody>
      </p:sp>
      <p:sp>
        <p:nvSpPr>
          <p:cNvPr id="37" name="object 37"/>
          <p:cNvSpPr/>
          <p:nvPr/>
        </p:nvSpPr>
        <p:spPr>
          <a:xfrm>
            <a:off x="8250035" y="5523230"/>
            <a:ext cx="873644" cy="58419"/>
          </a:xfrm>
          <a:custGeom>
            <a:avLst/>
            <a:gdLst/>
            <a:ahLst/>
            <a:cxnLst/>
            <a:rect l="l" t="t" r="r" b="b"/>
            <a:pathLst>
              <a:path w="873644" h="58420">
                <a:moveTo>
                  <a:pt x="873644" y="0"/>
                </a:moveTo>
                <a:lnTo>
                  <a:pt x="232929" y="0"/>
                </a:lnTo>
                <a:lnTo>
                  <a:pt x="159904" y="21590"/>
                </a:lnTo>
                <a:lnTo>
                  <a:pt x="4964" y="57150"/>
                </a:lnTo>
                <a:lnTo>
                  <a:pt x="0" y="58420"/>
                </a:lnTo>
                <a:lnTo>
                  <a:pt x="819274" y="58420"/>
                </a:lnTo>
                <a:lnTo>
                  <a:pt x="873644" y="46990"/>
                </a:lnTo>
                <a:lnTo>
                  <a:pt x="873644" y="0"/>
                </a:lnTo>
                <a:close/>
              </a:path>
            </a:pathLst>
          </a:custGeom>
          <a:solidFill>
            <a:srgbClr val="00297E"/>
          </a:solidFill>
        </p:spPr>
        <p:txBody>
          <a:bodyPr wrap="square" lIns="0" tIns="0" rIns="0" bIns="0" rtlCol="0">
            <a:noAutofit/>
          </a:bodyPr>
          <a:lstStyle/>
          <a:p>
            <a:endParaRPr/>
          </a:p>
        </p:txBody>
      </p:sp>
      <p:sp>
        <p:nvSpPr>
          <p:cNvPr id="38" name="object 38"/>
          <p:cNvSpPr/>
          <p:nvPr/>
        </p:nvSpPr>
        <p:spPr>
          <a:xfrm>
            <a:off x="8046489" y="5576569"/>
            <a:ext cx="1046985" cy="57150"/>
          </a:xfrm>
          <a:custGeom>
            <a:avLst/>
            <a:gdLst/>
            <a:ahLst/>
            <a:cxnLst/>
            <a:rect l="l" t="t" r="r" b="b"/>
            <a:pathLst>
              <a:path w="1046985" h="57150">
                <a:moveTo>
                  <a:pt x="1046985" y="0"/>
                </a:moveTo>
                <a:lnTo>
                  <a:pt x="225111" y="0"/>
                </a:lnTo>
                <a:lnTo>
                  <a:pt x="208510" y="3809"/>
                </a:lnTo>
                <a:lnTo>
                  <a:pt x="0" y="57149"/>
                </a:lnTo>
                <a:lnTo>
                  <a:pt x="775136" y="57149"/>
                </a:lnTo>
                <a:lnTo>
                  <a:pt x="1046985" y="0"/>
                </a:lnTo>
                <a:close/>
              </a:path>
            </a:pathLst>
          </a:custGeom>
          <a:solidFill>
            <a:srgbClr val="00297F"/>
          </a:solidFill>
        </p:spPr>
        <p:txBody>
          <a:bodyPr wrap="square" lIns="0" tIns="0" rIns="0" bIns="0" rtlCol="0">
            <a:noAutofit/>
          </a:bodyPr>
          <a:lstStyle/>
          <a:p>
            <a:endParaRPr/>
          </a:p>
        </p:txBody>
      </p:sp>
      <p:sp>
        <p:nvSpPr>
          <p:cNvPr id="39" name="object 39"/>
          <p:cNvSpPr/>
          <p:nvPr/>
        </p:nvSpPr>
        <p:spPr>
          <a:xfrm>
            <a:off x="7842194" y="5628639"/>
            <a:ext cx="1003595" cy="58419"/>
          </a:xfrm>
          <a:custGeom>
            <a:avLst/>
            <a:gdLst/>
            <a:ahLst/>
            <a:cxnLst/>
            <a:rect l="l" t="t" r="r" b="b"/>
            <a:pathLst>
              <a:path w="1003595" h="58420">
                <a:moveTo>
                  <a:pt x="1003595" y="0"/>
                </a:moveTo>
                <a:lnTo>
                  <a:pt x="224152" y="0"/>
                </a:lnTo>
                <a:lnTo>
                  <a:pt x="85145" y="35560"/>
                </a:lnTo>
                <a:lnTo>
                  <a:pt x="0" y="58420"/>
                </a:lnTo>
                <a:lnTo>
                  <a:pt x="734583" y="58420"/>
                </a:lnTo>
                <a:lnTo>
                  <a:pt x="834445" y="35560"/>
                </a:lnTo>
                <a:lnTo>
                  <a:pt x="1003595" y="0"/>
                </a:lnTo>
                <a:close/>
              </a:path>
            </a:pathLst>
          </a:custGeom>
          <a:solidFill>
            <a:srgbClr val="002A80"/>
          </a:solidFill>
        </p:spPr>
        <p:txBody>
          <a:bodyPr wrap="square" lIns="0" tIns="0" rIns="0" bIns="0" rtlCol="0">
            <a:noAutofit/>
          </a:bodyPr>
          <a:lstStyle/>
          <a:p>
            <a:endParaRPr/>
          </a:p>
        </p:txBody>
      </p:sp>
      <p:sp>
        <p:nvSpPr>
          <p:cNvPr id="40" name="object 40"/>
          <p:cNvSpPr/>
          <p:nvPr/>
        </p:nvSpPr>
        <p:spPr>
          <a:xfrm>
            <a:off x="7643522" y="5681980"/>
            <a:ext cx="955446" cy="58419"/>
          </a:xfrm>
          <a:custGeom>
            <a:avLst/>
            <a:gdLst/>
            <a:ahLst/>
            <a:cxnLst/>
            <a:rect l="l" t="t" r="r" b="b"/>
            <a:pathLst>
              <a:path w="955446" h="58420">
                <a:moveTo>
                  <a:pt x="955446" y="0"/>
                </a:moveTo>
                <a:lnTo>
                  <a:pt x="217593" y="0"/>
                </a:lnTo>
                <a:lnTo>
                  <a:pt x="0" y="58420"/>
                </a:lnTo>
                <a:lnTo>
                  <a:pt x="700243" y="58420"/>
                </a:lnTo>
                <a:lnTo>
                  <a:pt x="955446" y="0"/>
                </a:lnTo>
                <a:close/>
              </a:path>
            </a:pathLst>
          </a:custGeom>
          <a:solidFill>
            <a:srgbClr val="002A81"/>
          </a:solidFill>
        </p:spPr>
        <p:txBody>
          <a:bodyPr wrap="square" lIns="0" tIns="0" rIns="0" bIns="0" rtlCol="0">
            <a:noAutofit/>
          </a:bodyPr>
          <a:lstStyle/>
          <a:p>
            <a:endParaRPr/>
          </a:p>
        </p:txBody>
      </p:sp>
      <p:sp>
        <p:nvSpPr>
          <p:cNvPr id="41" name="object 41"/>
          <p:cNvSpPr/>
          <p:nvPr/>
        </p:nvSpPr>
        <p:spPr>
          <a:xfrm>
            <a:off x="7427813" y="5735319"/>
            <a:ext cx="938144" cy="58420"/>
          </a:xfrm>
          <a:custGeom>
            <a:avLst/>
            <a:gdLst/>
            <a:ahLst/>
            <a:cxnLst/>
            <a:rect l="l" t="t" r="r" b="b"/>
            <a:pathLst>
              <a:path w="938144" h="58420">
                <a:moveTo>
                  <a:pt x="938144" y="0"/>
                </a:moveTo>
                <a:lnTo>
                  <a:pt x="234630" y="0"/>
                </a:lnTo>
                <a:lnTo>
                  <a:pt x="173136" y="16509"/>
                </a:lnTo>
                <a:lnTo>
                  <a:pt x="0" y="58419"/>
                </a:lnTo>
                <a:lnTo>
                  <a:pt x="691090" y="58419"/>
                </a:lnTo>
                <a:lnTo>
                  <a:pt x="827186" y="25399"/>
                </a:lnTo>
                <a:lnTo>
                  <a:pt x="938144" y="0"/>
                </a:lnTo>
                <a:close/>
              </a:path>
            </a:pathLst>
          </a:custGeom>
          <a:solidFill>
            <a:srgbClr val="002A82"/>
          </a:solidFill>
        </p:spPr>
        <p:txBody>
          <a:bodyPr wrap="square" lIns="0" tIns="0" rIns="0" bIns="0" rtlCol="0">
            <a:noAutofit/>
          </a:bodyPr>
          <a:lstStyle/>
          <a:p>
            <a:endParaRPr/>
          </a:p>
        </p:txBody>
      </p:sp>
      <p:sp>
        <p:nvSpPr>
          <p:cNvPr id="42" name="object 42"/>
          <p:cNvSpPr/>
          <p:nvPr/>
        </p:nvSpPr>
        <p:spPr>
          <a:xfrm>
            <a:off x="7223360" y="5788660"/>
            <a:ext cx="916481" cy="57150"/>
          </a:xfrm>
          <a:custGeom>
            <a:avLst/>
            <a:gdLst/>
            <a:ahLst/>
            <a:cxnLst/>
            <a:rect l="l" t="t" r="r" b="b"/>
            <a:pathLst>
              <a:path w="916481" h="57150">
                <a:moveTo>
                  <a:pt x="916481" y="0"/>
                </a:moveTo>
                <a:lnTo>
                  <a:pt x="225438" y="0"/>
                </a:lnTo>
                <a:lnTo>
                  <a:pt x="57549" y="40639"/>
                </a:lnTo>
                <a:lnTo>
                  <a:pt x="0" y="57149"/>
                </a:lnTo>
                <a:lnTo>
                  <a:pt x="680930" y="57149"/>
                </a:lnTo>
                <a:lnTo>
                  <a:pt x="916481" y="0"/>
                </a:lnTo>
                <a:close/>
              </a:path>
            </a:pathLst>
          </a:custGeom>
          <a:solidFill>
            <a:srgbClr val="002B83"/>
          </a:solidFill>
        </p:spPr>
        <p:txBody>
          <a:bodyPr wrap="square" lIns="0" tIns="0" rIns="0" bIns="0" rtlCol="0">
            <a:noAutofit/>
          </a:bodyPr>
          <a:lstStyle/>
          <a:p>
            <a:endParaRPr/>
          </a:p>
        </p:txBody>
      </p:sp>
      <p:sp>
        <p:nvSpPr>
          <p:cNvPr id="43" name="object 43"/>
          <p:cNvSpPr/>
          <p:nvPr/>
        </p:nvSpPr>
        <p:spPr>
          <a:xfrm>
            <a:off x="7042073" y="5840730"/>
            <a:ext cx="883156" cy="58419"/>
          </a:xfrm>
          <a:custGeom>
            <a:avLst/>
            <a:gdLst/>
            <a:ahLst/>
            <a:cxnLst/>
            <a:rect l="l" t="t" r="r" b="b"/>
            <a:pathLst>
              <a:path w="883156" h="58420">
                <a:moveTo>
                  <a:pt x="883156" y="0"/>
                </a:moveTo>
                <a:lnTo>
                  <a:pt x="198995" y="0"/>
                </a:lnTo>
                <a:lnTo>
                  <a:pt x="83896" y="33020"/>
                </a:lnTo>
                <a:lnTo>
                  <a:pt x="0" y="58420"/>
                </a:lnTo>
                <a:lnTo>
                  <a:pt x="658889" y="58420"/>
                </a:lnTo>
                <a:lnTo>
                  <a:pt x="825576" y="13970"/>
                </a:lnTo>
                <a:lnTo>
                  <a:pt x="883156" y="0"/>
                </a:lnTo>
                <a:close/>
              </a:path>
            </a:pathLst>
          </a:custGeom>
          <a:solidFill>
            <a:srgbClr val="002B84"/>
          </a:solidFill>
        </p:spPr>
        <p:txBody>
          <a:bodyPr wrap="square" lIns="0" tIns="0" rIns="0" bIns="0" rtlCol="0">
            <a:noAutofit/>
          </a:bodyPr>
          <a:lstStyle/>
          <a:p>
            <a:endParaRPr/>
          </a:p>
        </p:txBody>
      </p:sp>
      <p:sp>
        <p:nvSpPr>
          <p:cNvPr id="44" name="object 44"/>
          <p:cNvSpPr/>
          <p:nvPr/>
        </p:nvSpPr>
        <p:spPr>
          <a:xfrm>
            <a:off x="6871420" y="5894069"/>
            <a:ext cx="848592" cy="58420"/>
          </a:xfrm>
          <a:custGeom>
            <a:avLst/>
            <a:gdLst/>
            <a:ahLst/>
            <a:cxnLst/>
            <a:rect l="l" t="t" r="r" b="b"/>
            <a:pathLst>
              <a:path w="848592" h="58420">
                <a:moveTo>
                  <a:pt x="848592" y="0"/>
                </a:moveTo>
                <a:lnTo>
                  <a:pt x="187432" y="0"/>
                </a:lnTo>
                <a:lnTo>
                  <a:pt x="116120" y="21589"/>
                </a:lnTo>
                <a:lnTo>
                  <a:pt x="0" y="58419"/>
                </a:lnTo>
                <a:lnTo>
                  <a:pt x="629852" y="58419"/>
                </a:lnTo>
                <a:lnTo>
                  <a:pt x="634280" y="57149"/>
                </a:lnTo>
                <a:lnTo>
                  <a:pt x="848592" y="0"/>
                </a:lnTo>
                <a:close/>
              </a:path>
            </a:pathLst>
          </a:custGeom>
          <a:solidFill>
            <a:srgbClr val="002B85"/>
          </a:solidFill>
        </p:spPr>
        <p:txBody>
          <a:bodyPr wrap="square" lIns="0" tIns="0" rIns="0" bIns="0" rtlCol="0">
            <a:noAutofit/>
          </a:bodyPr>
          <a:lstStyle/>
          <a:p>
            <a:endParaRPr/>
          </a:p>
        </p:txBody>
      </p:sp>
      <p:sp>
        <p:nvSpPr>
          <p:cNvPr id="45" name="object 45"/>
          <p:cNvSpPr/>
          <p:nvPr/>
        </p:nvSpPr>
        <p:spPr>
          <a:xfrm>
            <a:off x="6703245" y="5947410"/>
            <a:ext cx="816741" cy="58420"/>
          </a:xfrm>
          <a:custGeom>
            <a:avLst/>
            <a:gdLst/>
            <a:ahLst/>
            <a:cxnLst/>
            <a:rect l="l" t="t" r="r" b="b"/>
            <a:pathLst>
              <a:path w="816741" h="58420">
                <a:moveTo>
                  <a:pt x="816741" y="0"/>
                </a:moveTo>
                <a:lnTo>
                  <a:pt x="184190" y="0"/>
                </a:lnTo>
                <a:lnTo>
                  <a:pt x="0" y="58419"/>
                </a:lnTo>
                <a:lnTo>
                  <a:pt x="612056" y="58419"/>
                </a:lnTo>
                <a:lnTo>
                  <a:pt x="802453" y="3809"/>
                </a:lnTo>
                <a:lnTo>
                  <a:pt x="816741" y="0"/>
                </a:lnTo>
                <a:close/>
              </a:path>
            </a:pathLst>
          </a:custGeom>
          <a:solidFill>
            <a:srgbClr val="002C86"/>
          </a:solidFill>
        </p:spPr>
        <p:txBody>
          <a:bodyPr wrap="square" lIns="0" tIns="0" rIns="0" bIns="0" rtlCol="0">
            <a:noAutofit/>
          </a:bodyPr>
          <a:lstStyle/>
          <a:p>
            <a:endParaRPr/>
          </a:p>
        </p:txBody>
      </p:sp>
      <p:sp>
        <p:nvSpPr>
          <p:cNvPr id="46" name="object 46"/>
          <p:cNvSpPr/>
          <p:nvPr/>
        </p:nvSpPr>
        <p:spPr>
          <a:xfrm>
            <a:off x="6539076" y="6000750"/>
            <a:ext cx="793938" cy="57150"/>
          </a:xfrm>
          <a:custGeom>
            <a:avLst/>
            <a:gdLst/>
            <a:ahLst/>
            <a:cxnLst/>
            <a:rect l="l" t="t" r="r" b="b"/>
            <a:pathLst>
              <a:path w="793938" h="57150">
                <a:moveTo>
                  <a:pt x="793938" y="0"/>
                </a:moveTo>
                <a:lnTo>
                  <a:pt x="180186" y="0"/>
                </a:lnTo>
                <a:lnTo>
                  <a:pt x="0" y="57150"/>
                </a:lnTo>
                <a:lnTo>
                  <a:pt x="598831" y="57150"/>
                </a:lnTo>
                <a:lnTo>
                  <a:pt x="638963" y="44450"/>
                </a:lnTo>
                <a:lnTo>
                  <a:pt x="793938" y="0"/>
                </a:lnTo>
                <a:close/>
              </a:path>
            </a:pathLst>
          </a:custGeom>
          <a:solidFill>
            <a:srgbClr val="002C87"/>
          </a:solidFill>
        </p:spPr>
        <p:txBody>
          <a:bodyPr wrap="square" lIns="0" tIns="0" rIns="0" bIns="0" rtlCol="0">
            <a:noAutofit/>
          </a:bodyPr>
          <a:lstStyle/>
          <a:p>
            <a:endParaRPr/>
          </a:p>
        </p:txBody>
      </p:sp>
      <p:sp>
        <p:nvSpPr>
          <p:cNvPr id="47" name="object 47"/>
          <p:cNvSpPr/>
          <p:nvPr/>
        </p:nvSpPr>
        <p:spPr>
          <a:xfrm>
            <a:off x="6370902" y="6052819"/>
            <a:ext cx="783058" cy="58420"/>
          </a:xfrm>
          <a:custGeom>
            <a:avLst/>
            <a:gdLst/>
            <a:ahLst/>
            <a:cxnLst/>
            <a:rect l="l" t="t" r="r" b="b"/>
            <a:pathLst>
              <a:path w="783058" h="58420">
                <a:moveTo>
                  <a:pt x="783058" y="0"/>
                </a:moveTo>
                <a:lnTo>
                  <a:pt x="184190" y="0"/>
                </a:lnTo>
                <a:lnTo>
                  <a:pt x="0" y="58419"/>
                </a:lnTo>
                <a:lnTo>
                  <a:pt x="598451" y="58419"/>
                </a:lnTo>
                <a:lnTo>
                  <a:pt x="783058" y="0"/>
                </a:lnTo>
                <a:close/>
              </a:path>
            </a:pathLst>
          </a:custGeom>
          <a:solidFill>
            <a:srgbClr val="002C88"/>
          </a:solidFill>
        </p:spPr>
        <p:txBody>
          <a:bodyPr wrap="square" lIns="0" tIns="0" rIns="0" bIns="0" rtlCol="0">
            <a:noAutofit/>
          </a:bodyPr>
          <a:lstStyle/>
          <a:p>
            <a:endParaRPr/>
          </a:p>
        </p:txBody>
      </p:sp>
      <p:sp>
        <p:nvSpPr>
          <p:cNvPr id="48" name="object 48"/>
          <p:cNvSpPr/>
          <p:nvPr/>
        </p:nvSpPr>
        <p:spPr>
          <a:xfrm>
            <a:off x="6222119" y="6106160"/>
            <a:ext cx="763286" cy="58420"/>
          </a:xfrm>
          <a:custGeom>
            <a:avLst/>
            <a:gdLst/>
            <a:ahLst/>
            <a:cxnLst/>
            <a:rect l="l" t="t" r="r" b="b"/>
            <a:pathLst>
              <a:path w="763286" h="58420">
                <a:moveTo>
                  <a:pt x="763286" y="0"/>
                </a:moveTo>
                <a:lnTo>
                  <a:pt x="164799" y="0"/>
                </a:lnTo>
                <a:lnTo>
                  <a:pt x="136770" y="8889"/>
                </a:lnTo>
                <a:lnTo>
                  <a:pt x="0" y="58419"/>
                </a:lnTo>
                <a:lnTo>
                  <a:pt x="584792" y="58419"/>
                </a:lnTo>
                <a:lnTo>
                  <a:pt x="654930" y="34289"/>
                </a:lnTo>
                <a:lnTo>
                  <a:pt x="763286" y="0"/>
                </a:lnTo>
                <a:close/>
              </a:path>
            </a:pathLst>
          </a:custGeom>
          <a:solidFill>
            <a:srgbClr val="002D89"/>
          </a:solidFill>
        </p:spPr>
        <p:txBody>
          <a:bodyPr wrap="square" lIns="0" tIns="0" rIns="0" bIns="0" rtlCol="0">
            <a:noAutofit/>
          </a:bodyPr>
          <a:lstStyle/>
          <a:p>
            <a:endParaRPr/>
          </a:p>
        </p:txBody>
      </p:sp>
      <p:sp>
        <p:nvSpPr>
          <p:cNvPr id="49" name="object 49"/>
          <p:cNvSpPr/>
          <p:nvPr/>
        </p:nvSpPr>
        <p:spPr>
          <a:xfrm>
            <a:off x="6074828" y="6159500"/>
            <a:ext cx="746849" cy="58420"/>
          </a:xfrm>
          <a:custGeom>
            <a:avLst/>
            <a:gdLst/>
            <a:ahLst/>
            <a:cxnLst/>
            <a:rect l="l" t="t" r="r" b="b"/>
            <a:pathLst>
              <a:path w="746849" h="58420">
                <a:moveTo>
                  <a:pt x="746849" y="0"/>
                </a:moveTo>
                <a:lnTo>
                  <a:pt x="161318" y="0"/>
                </a:lnTo>
                <a:lnTo>
                  <a:pt x="0" y="58420"/>
                </a:lnTo>
                <a:lnTo>
                  <a:pt x="577042" y="58420"/>
                </a:lnTo>
                <a:lnTo>
                  <a:pt x="746849" y="0"/>
                </a:lnTo>
                <a:close/>
              </a:path>
            </a:pathLst>
          </a:custGeom>
          <a:solidFill>
            <a:srgbClr val="002D8A"/>
          </a:solidFill>
        </p:spPr>
        <p:txBody>
          <a:bodyPr wrap="square" lIns="0" tIns="0" rIns="0" bIns="0" rtlCol="0">
            <a:noAutofit/>
          </a:bodyPr>
          <a:lstStyle/>
          <a:p>
            <a:endParaRPr/>
          </a:p>
        </p:txBody>
      </p:sp>
      <p:sp>
        <p:nvSpPr>
          <p:cNvPr id="50" name="object 50"/>
          <p:cNvSpPr/>
          <p:nvPr/>
        </p:nvSpPr>
        <p:spPr>
          <a:xfrm>
            <a:off x="5932257" y="6212839"/>
            <a:ext cx="734378" cy="58419"/>
          </a:xfrm>
          <a:custGeom>
            <a:avLst/>
            <a:gdLst/>
            <a:ahLst/>
            <a:cxnLst/>
            <a:rect l="l" t="t" r="r" b="b"/>
            <a:pathLst>
              <a:path w="734378" h="58420">
                <a:moveTo>
                  <a:pt x="734378" y="0"/>
                </a:moveTo>
                <a:lnTo>
                  <a:pt x="156598" y="0"/>
                </a:lnTo>
                <a:lnTo>
                  <a:pt x="118022" y="13970"/>
                </a:lnTo>
                <a:lnTo>
                  <a:pt x="0" y="58420"/>
                </a:lnTo>
                <a:lnTo>
                  <a:pt x="574775" y="58420"/>
                </a:lnTo>
                <a:lnTo>
                  <a:pt x="667932" y="22860"/>
                </a:lnTo>
                <a:lnTo>
                  <a:pt x="734378" y="0"/>
                </a:lnTo>
                <a:close/>
              </a:path>
            </a:pathLst>
          </a:custGeom>
          <a:solidFill>
            <a:srgbClr val="002D8B"/>
          </a:solidFill>
        </p:spPr>
        <p:txBody>
          <a:bodyPr wrap="square" lIns="0" tIns="0" rIns="0" bIns="0" rtlCol="0">
            <a:noAutofit/>
          </a:bodyPr>
          <a:lstStyle/>
          <a:p>
            <a:endParaRPr/>
          </a:p>
        </p:txBody>
      </p:sp>
      <p:sp>
        <p:nvSpPr>
          <p:cNvPr id="51" name="object 51"/>
          <p:cNvSpPr/>
          <p:nvPr/>
        </p:nvSpPr>
        <p:spPr>
          <a:xfrm>
            <a:off x="5794002" y="6266180"/>
            <a:ext cx="726338" cy="57150"/>
          </a:xfrm>
          <a:custGeom>
            <a:avLst/>
            <a:gdLst/>
            <a:ahLst/>
            <a:cxnLst/>
            <a:rect l="l" t="t" r="r" b="b"/>
            <a:pathLst>
              <a:path w="726338" h="57150">
                <a:moveTo>
                  <a:pt x="726338" y="0"/>
                </a:moveTo>
                <a:lnTo>
                  <a:pt x="151743" y="0"/>
                </a:lnTo>
                <a:lnTo>
                  <a:pt x="0" y="57150"/>
                </a:lnTo>
                <a:lnTo>
                  <a:pt x="576621" y="57150"/>
                </a:lnTo>
                <a:lnTo>
                  <a:pt x="726338" y="0"/>
                </a:lnTo>
                <a:close/>
              </a:path>
            </a:pathLst>
          </a:custGeom>
          <a:solidFill>
            <a:srgbClr val="002E8C"/>
          </a:solidFill>
        </p:spPr>
        <p:txBody>
          <a:bodyPr wrap="square" lIns="0" tIns="0" rIns="0" bIns="0" rtlCol="0">
            <a:noAutofit/>
          </a:bodyPr>
          <a:lstStyle/>
          <a:p>
            <a:endParaRPr/>
          </a:p>
        </p:txBody>
      </p:sp>
      <p:sp>
        <p:nvSpPr>
          <p:cNvPr id="52" name="object 52"/>
          <p:cNvSpPr/>
          <p:nvPr/>
        </p:nvSpPr>
        <p:spPr>
          <a:xfrm>
            <a:off x="5658263" y="6318250"/>
            <a:ext cx="725668" cy="58420"/>
          </a:xfrm>
          <a:custGeom>
            <a:avLst/>
            <a:gdLst/>
            <a:ahLst/>
            <a:cxnLst/>
            <a:rect l="l" t="t" r="r" b="b"/>
            <a:pathLst>
              <a:path w="725668" h="58420">
                <a:moveTo>
                  <a:pt x="725668" y="0"/>
                </a:moveTo>
                <a:lnTo>
                  <a:pt x="149227" y="0"/>
                </a:lnTo>
                <a:lnTo>
                  <a:pt x="98646" y="19050"/>
                </a:lnTo>
                <a:lnTo>
                  <a:pt x="0" y="58420"/>
                </a:lnTo>
                <a:lnTo>
                  <a:pt x="572624" y="58420"/>
                </a:lnTo>
                <a:lnTo>
                  <a:pt x="725668" y="0"/>
                </a:lnTo>
                <a:close/>
              </a:path>
            </a:pathLst>
          </a:custGeom>
          <a:solidFill>
            <a:srgbClr val="002E8D"/>
          </a:solidFill>
        </p:spPr>
        <p:txBody>
          <a:bodyPr wrap="square" lIns="0" tIns="0" rIns="0" bIns="0" rtlCol="0">
            <a:noAutofit/>
          </a:bodyPr>
          <a:lstStyle/>
          <a:p>
            <a:endParaRPr/>
          </a:p>
        </p:txBody>
      </p:sp>
      <p:sp>
        <p:nvSpPr>
          <p:cNvPr id="53" name="object 53"/>
          <p:cNvSpPr/>
          <p:nvPr/>
        </p:nvSpPr>
        <p:spPr>
          <a:xfrm>
            <a:off x="5524614" y="6371589"/>
            <a:ext cx="719582" cy="58419"/>
          </a:xfrm>
          <a:custGeom>
            <a:avLst/>
            <a:gdLst/>
            <a:ahLst/>
            <a:cxnLst/>
            <a:rect l="l" t="t" r="r" b="b"/>
            <a:pathLst>
              <a:path w="719582" h="58420">
                <a:moveTo>
                  <a:pt x="719582" y="0"/>
                </a:moveTo>
                <a:lnTo>
                  <a:pt x="146378" y="0"/>
                </a:lnTo>
                <a:lnTo>
                  <a:pt x="0" y="58420"/>
                </a:lnTo>
                <a:lnTo>
                  <a:pt x="567638" y="58420"/>
                </a:lnTo>
                <a:lnTo>
                  <a:pt x="603135" y="44450"/>
                </a:lnTo>
                <a:lnTo>
                  <a:pt x="719582" y="0"/>
                </a:lnTo>
                <a:close/>
              </a:path>
            </a:pathLst>
          </a:custGeom>
          <a:solidFill>
            <a:srgbClr val="002E8E"/>
          </a:solidFill>
        </p:spPr>
        <p:txBody>
          <a:bodyPr wrap="square" lIns="0" tIns="0" rIns="0" bIns="0" rtlCol="0">
            <a:noAutofit/>
          </a:bodyPr>
          <a:lstStyle/>
          <a:p>
            <a:endParaRPr/>
          </a:p>
        </p:txBody>
      </p:sp>
      <p:sp>
        <p:nvSpPr>
          <p:cNvPr id="54" name="object 54"/>
          <p:cNvSpPr/>
          <p:nvPr/>
        </p:nvSpPr>
        <p:spPr>
          <a:xfrm>
            <a:off x="5400708" y="6424930"/>
            <a:ext cx="704452" cy="58420"/>
          </a:xfrm>
          <a:custGeom>
            <a:avLst/>
            <a:gdLst/>
            <a:ahLst/>
            <a:cxnLst/>
            <a:rect l="l" t="t" r="r" b="b"/>
            <a:pathLst>
              <a:path w="704452" h="58420">
                <a:moveTo>
                  <a:pt x="704452" y="0"/>
                </a:moveTo>
                <a:lnTo>
                  <a:pt x="136634" y="0"/>
                </a:lnTo>
                <a:lnTo>
                  <a:pt x="72991" y="25400"/>
                </a:lnTo>
                <a:lnTo>
                  <a:pt x="0" y="58420"/>
                </a:lnTo>
                <a:lnTo>
                  <a:pt x="556007" y="58420"/>
                </a:lnTo>
                <a:lnTo>
                  <a:pt x="704452" y="0"/>
                </a:lnTo>
                <a:close/>
              </a:path>
            </a:pathLst>
          </a:custGeom>
          <a:solidFill>
            <a:srgbClr val="002F8F"/>
          </a:solidFill>
        </p:spPr>
        <p:txBody>
          <a:bodyPr wrap="square" lIns="0" tIns="0" rIns="0" bIns="0" rtlCol="0">
            <a:noAutofit/>
          </a:bodyPr>
          <a:lstStyle/>
          <a:p>
            <a:endParaRPr/>
          </a:p>
        </p:txBody>
      </p:sp>
      <p:sp>
        <p:nvSpPr>
          <p:cNvPr id="55" name="object 55"/>
          <p:cNvSpPr/>
          <p:nvPr/>
        </p:nvSpPr>
        <p:spPr>
          <a:xfrm>
            <a:off x="5282798" y="6478269"/>
            <a:ext cx="686825" cy="58419"/>
          </a:xfrm>
          <a:custGeom>
            <a:avLst/>
            <a:gdLst/>
            <a:ahLst/>
            <a:cxnLst/>
            <a:rect l="l" t="t" r="r" b="b"/>
            <a:pathLst>
              <a:path w="686825" h="58420">
                <a:moveTo>
                  <a:pt x="686825" y="0"/>
                </a:moveTo>
                <a:lnTo>
                  <a:pt x="129138" y="0"/>
                </a:lnTo>
                <a:lnTo>
                  <a:pt x="0" y="58419"/>
                </a:lnTo>
                <a:lnTo>
                  <a:pt x="551123" y="58419"/>
                </a:lnTo>
                <a:lnTo>
                  <a:pt x="648101" y="15239"/>
                </a:lnTo>
                <a:lnTo>
                  <a:pt x="686825" y="0"/>
                </a:lnTo>
                <a:close/>
              </a:path>
            </a:pathLst>
          </a:custGeom>
          <a:solidFill>
            <a:srgbClr val="002F90"/>
          </a:solidFill>
        </p:spPr>
        <p:txBody>
          <a:bodyPr wrap="square" lIns="0" tIns="0" rIns="0" bIns="0" rtlCol="0">
            <a:noAutofit/>
          </a:bodyPr>
          <a:lstStyle/>
          <a:p>
            <a:endParaRPr/>
          </a:p>
        </p:txBody>
      </p:sp>
      <p:sp>
        <p:nvSpPr>
          <p:cNvPr id="56" name="object 56"/>
          <p:cNvSpPr/>
          <p:nvPr/>
        </p:nvSpPr>
        <p:spPr>
          <a:xfrm>
            <a:off x="5174202" y="6531610"/>
            <a:ext cx="671129" cy="57150"/>
          </a:xfrm>
          <a:custGeom>
            <a:avLst/>
            <a:gdLst/>
            <a:ahLst/>
            <a:cxnLst/>
            <a:rect l="l" t="t" r="r" b="b"/>
            <a:pathLst>
              <a:path w="671129" h="57150">
                <a:moveTo>
                  <a:pt x="671129" y="0"/>
                </a:moveTo>
                <a:lnTo>
                  <a:pt x="119826" y="0"/>
                </a:lnTo>
                <a:lnTo>
                  <a:pt x="32798" y="39370"/>
                </a:lnTo>
                <a:lnTo>
                  <a:pt x="0" y="57150"/>
                </a:lnTo>
                <a:lnTo>
                  <a:pt x="545249" y="57150"/>
                </a:lnTo>
                <a:lnTo>
                  <a:pt x="582708" y="39370"/>
                </a:lnTo>
                <a:lnTo>
                  <a:pt x="671129" y="0"/>
                </a:lnTo>
                <a:close/>
              </a:path>
            </a:pathLst>
          </a:custGeom>
          <a:solidFill>
            <a:srgbClr val="002F91"/>
          </a:solidFill>
        </p:spPr>
        <p:txBody>
          <a:bodyPr wrap="square" lIns="0" tIns="0" rIns="0" bIns="0" rtlCol="0">
            <a:noAutofit/>
          </a:bodyPr>
          <a:lstStyle/>
          <a:p>
            <a:endParaRPr/>
          </a:p>
        </p:txBody>
      </p:sp>
      <p:sp>
        <p:nvSpPr>
          <p:cNvPr id="57" name="object 57"/>
          <p:cNvSpPr/>
          <p:nvPr/>
        </p:nvSpPr>
        <p:spPr>
          <a:xfrm>
            <a:off x="5075807" y="6583679"/>
            <a:ext cx="654345" cy="58420"/>
          </a:xfrm>
          <a:custGeom>
            <a:avLst/>
            <a:gdLst/>
            <a:ahLst/>
            <a:cxnLst/>
            <a:rect l="l" t="t" r="r" b="b"/>
            <a:pathLst>
              <a:path w="654345" h="58420">
                <a:moveTo>
                  <a:pt x="654345" y="0"/>
                </a:moveTo>
                <a:lnTo>
                  <a:pt x="107765" y="0"/>
                </a:lnTo>
                <a:lnTo>
                  <a:pt x="0" y="58420"/>
                </a:lnTo>
                <a:lnTo>
                  <a:pt x="531266" y="58420"/>
                </a:lnTo>
                <a:lnTo>
                  <a:pt x="654345" y="0"/>
                </a:lnTo>
                <a:close/>
              </a:path>
            </a:pathLst>
          </a:custGeom>
          <a:solidFill>
            <a:srgbClr val="003092"/>
          </a:solidFill>
        </p:spPr>
        <p:txBody>
          <a:bodyPr wrap="square" lIns="0" tIns="0" rIns="0" bIns="0" rtlCol="0">
            <a:noAutofit/>
          </a:bodyPr>
          <a:lstStyle/>
          <a:p>
            <a:endParaRPr/>
          </a:p>
        </p:txBody>
      </p:sp>
      <p:sp>
        <p:nvSpPr>
          <p:cNvPr id="58" name="object 58"/>
          <p:cNvSpPr/>
          <p:nvPr/>
        </p:nvSpPr>
        <p:spPr>
          <a:xfrm>
            <a:off x="4977413" y="6637019"/>
            <a:ext cx="640363" cy="58419"/>
          </a:xfrm>
          <a:custGeom>
            <a:avLst/>
            <a:gdLst/>
            <a:ahLst/>
            <a:cxnLst/>
            <a:rect l="l" t="t" r="r" b="b"/>
            <a:pathLst>
              <a:path w="640363" h="58420">
                <a:moveTo>
                  <a:pt x="640363" y="0"/>
                </a:moveTo>
                <a:lnTo>
                  <a:pt x="107765" y="0"/>
                </a:lnTo>
                <a:lnTo>
                  <a:pt x="0" y="58419"/>
                </a:lnTo>
                <a:lnTo>
                  <a:pt x="517284" y="58419"/>
                </a:lnTo>
                <a:lnTo>
                  <a:pt x="640363" y="0"/>
                </a:lnTo>
                <a:close/>
              </a:path>
            </a:pathLst>
          </a:custGeom>
          <a:solidFill>
            <a:srgbClr val="003093"/>
          </a:solidFill>
        </p:spPr>
        <p:txBody>
          <a:bodyPr wrap="square" lIns="0" tIns="0" rIns="0" bIns="0" rtlCol="0">
            <a:noAutofit/>
          </a:bodyPr>
          <a:lstStyle/>
          <a:p>
            <a:endParaRPr/>
          </a:p>
        </p:txBody>
      </p:sp>
      <p:sp>
        <p:nvSpPr>
          <p:cNvPr id="59" name="object 59"/>
          <p:cNvSpPr/>
          <p:nvPr/>
        </p:nvSpPr>
        <p:spPr>
          <a:xfrm>
            <a:off x="4887383" y="6690360"/>
            <a:ext cx="618017" cy="58419"/>
          </a:xfrm>
          <a:custGeom>
            <a:avLst/>
            <a:gdLst/>
            <a:ahLst/>
            <a:cxnLst/>
            <a:rect l="l" t="t" r="r" b="b"/>
            <a:pathLst>
              <a:path w="618017" h="58420">
                <a:moveTo>
                  <a:pt x="618017" y="0"/>
                </a:moveTo>
                <a:lnTo>
                  <a:pt x="99401" y="0"/>
                </a:lnTo>
                <a:lnTo>
                  <a:pt x="78316" y="11430"/>
                </a:lnTo>
                <a:lnTo>
                  <a:pt x="0" y="58420"/>
                </a:lnTo>
                <a:lnTo>
                  <a:pt x="505955" y="58420"/>
                </a:lnTo>
                <a:lnTo>
                  <a:pt x="593936" y="11430"/>
                </a:lnTo>
                <a:lnTo>
                  <a:pt x="618017" y="0"/>
                </a:lnTo>
                <a:close/>
              </a:path>
            </a:pathLst>
          </a:custGeom>
          <a:solidFill>
            <a:srgbClr val="003094"/>
          </a:solidFill>
        </p:spPr>
        <p:txBody>
          <a:bodyPr wrap="square" lIns="0" tIns="0" rIns="0" bIns="0" rtlCol="0">
            <a:noAutofit/>
          </a:bodyPr>
          <a:lstStyle/>
          <a:p>
            <a:endParaRPr/>
          </a:p>
        </p:txBody>
      </p:sp>
      <p:sp>
        <p:nvSpPr>
          <p:cNvPr id="60" name="object 60"/>
          <p:cNvSpPr/>
          <p:nvPr/>
        </p:nvSpPr>
        <p:spPr>
          <a:xfrm>
            <a:off x="4800600" y="6743700"/>
            <a:ext cx="602250" cy="57150"/>
          </a:xfrm>
          <a:custGeom>
            <a:avLst/>
            <a:gdLst/>
            <a:ahLst/>
            <a:cxnLst/>
            <a:rect l="l" t="t" r="r" b="b"/>
            <a:pathLst>
              <a:path w="602250" h="57150">
                <a:moveTo>
                  <a:pt x="602250" y="0"/>
                </a:moveTo>
                <a:lnTo>
                  <a:pt x="95250" y="0"/>
                </a:lnTo>
                <a:lnTo>
                  <a:pt x="0" y="57150"/>
                </a:lnTo>
                <a:lnTo>
                  <a:pt x="510842" y="57150"/>
                </a:lnTo>
                <a:lnTo>
                  <a:pt x="568960" y="17780"/>
                </a:lnTo>
                <a:lnTo>
                  <a:pt x="602250" y="0"/>
                </a:lnTo>
                <a:close/>
              </a:path>
            </a:pathLst>
          </a:custGeom>
          <a:solidFill>
            <a:srgbClr val="003195"/>
          </a:solidFill>
        </p:spPr>
        <p:txBody>
          <a:bodyPr wrap="square" lIns="0" tIns="0" rIns="0" bIns="0" rtlCol="0">
            <a:noAutofit/>
          </a:bodyPr>
          <a:lstStyle/>
          <a:p>
            <a:endParaRPr/>
          </a:p>
        </p:txBody>
      </p:sp>
      <p:sp>
        <p:nvSpPr>
          <p:cNvPr id="61" name="object 61"/>
          <p:cNvSpPr/>
          <p:nvPr/>
        </p:nvSpPr>
        <p:spPr>
          <a:xfrm>
            <a:off x="4602479" y="6797040"/>
            <a:ext cx="714586" cy="52069"/>
          </a:xfrm>
          <a:custGeom>
            <a:avLst/>
            <a:gdLst/>
            <a:ahLst/>
            <a:cxnLst/>
            <a:rect l="l" t="t" r="r" b="b"/>
            <a:pathLst>
              <a:path w="714586" h="52070">
                <a:moveTo>
                  <a:pt x="714586" y="0"/>
                </a:moveTo>
                <a:lnTo>
                  <a:pt x="204470" y="0"/>
                </a:lnTo>
                <a:lnTo>
                  <a:pt x="147320" y="34289"/>
                </a:lnTo>
                <a:lnTo>
                  <a:pt x="0" y="52069"/>
                </a:lnTo>
                <a:lnTo>
                  <a:pt x="621030" y="52069"/>
                </a:lnTo>
                <a:lnTo>
                  <a:pt x="688340" y="17779"/>
                </a:lnTo>
                <a:lnTo>
                  <a:pt x="714586" y="0"/>
                </a:lnTo>
                <a:close/>
              </a:path>
            </a:pathLst>
          </a:custGeom>
          <a:solidFill>
            <a:srgbClr val="003196"/>
          </a:solidFill>
        </p:spPr>
        <p:txBody>
          <a:bodyPr wrap="square" lIns="0" tIns="0" rIns="0" bIns="0" rtlCol="0">
            <a:noAutofit/>
          </a:bodyPr>
          <a:lstStyle/>
          <a:p>
            <a:endParaRPr/>
          </a:p>
        </p:txBody>
      </p:sp>
      <p:sp>
        <p:nvSpPr>
          <p:cNvPr id="62" name="object 62"/>
          <p:cNvSpPr/>
          <p:nvPr/>
        </p:nvSpPr>
        <p:spPr>
          <a:xfrm>
            <a:off x="4362450" y="3540760"/>
            <a:ext cx="4772659" cy="3308350"/>
          </a:xfrm>
          <a:custGeom>
            <a:avLst/>
            <a:gdLst/>
            <a:ahLst/>
            <a:cxnLst/>
            <a:rect l="l" t="t" r="r" b="b"/>
            <a:pathLst>
              <a:path w="4772659" h="3308350">
                <a:moveTo>
                  <a:pt x="4772659" y="0"/>
                </a:moveTo>
                <a:lnTo>
                  <a:pt x="4616450" y="34289"/>
                </a:lnTo>
                <a:lnTo>
                  <a:pt x="4246880" y="104139"/>
                </a:lnTo>
                <a:lnTo>
                  <a:pt x="4048759" y="129539"/>
                </a:lnTo>
                <a:lnTo>
                  <a:pt x="3625850" y="189229"/>
                </a:lnTo>
                <a:lnTo>
                  <a:pt x="3420109" y="214629"/>
                </a:lnTo>
                <a:lnTo>
                  <a:pt x="3221990" y="250189"/>
                </a:lnTo>
                <a:lnTo>
                  <a:pt x="3023870" y="275589"/>
                </a:lnTo>
                <a:lnTo>
                  <a:pt x="2842259" y="320039"/>
                </a:lnTo>
                <a:lnTo>
                  <a:pt x="2678429" y="363219"/>
                </a:lnTo>
                <a:lnTo>
                  <a:pt x="2541270" y="414019"/>
                </a:lnTo>
                <a:lnTo>
                  <a:pt x="2420620" y="474979"/>
                </a:lnTo>
                <a:lnTo>
                  <a:pt x="2334259" y="535939"/>
                </a:lnTo>
                <a:lnTo>
                  <a:pt x="2308859" y="568959"/>
                </a:lnTo>
                <a:lnTo>
                  <a:pt x="2282190" y="613409"/>
                </a:lnTo>
                <a:lnTo>
                  <a:pt x="2264409" y="656589"/>
                </a:lnTo>
                <a:lnTo>
                  <a:pt x="2264409" y="698500"/>
                </a:lnTo>
                <a:lnTo>
                  <a:pt x="2274570" y="751839"/>
                </a:lnTo>
                <a:lnTo>
                  <a:pt x="2292350" y="793750"/>
                </a:lnTo>
                <a:lnTo>
                  <a:pt x="2316479" y="836929"/>
                </a:lnTo>
                <a:lnTo>
                  <a:pt x="2352040" y="872489"/>
                </a:lnTo>
                <a:lnTo>
                  <a:pt x="2446020" y="941069"/>
                </a:lnTo>
                <a:lnTo>
                  <a:pt x="2575559" y="1009650"/>
                </a:lnTo>
                <a:lnTo>
                  <a:pt x="2721609" y="1062989"/>
                </a:lnTo>
                <a:lnTo>
                  <a:pt x="3058159" y="1165859"/>
                </a:lnTo>
                <a:lnTo>
                  <a:pt x="3420109" y="1250950"/>
                </a:lnTo>
                <a:lnTo>
                  <a:pt x="3601720" y="1304289"/>
                </a:lnTo>
                <a:lnTo>
                  <a:pt x="3764279" y="1346200"/>
                </a:lnTo>
                <a:lnTo>
                  <a:pt x="3910329" y="1398270"/>
                </a:lnTo>
                <a:lnTo>
                  <a:pt x="4048759" y="1459229"/>
                </a:lnTo>
                <a:lnTo>
                  <a:pt x="4151629" y="1520189"/>
                </a:lnTo>
                <a:lnTo>
                  <a:pt x="4187190" y="1554479"/>
                </a:lnTo>
                <a:lnTo>
                  <a:pt x="4220209" y="1597659"/>
                </a:lnTo>
                <a:lnTo>
                  <a:pt x="4246880" y="1631950"/>
                </a:lnTo>
                <a:lnTo>
                  <a:pt x="4254500" y="1675129"/>
                </a:lnTo>
                <a:lnTo>
                  <a:pt x="4254500" y="1718309"/>
                </a:lnTo>
                <a:lnTo>
                  <a:pt x="4229100" y="1788159"/>
                </a:lnTo>
                <a:lnTo>
                  <a:pt x="4194809" y="1822450"/>
                </a:lnTo>
                <a:lnTo>
                  <a:pt x="4151629" y="1855470"/>
                </a:lnTo>
                <a:lnTo>
                  <a:pt x="4038600" y="1916429"/>
                </a:lnTo>
                <a:lnTo>
                  <a:pt x="3971290" y="1943100"/>
                </a:lnTo>
                <a:lnTo>
                  <a:pt x="3884929" y="1968500"/>
                </a:lnTo>
                <a:lnTo>
                  <a:pt x="3789679" y="1993900"/>
                </a:lnTo>
                <a:lnTo>
                  <a:pt x="3694429" y="2020570"/>
                </a:lnTo>
                <a:lnTo>
                  <a:pt x="3583940" y="2045970"/>
                </a:lnTo>
                <a:lnTo>
                  <a:pt x="2429509" y="2340610"/>
                </a:lnTo>
                <a:lnTo>
                  <a:pt x="2075179" y="2443479"/>
                </a:lnTo>
                <a:lnTo>
                  <a:pt x="1696720" y="2565400"/>
                </a:lnTo>
                <a:lnTo>
                  <a:pt x="1301750" y="2711450"/>
                </a:lnTo>
                <a:lnTo>
                  <a:pt x="878839" y="2884170"/>
                </a:lnTo>
                <a:lnTo>
                  <a:pt x="447039" y="3082290"/>
                </a:lnTo>
                <a:lnTo>
                  <a:pt x="0" y="3308350"/>
                </a:lnTo>
                <a:lnTo>
                  <a:pt x="241300" y="3308350"/>
                </a:lnTo>
                <a:lnTo>
                  <a:pt x="387350" y="3290569"/>
                </a:lnTo>
                <a:lnTo>
                  <a:pt x="612139" y="3161029"/>
                </a:lnTo>
                <a:lnTo>
                  <a:pt x="852170" y="3030220"/>
                </a:lnTo>
                <a:lnTo>
                  <a:pt x="1111250" y="2909570"/>
                </a:lnTo>
                <a:lnTo>
                  <a:pt x="1394460" y="2796540"/>
                </a:lnTo>
                <a:lnTo>
                  <a:pt x="1687829" y="2686050"/>
                </a:lnTo>
                <a:lnTo>
                  <a:pt x="1997710" y="2573020"/>
                </a:lnTo>
                <a:lnTo>
                  <a:pt x="2773679" y="2331720"/>
                </a:lnTo>
                <a:lnTo>
                  <a:pt x="2928620" y="2287270"/>
                </a:lnTo>
                <a:lnTo>
                  <a:pt x="3247390" y="2209800"/>
                </a:lnTo>
                <a:lnTo>
                  <a:pt x="3901440" y="2038350"/>
                </a:lnTo>
                <a:lnTo>
                  <a:pt x="4048759" y="2004059"/>
                </a:lnTo>
                <a:lnTo>
                  <a:pt x="4194809" y="1960879"/>
                </a:lnTo>
                <a:lnTo>
                  <a:pt x="4333240" y="1925320"/>
                </a:lnTo>
                <a:lnTo>
                  <a:pt x="4452620" y="1891029"/>
                </a:lnTo>
                <a:lnTo>
                  <a:pt x="4564380" y="1855470"/>
                </a:lnTo>
                <a:lnTo>
                  <a:pt x="4652009" y="1822450"/>
                </a:lnTo>
                <a:lnTo>
                  <a:pt x="4720590" y="1795779"/>
                </a:lnTo>
                <a:lnTo>
                  <a:pt x="4772659" y="1770379"/>
                </a:lnTo>
                <a:lnTo>
                  <a:pt x="4772659" y="1381759"/>
                </a:lnTo>
                <a:lnTo>
                  <a:pt x="4667250" y="1363979"/>
                </a:lnTo>
                <a:lnTo>
                  <a:pt x="4400550" y="1311909"/>
                </a:lnTo>
                <a:lnTo>
                  <a:pt x="4074159" y="1243329"/>
                </a:lnTo>
                <a:lnTo>
                  <a:pt x="3556000" y="1113789"/>
                </a:lnTo>
                <a:lnTo>
                  <a:pt x="3393440" y="1062989"/>
                </a:lnTo>
                <a:lnTo>
                  <a:pt x="3247390" y="1009650"/>
                </a:lnTo>
                <a:lnTo>
                  <a:pt x="3108959" y="957579"/>
                </a:lnTo>
                <a:lnTo>
                  <a:pt x="2988309" y="897889"/>
                </a:lnTo>
                <a:lnTo>
                  <a:pt x="2894329" y="847089"/>
                </a:lnTo>
                <a:lnTo>
                  <a:pt x="2824479" y="784859"/>
                </a:lnTo>
                <a:lnTo>
                  <a:pt x="2807970" y="751839"/>
                </a:lnTo>
                <a:lnTo>
                  <a:pt x="2790190" y="723900"/>
                </a:lnTo>
                <a:lnTo>
                  <a:pt x="2782570" y="690879"/>
                </a:lnTo>
                <a:lnTo>
                  <a:pt x="2790190" y="664209"/>
                </a:lnTo>
                <a:lnTo>
                  <a:pt x="2824479" y="604519"/>
                </a:lnTo>
                <a:lnTo>
                  <a:pt x="2876550" y="543559"/>
                </a:lnTo>
                <a:lnTo>
                  <a:pt x="2955290" y="500379"/>
                </a:lnTo>
                <a:lnTo>
                  <a:pt x="3049270" y="457200"/>
                </a:lnTo>
                <a:lnTo>
                  <a:pt x="3152140" y="422909"/>
                </a:lnTo>
                <a:lnTo>
                  <a:pt x="3272790" y="387350"/>
                </a:lnTo>
                <a:lnTo>
                  <a:pt x="3411220" y="363219"/>
                </a:lnTo>
                <a:lnTo>
                  <a:pt x="3548379" y="336550"/>
                </a:lnTo>
                <a:lnTo>
                  <a:pt x="3858259" y="284479"/>
                </a:lnTo>
                <a:lnTo>
                  <a:pt x="4169409" y="250189"/>
                </a:lnTo>
                <a:lnTo>
                  <a:pt x="4634230" y="172719"/>
                </a:lnTo>
                <a:lnTo>
                  <a:pt x="4772659" y="137159"/>
                </a:lnTo>
                <a:lnTo>
                  <a:pt x="4772659" y="0"/>
                </a:lnTo>
                <a:close/>
              </a:path>
            </a:pathLst>
          </a:custGeom>
          <a:solidFill>
            <a:srgbClr val="003399"/>
          </a:solidFill>
        </p:spPr>
        <p:txBody>
          <a:bodyPr wrap="square" lIns="0" tIns="0" rIns="0" bIns="0" rtlCol="0">
            <a:noAutofit/>
          </a:bodyPr>
          <a:lstStyle/>
          <a:p>
            <a:endParaRPr/>
          </a:p>
        </p:txBody>
      </p:sp>
      <p:sp>
        <p:nvSpPr>
          <p:cNvPr id="63" name="object 63"/>
          <p:cNvSpPr/>
          <p:nvPr/>
        </p:nvSpPr>
        <p:spPr>
          <a:xfrm>
            <a:off x="9087354" y="3812539"/>
            <a:ext cx="36325" cy="36325"/>
          </a:xfrm>
          <a:custGeom>
            <a:avLst/>
            <a:gdLst/>
            <a:ahLst/>
            <a:cxnLst/>
            <a:rect l="l" t="t" r="r" b="b"/>
            <a:pathLst>
              <a:path w="36325" h="36325">
                <a:moveTo>
                  <a:pt x="36325" y="0"/>
                </a:moveTo>
                <a:lnTo>
                  <a:pt x="0" y="36325"/>
                </a:lnTo>
                <a:lnTo>
                  <a:pt x="36325" y="30480"/>
                </a:lnTo>
                <a:lnTo>
                  <a:pt x="36325" y="0"/>
                </a:lnTo>
                <a:close/>
              </a:path>
            </a:pathLst>
          </a:custGeom>
          <a:solidFill>
            <a:srgbClr val="002C87"/>
          </a:solidFill>
        </p:spPr>
        <p:txBody>
          <a:bodyPr wrap="square" lIns="0" tIns="0" rIns="0" bIns="0" rtlCol="0">
            <a:noAutofit/>
          </a:bodyPr>
          <a:lstStyle/>
          <a:p>
            <a:endParaRPr/>
          </a:p>
        </p:txBody>
      </p:sp>
      <p:sp>
        <p:nvSpPr>
          <p:cNvPr id="64" name="object 64"/>
          <p:cNvSpPr/>
          <p:nvPr/>
        </p:nvSpPr>
        <p:spPr>
          <a:xfrm>
            <a:off x="8928519" y="3677919"/>
            <a:ext cx="195160" cy="187540"/>
          </a:xfrm>
          <a:custGeom>
            <a:avLst/>
            <a:gdLst/>
            <a:ahLst/>
            <a:cxnLst/>
            <a:rect l="l" t="t" r="r" b="b"/>
            <a:pathLst>
              <a:path w="195160" h="187540">
                <a:moveTo>
                  <a:pt x="195160" y="0"/>
                </a:moveTo>
                <a:lnTo>
                  <a:pt x="184873" y="2666"/>
                </a:lnTo>
                <a:lnTo>
                  <a:pt x="0" y="187540"/>
                </a:lnTo>
                <a:lnTo>
                  <a:pt x="84670" y="182879"/>
                </a:lnTo>
                <a:lnTo>
                  <a:pt x="173970" y="168509"/>
                </a:lnTo>
                <a:lnTo>
                  <a:pt x="195160" y="147319"/>
                </a:lnTo>
                <a:lnTo>
                  <a:pt x="195160" y="0"/>
                </a:lnTo>
                <a:close/>
              </a:path>
            </a:pathLst>
          </a:custGeom>
          <a:solidFill>
            <a:srgbClr val="002C88"/>
          </a:solidFill>
        </p:spPr>
        <p:txBody>
          <a:bodyPr wrap="square" lIns="0" tIns="0" rIns="0" bIns="0" rtlCol="0">
            <a:noAutofit/>
          </a:bodyPr>
          <a:lstStyle/>
          <a:p>
            <a:endParaRPr/>
          </a:p>
        </p:txBody>
      </p:sp>
      <p:sp>
        <p:nvSpPr>
          <p:cNvPr id="65" name="object 65"/>
          <p:cNvSpPr/>
          <p:nvPr/>
        </p:nvSpPr>
        <p:spPr>
          <a:xfrm>
            <a:off x="8765113" y="3677919"/>
            <a:ext cx="358566" cy="208706"/>
          </a:xfrm>
          <a:custGeom>
            <a:avLst/>
            <a:gdLst/>
            <a:ahLst/>
            <a:cxnLst/>
            <a:rect l="l" t="t" r="r" b="b"/>
            <a:pathLst>
              <a:path w="358566" h="208706">
                <a:moveTo>
                  <a:pt x="358566" y="0"/>
                </a:moveTo>
                <a:lnTo>
                  <a:pt x="221406" y="35559"/>
                </a:lnTo>
                <a:lnTo>
                  <a:pt x="163267" y="45438"/>
                </a:lnTo>
                <a:lnTo>
                  <a:pt x="0" y="208706"/>
                </a:lnTo>
                <a:lnTo>
                  <a:pt x="109646" y="190499"/>
                </a:lnTo>
                <a:lnTo>
                  <a:pt x="178013" y="186736"/>
                </a:lnTo>
                <a:lnTo>
                  <a:pt x="358566" y="6345"/>
                </a:lnTo>
                <a:lnTo>
                  <a:pt x="358566" y="0"/>
                </a:lnTo>
                <a:close/>
              </a:path>
            </a:pathLst>
          </a:custGeom>
          <a:solidFill>
            <a:srgbClr val="002D89"/>
          </a:solidFill>
        </p:spPr>
        <p:txBody>
          <a:bodyPr wrap="square" lIns="0" tIns="0" rIns="0" bIns="0" rtlCol="0">
            <a:noAutofit/>
          </a:bodyPr>
          <a:lstStyle/>
          <a:p>
            <a:endParaRPr/>
          </a:p>
        </p:txBody>
      </p:sp>
      <p:sp>
        <p:nvSpPr>
          <p:cNvPr id="66" name="object 66"/>
          <p:cNvSpPr/>
          <p:nvPr/>
        </p:nvSpPr>
        <p:spPr>
          <a:xfrm>
            <a:off x="8594552" y="3720499"/>
            <a:ext cx="350657" cy="194447"/>
          </a:xfrm>
          <a:custGeom>
            <a:avLst/>
            <a:gdLst/>
            <a:ahLst/>
            <a:cxnLst/>
            <a:rect l="l" t="t" r="r" b="b"/>
            <a:pathLst>
              <a:path w="350657" h="194447">
                <a:moveTo>
                  <a:pt x="350657" y="0"/>
                </a:moveTo>
                <a:lnTo>
                  <a:pt x="162471" y="31975"/>
                </a:lnTo>
                <a:lnTo>
                  <a:pt x="0" y="194447"/>
                </a:lnTo>
                <a:lnTo>
                  <a:pt x="187312" y="163345"/>
                </a:lnTo>
                <a:lnTo>
                  <a:pt x="350657" y="0"/>
                </a:lnTo>
                <a:close/>
              </a:path>
            </a:pathLst>
          </a:custGeom>
          <a:solidFill>
            <a:srgbClr val="002D8A"/>
          </a:solidFill>
        </p:spPr>
        <p:txBody>
          <a:bodyPr wrap="square" lIns="0" tIns="0" rIns="0" bIns="0" rtlCol="0">
            <a:noAutofit/>
          </a:bodyPr>
          <a:lstStyle/>
          <a:p>
            <a:endParaRPr/>
          </a:p>
        </p:txBody>
      </p:sp>
      <p:sp>
        <p:nvSpPr>
          <p:cNvPr id="67" name="object 67"/>
          <p:cNvSpPr/>
          <p:nvPr/>
        </p:nvSpPr>
        <p:spPr>
          <a:xfrm>
            <a:off x="8425515" y="3749615"/>
            <a:ext cx="348339" cy="193399"/>
          </a:xfrm>
          <a:custGeom>
            <a:avLst/>
            <a:gdLst/>
            <a:ahLst/>
            <a:cxnLst/>
            <a:rect l="l" t="t" r="r" b="b"/>
            <a:pathLst>
              <a:path w="348339" h="193399">
                <a:moveTo>
                  <a:pt x="348339" y="0"/>
                </a:moveTo>
                <a:lnTo>
                  <a:pt x="161683" y="31715"/>
                </a:lnTo>
                <a:lnTo>
                  <a:pt x="0" y="193399"/>
                </a:lnTo>
                <a:lnTo>
                  <a:pt x="185789" y="162550"/>
                </a:lnTo>
                <a:lnTo>
                  <a:pt x="348339" y="0"/>
                </a:lnTo>
                <a:close/>
              </a:path>
            </a:pathLst>
          </a:custGeom>
          <a:solidFill>
            <a:srgbClr val="002D8B"/>
          </a:solidFill>
        </p:spPr>
        <p:txBody>
          <a:bodyPr wrap="square" lIns="0" tIns="0" rIns="0" bIns="0" rtlCol="0">
            <a:noAutofit/>
          </a:bodyPr>
          <a:lstStyle/>
          <a:p>
            <a:endParaRPr/>
          </a:p>
        </p:txBody>
      </p:sp>
      <p:sp>
        <p:nvSpPr>
          <p:cNvPr id="68" name="object 68"/>
          <p:cNvSpPr/>
          <p:nvPr/>
        </p:nvSpPr>
        <p:spPr>
          <a:xfrm>
            <a:off x="8254954" y="3778471"/>
            <a:ext cx="349073" cy="192863"/>
          </a:xfrm>
          <a:custGeom>
            <a:avLst/>
            <a:gdLst/>
            <a:ahLst/>
            <a:cxnLst/>
            <a:rect l="l" t="t" r="r" b="b"/>
            <a:pathLst>
              <a:path w="349073" h="192863">
                <a:moveTo>
                  <a:pt x="349073" y="0"/>
                </a:moveTo>
                <a:lnTo>
                  <a:pt x="275635" y="12478"/>
                </a:lnTo>
                <a:lnTo>
                  <a:pt x="168904" y="23959"/>
                </a:lnTo>
                <a:lnTo>
                  <a:pt x="0" y="192863"/>
                </a:lnTo>
                <a:lnTo>
                  <a:pt x="187312" y="161761"/>
                </a:lnTo>
                <a:lnTo>
                  <a:pt x="349073" y="0"/>
                </a:lnTo>
                <a:close/>
              </a:path>
            </a:pathLst>
          </a:custGeom>
          <a:solidFill>
            <a:srgbClr val="002E8C"/>
          </a:solidFill>
        </p:spPr>
        <p:txBody>
          <a:bodyPr wrap="square" lIns="0" tIns="0" rIns="0" bIns="0" rtlCol="0">
            <a:noAutofit/>
          </a:bodyPr>
          <a:lstStyle/>
          <a:p>
            <a:endParaRPr/>
          </a:p>
        </p:txBody>
      </p:sp>
      <p:sp>
        <p:nvSpPr>
          <p:cNvPr id="69" name="object 69"/>
          <p:cNvSpPr/>
          <p:nvPr/>
        </p:nvSpPr>
        <p:spPr>
          <a:xfrm>
            <a:off x="8081132" y="3800747"/>
            <a:ext cx="358380" cy="202784"/>
          </a:xfrm>
          <a:custGeom>
            <a:avLst/>
            <a:gdLst/>
            <a:ahLst/>
            <a:cxnLst/>
            <a:rect l="l" t="t" r="r" b="b"/>
            <a:pathLst>
              <a:path w="358380" h="202784">
                <a:moveTo>
                  <a:pt x="358380" y="0"/>
                </a:moveTo>
                <a:lnTo>
                  <a:pt x="183845" y="18774"/>
                </a:lnTo>
                <a:lnTo>
                  <a:pt x="0" y="202784"/>
                </a:lnTo>
                <a:lnTo>
                  <a:pt x="112907" y="180702"/>
                </a:lnTo>
                <a:lnTo>
                  <a:pt x="190573" y="167806"/>
                </a:lnTo>
                <a:lnTo>
                  <a:pt x="358380" y="0"/>
                </a:lnTo>
                <a:close/>
              </a:path>
            </a:pathLst>
          </a:custGeom>
          <a:solidFill>
            <a:srgbClr val="002E8D"/>
          </a:solidFill>
        </p:spPr>
        <p:txBody>
          <a:bodyPr wrap="square" lIns="0" tIns="0" rIns="0" bIns="0" rtlCol="0">
            <a:noAutofit/>
          </a:bodyPr>
          <a:lstStyle/>
          <a:p>
            <a:endParaRPr/>
          </a:p>
        </p:txBody>
      </p:sp>
      <p:sp>
        <p:nvSpPr>
          <p:cNvPr id="70" name="object 70"/>
          <p:cNvSpPr/>
          <p:nvPr/>
        </p:nvSpPr>
        <p:spPr>
          <a:xfrm>
            <a:off x="7453093" y="3817892"/>
            <a:ext cx="827034" cy="714737"/>
          </a:xfrm>
          <a:custGeom>
            <a:avLst/>
            <a:gdLst/>
            <a:ahLst/>
            <a:cxnLst/>
            <a:rect l="l" t="t" r="r" b="b"/>
            <a:pathLst>
              <a:path w="827034" h="714737">
                <a:moveTo>
                  <a:pt x="827034" y="0"/>
                </a:moveTo>
                <a:lnTo>
                  <a:pt x="758726" y="7347"/>
                </a:lnTo>
                <a:lnTo>
                  <a:pt x="644392" y="27701"/>
                </a:lnTo>
                <a:lnTo>
                  <a:pt x="452033" y="220061"/>
                </a:lnTo>
                <a:lnTo>
                  <a:pt x="644642" y="182392"/>
                </a:lnTo>
                <a:lnTo>
                  <a:pt x="827034" y="0"/>
                </a:lnTo>
                <a:close/>
              </a:path>
              <a:path w="827034" h="714737">
                <a:moveTo>
                  <a:pt x="7985" y="664109"/>
                </a:moveTo>
                <a:lnTo>
                  <a:pt x="0" y="672094"/>
                </a:lnTo>
                <a:lnTo>
                  <a:pt x="1806" y="672827"/>
                </a:lnTo>
                <a:lnTo>
                  <a:pt x="95786" y="714737"/>
                </a:lnTo>
                <a:lnTo>
                  <a:pt x="27206" y="680447"/>
                </a:lnTo>
                <a:lnTo>
                  <a:pt x="7985" y="664109"/>
                </a:lnTo>
                <a:close/>
              </a:path>
            </a:pathLst>
          </a:custGeom>
          <a:solidFill>
            <a:srgbClr val="002E8E"/>
          </a:solidFill>
        </p:spPr>
        <p:txBody>
          <a:bodyPr wrap="square" lIns="0" tIns="0" rIns="0" bIns="0" rtlCol="0">
            <a:noAutofit/>
          </a:bodyPr>
          <a:lstStyle/>
          <a:p>
            <a:endParaRPr/>
          </a:p>
        </p:txBody>
      </p:sp>
      <p:sp>
        <p:nvSpPr>
          <p:cNvPr id="71" name="object 71"/>
          <p:cNvSpPr/>
          <p:nvPr/>
        </p:nvSpPr>
        <p:spPr>
          <a:xfrm>
            <a:off x="7353406" y="3842843"/>
            <a:ext cx="759529" cy="651010"/>
          </a:xfrm>
          <a:custGeom>
            <a:avLst/>
            <a:gdLst/>
            <a:ahLst/>
            <a:cxnLst/>
            <a:rect l="l" t="t" r="r" b="b"/>
            <a:pathLst>
              <a:path w="759529" h="651010">
                <a:moveTo>
                  <a:pt x="759529" y="0"/>
                </a:moveTo>
                <a:lnTo>
                  <a:pt x="571033" y="33556"/>
                </a:lnTo>
                <a:lnTo>
                  <a:pt x="355889" y="248699"/>
                </a:lnTo>
                <a:lnTo>
                  <a:pt x="496463" y="205916"/>
                </a:lnTo>
                <a:lnTo>
                  <a:pt x="567507" y="192022"/>
                </a:lnTo>
                <a:lnTo>
                  <a:pt x="759529" y="0"/>
                </a:lnTo>
                <a:close/>
              </a:path>
              <a:path w="759529" h="651010">
                <a:moveTo>
                  <a:pt x="34293" y="570296"/>
                </a:moveTo>
                <a:lnTo>
                  <a:pt x="0" y="604589"/>
                </a:lnTo>
                <a:lnTo>
                  <a:pt x="13863" y="612316"/>
                </a:lnTo>
                <a:lnTo>
                  <a:pt x="101493" y="647876"/>
                </a:lnTo>
                <a:lnTo>
                  <a:pt x="108519" y="651010"/>
                </a:lnTo>
                <a:lnTo>
                  <a:pt x="114536" y="644993"/>
                </a:lnTo>
                <a:lnTo>
                  <a:pt x="76093" y="612316"/>
                </a:lnTo>
                <a:lnTo>
                  <a:pt x="39263" y="576756"/>
                </a:lnTo>
                <a:lnTo>
                  <a:pt x="34293" y="570296"/>
                </a:lnTo>
                <a:close/>
              </a:path>
            </a:pathLst>
          </a:custGeom>
          <a:solidFill>
            <a:srgbClr val="002F8F"/>
          </a:solidFill>
        </p:spPr>
        <p:txBody>
          <a:bodyPr wrap="square" lIns="0" tIns="0" rIns="0" bIns="0" rtlCol="0">
            <a:noAutofit/>
          </a:bodyPr>
          <a:lstStyle/>
          <a:p>
            <a:endParaRPr/>
          </a:p>
        </p:txBody>
      </p:sp>
      <p:sp>
        <p:nvSpPr>
          <p:cNvPr id="72" name="object 72"/>
          <p:cNvSpPr/>
          <p:nvPr/>
        </p:nvSpPr>
        <p:spPr>
          <a:xfrm>
            <a:off x="7264744" y="3873374"/>
            <a:ext cx="676690" cy="579058"/>
          </a:xfrm>
          <a:custGeom>
            <a:avLst/>
            <a:gdLst/>
            <a:ahLst/>
            <a:cxnLst/>
            <a:rect l="l" t="t" r="r" b="b"/>
            <a:pathLst>
              <a:path w="676690" h="579058">
                <a:moveTo>
                  <a:pt x="676690" y="0"/>
                </a:moveTo>
                <a:lnTo>
                  <a:pt x="486649" y="33831"/>
                </a:lnTo>
                <a:lnTo>
                  <a:pt x="193057" y="327422"/>
                </a:lnTo>
                <a:lnTo>
                  <a:pt x="197775" y="323975"/>
                </a:lnTo>
                <a:lnTo>
                  <a:pt x="301915" y="270635"/>
                </a:lnTo>
                <a:lnTo>
                  <a:pt x="439075" y="219835"/>
                </a:lnTo>
                <a:lnTo>
                  <a:pt x="464633" y="212056"/>
                </a:lnTo>
                <a:lnTo>
                  <a:pt x="676690" y="0"/>
                </a:lnTo>
                <a:close/>
              </a:path>
              <a:path w="676690" h="579058">
                <a:moveTo>
                  <a:pt x="99985" y="420495"/>
                </a:moveTo>
                <a:lnTo>
                  <a:pt x="0" y="520480"/>
                </a:lnTo>
                <a:lnTo>
                  <a:pt x="25055" y="538605"/>
                </a:lnTo>
                <a:lnTo>
                  <a:pt x="97632" y="579058"/>
                </a:lnTo>
                <a:lnTo>
                  <a:pt x="129217" y="547473"/>
                </a:lnTo>
                <a:lnTo>
                  <a:pt x="127925" y="546225"/>
                </a:lnTo>
                <a:lnTo>
                  <a:pt x="102525" y="513205"/>
                </a:lnTo>
                <a:lnTo>
                  <a:pt x="94905" y="478915"/>
                </a:lnTo>
                <a:lnTo>
                  <a:pt x="94905" y="443355"/>
                </a:lnTo>
                <a:lnTo>
                  <a:pt x="99985" y="420495"/>
                </a:lnTo>
                <a:close/>
              </a:path>
            </a:pathLst>
          </a:custGeom>
          <a:solidFill>
            <a:srgbClr val="002F90"/>
          </a:solidFill>
        </p:spPr>
        <p:txBody>
          <a:bodyPr wrap="square" lIns="0" tIns="0" rIns="0" bIns="0" rtlCol="0">
            <a:noAutofit/>
          </a:bodyPr>
          <a:lstStyle/>
          <a:p>
            <a:endParaRPr/>
          </a:p>
        </p:txBody>
      </p:sp>
      <p:sp>
        <p:nvSpPr>
          <p:cNvPr id="73" name="object 73"/>
          <p:cNvSpPr/>
          <p:nvPr/>
        </p:nvSpPr>
        <p:spPr>
          <a:xfrm>
            <a:off x="7185331" y="3904333"/>
            <a:ext cx="582193" cy="494901"/>
          </a:xfrm>
          <a:custGeom>
            <a:avLst/>
            <a:gdLst/>
            <a:ahLst/>
            <a:cxnLst/>
            <a:rect l="l" t="t" r="r" b="b"/>
            <a:pathLst>
              <a:path w="582193" h="494901">
                <a:moveTo>
                  <a:pt x="582193" y="0"/>
                </a:moveTo>
                <a:lnTo>
                  <a:pt x="448637" y="23775"/>
                </a:lnTo>
                <a:lnTo>
                  <a:pt x="386236" y="40457"/>
                </a:lnTo>
                <a:lnTo>
                  <a:pt x="0" y="426693"/>
                </a:lnTo>
                <a:lnTo>
                  <a:pt x="2867" y="430175"/>
                </a:lnTo>
                <a:lnTo>
                  <a:pt x="44777" y="464465"/>
                </a:lnTo>
                <a:lnTo>
                  <a:pt x="86849" y="494901"/>
                </a:lnTo>
                <a:lnTo>
                  <a:pt x="175712" y="406117"/>
                </a:lnTo>
                <a:lnTo>
                  <a:pt x="181937" y="378105"/>
                </a:lnTo>
                <a:lnTo>
                  <a:pt x="207337" y="352705"/>
                </a:lnTo>
                <a:lnTo>
                  <a:pt x="244167" y="317145"/>
                </a:lnTo>
                <a:lnTo>
                  <a:pt x="277187" y="293015"/>
                </a:lnTo>
                <a:lnTo>
                  <a:pt x="301252" y="280690"/>
                </a:lnTo>
                <a:lnTo>
                  <a:pt x="582193" y="0"/>
                </a:lnTo>
                <a:close/>
              </a:path>
            </a:pathLst>
          </a:custGeom>
          <a:solidFill>
            <a:srgbClr val="002F91"/>
          </a:solidFill>
        </p:spPr>
        <p:txBody>
          <a:bodyPr wrap="square" lIns="0" tIns="0" rIns="0" bIns="0" rtlCol="0">
            <a:noAutofit/>
          </a:bodyPr>
          <a:lstStyle/>
          <a:p>
            <a:endParaRPr/>
          </a:p>
        </p:txBody>
      </p:sp>
      <p:sp>
        <p:nvSpPr>
          <p:cNvPr id="74" name="object 74"/>
          <p:cNvSpPr/>
          <p:nvPr/>
        </p:nvSpPr>
        <p:spPr>
          <a:xfrm>
            <a:off x="7143750" y="3939401"/>
            <a:ext cx="447983" cy="399060"/>
          </a:xfrm>
          <a:custGeom>
            <a:avLst/>
            <a:gdLst/>
            <a:ahLst/>
            <a:cxnLst/>
            <a:rect l="l" t="t" r="r" b="b"/>
            <a:pathLst>
              <a:path w="447983" h="399060">
                <a:moveTo>
                  <a:pt x="447983" y="0"/>
                </a:moveTo>
                <a:lnTo>
                  <a:pt x="361950" y="22998"/>
                </a:lnTo>
                <a:lnTo>
                  <a:pt x="260350" y="58558"/>
                </a:lnTo>
                <a:lnTo>
                  <a:pt x="209791" y="81177"/>
                </a:lnTo>
                <a:lnTo>
                  <a:pt x="0" y="290968"/>
                </a:lnTo>
                <a:lnTo>
                  <a:pt x="0" y="310018"/>
                </a:lnTo>
                <a:lnTo>
                  <a:pt x="8890" y="351928"/>
                </a:lnTo>
                <a:lnTo>
                  <a:pt x="44450" y="395108"/>
                </a:lnTo>
                <a:lnTo>
                  <a:pt x="49279" y="399060"/>
                </a:lnTo>
                <a:lnTo>
                  <a:pt x="447983" y="0"/>
                </a:lnTo>
                <a:close/>
              </a:path>
            </a:pathLst>
          </a:custGeom>
          <a:solidFill>
            <a:srgbClr val="003092"/>
          </a:solidFill>
        </p:spPr>
        <p:txBody>
          <a:bodyPr wrap="square" lIns="0" tIns="0" rIns="0" bIns="0" rtlCol="0">
            <a:noAutofit/>
          </a:bodyPr>
          <a:lstStyle/>
          <a:p>
            <a:endParaRPr/>
          </a:p>
        </p:txBody>
      </p:sp>
      <p:sp>
        <p:nvSpPr>
          <p:cNvPr id="75" name="object 75"/>
          <p:cNvSpPr/>
          <p:nvPr/>
        </p:nvSpPr>
        <p:spPr>
          <a:xfrm>
            <a:off x="7143750" y="4009268"/>
            <a:ext cx="235070" cy="235070"/>
          </a:xfrm>
          <a:custGeom>
            <a:avLst/>
            <a:gdLst/>
            <a:ahLst/>
            <a:cxnLst/>
            <a:rect l="l" t="t" r="r" b="b"/>
            <a:pathLst>
              <a:path w="235070" h="235070">
                <a:moveTo>
                  <a:pt x="235070" y="0"/>
                </a:moveTo>
                <a:lnTo>
                  <a:pt x="163829" y="31870"/>
                </a:lnTo>
                <a:lnTo>
                  <a:pt x="86359" y="75050"/>
                </a:lnTo>
                <a:lnTo>
                  <a:pt x="35559" y="134740"/>
                </a:lnTo>
                <a:lnTo>
                  <a:pt x="0" y="194430"/>
                </a:lnTo>
                <a:lnTo>
                  <a:pt x="0" y="235070"/>
                </a:lnTo>
                <a:lnTo>
                  <a:pt x="235070" y="0"/>
                </a:lnTo>
                <a:close/>
              </a:path>
            </a:pathLst>
          </a:custGeom>
          <a:solidFill>
            <a:srgbClr val="003093"/>
          </a:solidFill>
        </p:spPr>
        <p:txBody>
          <a:bodyPr wrap="square" lIns="0" tIns="0" rIns="0" bIns="0" rtlCol="0">
            <a:noAutofit/>
          </a:bodyPr>
          <a:lstStyle/>
          <a:p>
            <a:endParaRPr/>
          </a:p>
        </p:txBody>
      </p:sp>
      <p:sp>
        <p:nvSpPr>
          <p:cNvPr id="76" name="object 76"/>
          <p:cNvSpPr/>
          <p:nvPr/>
        </p:nvSpPr>
        <p:spPr>
          <a:xfrm>
            <a:off x="7805806" y="3224974"/>
            <a:ext cx="350958" cy="350958"/>
          </a:xfrm>
          <a:custGeom>
            <a:avLst/>
            <a:gdLst/>
            <a:ahLst/>
            <a:cxnLst/>
            <a:rect l="l" t="t" r="r" b="b"/>
            <a:pathLst>
              <a:path w="350958" h="350958">
                <a:moveTo>
                  <a:pt x="350958" y="0"/>
                </a:moveTo>
                <a:lnTo>
                  <a:pt x="0" y="350958"/>
                </a:lnTo>
                <a:lnTo>
                  <a:pt x="5963" y="348805"/>
                </a:lnTo>
                <a:lnTo>
                  <a:pt x="115183" y="285305"/>
                </a:lnTo>
                <a:lnTo>
                  <a:pt x="205353" y="231965"/>
                </a:lnTo>
                <a:lnTo>
                  <a:pt x="266313" y="159575"/>
                </a:lnTo>
                <a:lnTo>
                  <a:pt x="322193" y="85915"/>
                </a:lnTo>
                <a:lnTo>
                  <a:pt x="348863" y="13525"/>
                </a:lnTo>
                <a:lnTo>
                  <a:pt x="350958" y="0"/>
                </a:lnTo>
                <a:close/>
              </a:path>
            </a:pathLst>
          </a:custGeom>
          <a:solidFill>
            <a:srgbClr val="002B84"/>
          </a:solidFill>
        </p:spPr>
        <p:txBody>
          <a:bodyPr wrap="square" lIns="0" tIns="0" rIns="0" bIns="0" rtlCol="0">
            <a:noAutofit/>
          </a:bodyPr>
          <a:lstStyle/>
          <a:p>
            <a:endParaRPr/>
          </a:p>
        </p:txBody>
      </p:sp>
      <p:sp>
        <p:nvSpPr>
          <p:cNvPr id="77" name="object 77"/>
          <p:cNvSpPr/>
          <p:nvPr/>
        </p:nvSpPr>
        <p:spPr>
          <a:xfrm>
            <a:off x="7466985" y="3011271"/>
            <a:ext cx="701654" cy="681232"/>
          </a:xfrm>
          <a:custGeom>
            <a:avLst/>
            <a:gdLst/>
            <a:ahLst/>
            <a:cxnLst/>
            <a:rect l="l" t="t" r="r" b="b"/>
            <a:pathLst>
              <a:path w="701654" h="681232">
                <a:moveTo>
                  <a:pt x="681232" y="0"/>
                </a:moveTo>
                <a:lnTo>
                  <a:pt x="655606" y="25626"/>
                </a:lnTo>
                <a:lnTo>
                  <a:pt x="661014" y="48158"/>
                </a:lnTo>
                <a:lnTo>
                  <a:pt x="653394" y="110388"/>
                </a:lnTo>
                <a:lnTo>
                  <a:pt x="631804" y="173888"/>
                </a:lnTo>
                <a:lnTo>
                  <a:pt x="597514" y="227228"/>
                </a:lnTo>
                <a:lnTo>
                  <a:pt x="544174" y="283108"/>
                </a:lnTo>
                <a:lnTo>
                  <a:pt x="483214" y="328828"/>
                </a:lnTo>
                <a:lnTo>
                  <a:pt x="407014" y="373278"/>
                </a:lnTo>
                <a:lnTo>
                  <a:pt x="324464" y="410108"/>
                </a:lnTo>
                <a:lnTo>
                  <a:pt x="239347" y="441885"/>
                </a:lnTo>
                <a:lnTo>
                  <a:pt x="0" y="681232"/>
                </a:lnTo>
                <a:lnTo>
                  <a:pt x="70464" y="661568"/>
                </a:lnTo>
                <a:lnTo>
                  <a:pt x="344784" y="562508"/>
                </a:lnTo>
                <a:lnTo>
                  <a:pt x="387258" y="537813"/>
                </a:lnTo>
                <a:lnTo>
                  <a:pt x="681757" y="243315"/>
                </a:lnTo>
                <a:lnTo>
                  <a:pt x="701654" y="137058"/>
                </a:lnTo>
                <a:lnTo>
                  <a:pt x="694034" y="48158"/>
                </a:lnTo>
                <a:lnTo>
                  <a:pt x="681232" y="0"/>
                </a:lnTo>
                <a:close/>
              </a:path>
            </a:pathLst>
          </a:custGeom>
          <a:solidFill>
            <a:srgbClr val="002B85"/>
          </a:solidFill>
        </p:spPr>
        <p:txBody>
          <a:bodyPr wrap="square" lIns="0" tIns="0" rIns="0" bIns="0" rtlCol="0">
            <a:noAutofit/>
          </a:bodyPr>
          <a:lstStyle/>
          <a:p>
            <a:endParaRPr/>
          </a:p>
        </p:txBody>
      </p:sp>
      <p:sp>
        <p:nvSpPr>
          <p:cNvPr id="78" name="object 78"/>
          <p:cNvSpPr/>
          <p:nvPr/>
        </p:nvSpPr>
        <p:spPr>
          <a:xfrm>
            <a:off x="7168205" y="2858354"/>
            <a:ext cx="984547" cy="910680"/>
          </a:xfrm>
          <a:custGeom>
            <a:avLst/>
            <a:gdLst/>
            <a:ahLst/>
            <a:cxnLst/>
            <a:rect l="l" t="t" r="r" b="b"/>
            <a:pathLst>
              <a:path w="984547" h="910680">
                <a:moveTo>
                  <a:pt x="910680" y="0"/>
                </a:moveTo>
                <a:lnTo>
                  <a:pt x="896802" y="13877"/>
                </a:lnTo>
                <a:lnTo>
                  <a:pt x="924234" y="62645"/>
                </a:lnTo>
                <a:lnTo>
                  <a:pt x="944554" y="137575"/>
                </a:lnTo>
                <a:lnTo>
                  <a:pt x="958565" y="195954"/>
                </a:lnTo>
                <a:lnTo>
                  <a:pt x="984547" y="169973"/>
                </a:lnTo>
                <a:lnTo>
                  <a:pt x="966144" y="100745"/>
                </a:lnTo>
                <a:lnTo>
                  <a:pt x="930584" y="29625"/>
                </a:lnTo>
                <a:lnTo>
                  <a:pt x="910680" y="0"/>
                </a:lnTo>
                <a:close/>
              </a:path>
              <a:path w="984547" h="910680">
                <a:moveTo>
                  <a:pt x="572579" y="581940"/>
                </a:moveTo>
                <a:lnTo>
                  <a:pt x="527994" y="598585"/>
                </a:lnTo>
                <a:lnTo>
                  <a:pt x="309554" y="669705"/>
                </a:lnTo>
                <a:lnTo>
                  <a:pt x="220991" y="689688"/>
                </a:lnTo>
                <a:lnTo>
                  <a:pt x="0" y="910680"/>
                </a:lnTo>
                <a:lnTo>
                  <a:pt x="21264" y="905925"/>
                </a:lnTo>
                <a:lnTo>
                  <a:pt x="205414" y="860205"/>
                </a:lnTo>
                <a:lnTo>
                  <a:pt x="328727" y="825792"/>
                </a:lnTo>
                <a:lnTo>
                  <a:pt x="572579" y="581940"/>
                </a:lnTo>
                <a:close/>
              </a:path>
            </a:pathLst>
          </a:custGeom>
          <a:solidFill>
            <a:srgbClr val="002C86"/>
          </a:solidFill>
        </p:spPr>
        <p:txBody>
          <a:bodyPr wrap="square" lIns="0" tIns="0" rIns="0" bIns="0" rtlCol="0">
            <a:noAutofit/>
          </a:bodyPr>
          <a:lstStyle/>
          <a:p>
            <a:endParaRPr/>
          </a:p>
        </p:txBody>
      </p:sp>
      <p:sp>
        <p:nvSpPr>
          <p:cNvPr id="79" name="object 79"/>
          <p:cNvSpPr/>
          <p:nvPr/>
        </p:nvSpPr>
        <p:spPr>
          <a:xfrm>
            <a:off x="6888547" y="2735030"/>
            <a:ext cx="1199014" cy="1090141"/>
          </a:xfrm>
          <a:custGeom>
            <a:avLst/>
            <a:gdLst/>
            <a:ahLst/>
            <a:cxnLst/>
            <a:rect l="l" t="t" r="r" b="b"/>
            <a:pathLst>
              <a:path w="1199014" h="1090141">
                <a:moveTo>
                  <a:pt x="1090141" y="0"/>
                </a:moveTo>
                <a:lnTo>
                  <a:pt x="1076581" y="13560"/>
                </a:lnTo>
                <a:lnTo>
                  <a:pt x="1122612" y="61509"/>
                </a:lnTo>
                <a:lnTo>
                  <a:pt x="1169602" y="125009"/>
                </a:lnTo>
                <a:lnTo>
                  <a:pt x="1184232" y="151018"/>
                </a:lnTo>
                <a:lnTo>
                  <a:pt x="1199014" y="136237"/>
                </a:lnTo>
                <a:lnTo>
                  <a:pt x="1155632" y="71669"/>
                </a:lnTo>
                <a:lnTo>
                  <a:pt x="1090141" y="0"/>
                </a:lnTo>
                <a:close/>
              </a:path>
              <a:path w="1199014" h="1090141">
                <a:moveTo>
                  <a:pt x="528529" y="806721"/>
                </a:moveTo>
                <a:lnTo>
                  <a:pt x="341562" y="848909"/>
                </a:lnTo>
                <a:lnTo>
                  <a:pt x="215389" y="874751"/>
                </a:lnTo>
                <a:lnTo>
                  <a:pt x="0" y="1090141"/>
                </a:lnTo>
                <a:lnTo>
                  <a:pt x="96452" y="1074969"/>
                </a:lnTo>
                <a:lnTo>
                  <a:pt x="300922" y="1029249"/>
                </a:lnTo>
                <a:lnTo>
                  <a:pt x="307680" y="1027571"/>
                </a:lnTo>
                <a:lnTo>
                  <a:pt x="528529" y="806721"/>
                </a:lnTo>
                <a:close/>
              </a:path>
            </a:pathLst>
          </a:custGeom>
          <a:solidFill>
            <a:srgbClr val="002C87"/>
          </a:solidFill>
        </p:spPr>
        <p:txBody>
          <a:bodyPr wrap="square" lIns="0" tIns="0" rIns="0" bIns="0" rtlCol="0">
            <a:noAutofit/>
          </a:bodyPr>
          <a:lstStyle/>
          <a:p>
            <a:endParaRPr/>
          </a:p>
        </p:txBody>
      </p:sp>
      <p:sp>
        <p:nvSpPr>
          <p:cNvPr id="80" name="object 80"/>
          <p:cNvSpPr/>
          <p:nvPr/>
        </p:nvSpPr>
        <p:spPr>
          <a:xfrm>
            <a:off x="6620318" y="2632849"/>
            <a:ext cx="1369286" cy="1238301"/>
          </a:xfrm>
          <a:custGeom>
            <a:avLst/>
            <a:gdLst/>
            <a:ahLst/>
            <a:cxnLst/>
            <a:rect l="l" t="t" r="r" b="b"/>
            <a:pathLst>
              <a:path w="1369286" h="1238301">
                <a:moveTo>
                  <a:pt x="1238301" y="0"/>
                </a:moveTo>
                <a:lnTo>
                  <a:pt x="1229038" y="9262"/>
                </a:lnTo>
                <a:lnTo>
                  <a:pt x="1260031" y="37960"/>
                </a:lnTo>
                <a:lnTo>
                  <a:pt x="1329881" y="100190"/>
                </a:lnTo>
                <a:lnTo>
                  <a:pt x="1356007" y="127404"/>
                </a:lnTo>
                <a:lnTo>
                  <a:pt x="1369286" y="114125"/>
                </a:lnTo>
                <a:lnTo>
                  <a:pt x="1356551" y="100190"/>
                </a:lnTo>
                <a:lnTo>
                  <a:pt x="1274001" y="29070"/>
                </a:lnTo>
                <a:lnTo>
                  <a:pt x="1238301" y="0"/>
                </a:lnTo>
                <a:close/>
              </a:path>
              <a:path w="1369286" h="1238301">
                <a:moveTo>
                  <a:pt x="512367" y="971044"/>
                </a:moveTo>
                <a:lnTo>
                  <a:pt x="204122" y="1034178"/>
                </a:lnTo>
                <a:lnTo>
                  <a:pt x="0" y="1238301"/>
                </a:lnTo>
                <a:lnTo>
                  <a:pt x="138621" y="1212710"/>
                </a:lnTo>
                <a:lnTo>
                  <a:pt x="295356" y="1188055"/>
                </a:lnTo>
                <a:lnTo>
                  <a:pt x="512367" y="971044"/>
                </a:lnTo>
                <a:close/>
              </a:path>
            </a:pathLst>
          </a:custGeom>
          <a:solidFill>
            <a:srgbClr val="002C88"/>
          </a:solidFill>
        </p:spPr>
        <p:txBody>
          <a:bodyPr wrap="square" lIns="0" tIns="0" rIns="0" bIns="0" rtlCol="0">
            <a:noAutofit/>
          </a:bodyPr>
          <a:lstStyle/>
          <a:p>
            <a:endParaRPr/>
          </a:p>
        </p:txBody>
      </p:sp>
      <p:sp>
        <p:nvSpPr>
          <p:cNvPr id="81" name="object 81"/>
          <p:cNvSpPr/>
          <p:nvPr/>
        </p:nvSpPr>
        <p:spPr>
          <a:xfrm>
            <a:off x="6351552" y="2537597"/>
            <a:ext cx="1519667" cy="1380069"/>
          </a:xfrm>
          <a:custGeom>
            <a:avLst/>
            <a:gdLst/>
            <a:ahLst/>
            <a:cxnLst/>
            <a:rect l="l" t="t" r="r" b="b"/>
            <a:pathLst>
              <a:path w="1519667" h="1380069">
                <a:moveTo>
                  <a:pt x="1380069" y="0"/>
                </a:moveTo>
                <a:lnTo>
                  <a:pt x="1369860" y="10208"/>
                </a:lnTo>
                <a:lnTo>
                  <a:pt x="1460217" y="69711"/>
                </a:lnTo>
                <a:lnTo>
                  <a:pt x="1509674" y="115505"/>
                </a:lnTo>
                <a:lnTo>
                  <a:pt x="1519667" y="105511"/>
                </a:lnTo>
                <a:lnTo>
                  <a:pt x="1453867" y="51931"/>
                </a:lnTo>
                <a:lnTo>
                  <a:pt x="1380069" y="0"/>
                </a:lnTo>
                <a:close/>
              </a:path>
              <a:path w="1519667" h="1380069">
                <a:moveTo>
                  <a:pt x="501636" y="1123542"/>
                </a:moveTo>
                <a:lnTo>
                  <a:pt x="351507" y="1154291"/>
                </a:lnTo>
                <a:lnTo>
                  <a:pt x="200266" y="1179802"/>
                </a:lnTo>
                <a:lnTo>
                  <a:pt x="0" y="1380069"/>
                </a:lnTo>
                <a:lnTo>
                  <a:pt x="159737" y="1353681"/>
                </a:lnTo>
                <a:lnTo>
                  <a:pt x="296801" y="1328377"/>
                </a:lnTo>
                <a:lnTo>
                  <a:pt x="501636" y="1123542"/>
                </a:lnTo>
                <a:close/>
              </a:path>
            </a:pathLst>
          </a:custGeom>
          <a:solidFill>
            <a:srgbClr val="002D89"/>
          </a:solidFill>
        </p:spPr>
        <p:txBody>
          <a:bodyPr wrap="square" lIns="0" tIns="0" rIns="0" bIns="0" rtlCol="0">
            <a:noAutofit/>
          </a:bodyPr>
          <a:lstStyle/>
          <a:p>
            <a:endParaRPr/>
          </a:p>
        </p:txBody>
      </p:sp>
      <p:sp>
        <p:nvSpPr>
          <p:cNvPr id="82" name="object 82"/>
          <p:cNvSpPr/>
          <p:nvPr/>
        </p:nvSpPr>
        <p:spPr>
          <a:xfrm>
            <a:off x="5541610" y="2449933"/>
            <a:ext cx="2202683" cy="2118256"/>
          </a:xfrm>
          <a:custGeom>
            <a:avLst/>
            <a:gdLst/>
            <a:ahLst/>
            <a:cxnLst/>
            <a:rect l="l" t="t" r="r" b="b"/>
            <a:pathLst>
              <a:path w="2202683" h="2118256">
                <a:moveTo>
                  <a:pt x="2055425" y="0"/>
                </a:moveTo>
                <a:lnTo>
                  <a:pt x="2045798" y="9626"/>
                </a:lnTo>
                <a:lnTo>
                  <a:pt x="2192819" y="106445"/>
                </a:lnTo>
                <a:lnTo>
                  <a:pt x="2202683" y="96581"/>
                </a:lnTo>
                <a:lnTo>
                  <a:pt x="2160939" y="67206"/>
                </a:lnTo>
                <a:lnTo>
                  <a:pt x="2055425" y="0"/>
                </a:lnTo>
                <a:close/>
              </a:path>
              <a:path w="2202683" h="2118256">
                <a:moveTo>
                  <a:pt x="1036179" y="1263086"/>
                </a:moveTo>
                <a:lnTo>
                  <a:pt x="742864" y="1312560"/>
                </a:lnTo>
                <a:lnTo>
                  <a:pt x="543713" y="1511712"/>
                </a:lnTo>
                <a:lnTo>
                  <a:pt x="835804" y="1463461"/>
                </a:lnTo>
                <a:lnTo>
                  <a:pt x="1036179" y="1263086"/>
                </a:lnTo>
                <a:close/>
              </a:path>
              <a:path w="2202683" h="2118256">
                <a:moveTo>
                  <a:pt x="18227" y="2037197"/>
                </a:moveTo>
                <a:lnTo>
                  <a:pt x="0" y="2055425"/>
                </a:lnTo>
                <a:lnTo>
                  <a:pt x="60359" y="2081426"/>
                </a:lnTo>
                <a:lnTo>
                  <a:pt x="141639" y="2118256"/>
                </a:lnTo>
                <a:lnTo>
                  <a:pt x="66709" y="2073806"/>
                </a:lnTo>
                <a:lnTo>
                  <a:pt x="18227" y="2037197"/>
                </a:lnTo>
                <a:close/>
              </a:path>
            </a:pathLst>
          </a:custGeom>
          <a:solidFill>
            <a:srgbClr val="002D8A"/>
          </a:solidFill>
        </p:spPr>
        <p:txBody>
          <a:bodyPr wrap="square" lIns="0" tIns="0" rIns="0" bIns="0" rtlCol="0">
            <a:noAutofit/>
          </a:bodyPr>
          <a:lstStyle/>
          <a:p>
            <a:endParaRPr/>
          </a:p>
        </p:txBody>
      </p:sp>
      <p:sp>
        <p:nvSpPr>
          <p:cNvPr id="83" name="object 83"/>
          <p:cNvSpPr/>
          <p:nvPr/>
        </p:nvSpPr>
        <p:spPr>
          <a:xfrm>
            <a:off x="5399731" y="2366530"/>
            <a:ext cx="2210493" cy="2145328"/>
          </a:xfrm>
          <a:custGeom>
            <a:avLst/>
            <a:gdLst/>
            <a:ahLst/>
            <a:cxnLst/>
            <a:rect l="l" t="t" r="r" b="b"/>
            <a:pathLst>
              <a:path w="2210493" h="2145328">
                <a:moveTo>
                  <a:pt x="2058457" y="0"/>
                </a:moveTo>
                <a:lnTo>
                  <a:pt x="2048116" y="10341"/>
                </a:lnTo>
                <a:lnTo>
                  <a:pt x="2151688" y="69329"/>
                </a:lnTo>
                <a:lnTo>
                  <a:pt x="2200695" y="101602"/>
                </a:lnTo>
                <a:lnTo>
                  <a:pt x="2210493" y="91804"/>
                </a:lnTo>
                <a:lnTo>
                  <a:pt x="2103428" y="23609"/>
                </a:lnTo>
                <a:lnTo>
                  <a:pt x="2058457" y="0"/>
                </a:lnTo>
                <a:close/>
              </a:path>
              <a:path w="2210493" h="2145328">
                <a:moveTo>
                  <a:pt x="910714" y="1391583"/>
                </a:moveTo>
                <a:lnTo>
                  <a:pt x="776278" y="1414259"/>
                </a:lnTo>
                <a:lnTo>
                  <a:pt x="605852" y="1452605"/>
                </a:lnTo>
                <a:lnTo>
                  <a:pt x="397469" y="1660988"/>
                </a:lnTo>
                <a:lnTo>
                  <a:pt x="405438" y="1658099"/>
                </a:lnTo>
                <a:lnTo>
                  <a:pt x="537518" y="1623809"/>
                </a:lnTo>
                <a:lnTo>
                  <a:pt x="681028" y="1595869"/>
                </a:lnTo>
                <a:lnTo>
                  <a:pt x="711454" y="1590843"/>
                </a:lnTo>
                <a:lnTo>
                  <a:pt x="910714" y="1391583"/>
                </a:lnTo>
                <a:close/>
              </a:path>
              <a:path w="2210493" h="2145328">
                <a:moveTo>
                  <a:pt x="50539" y="2007918"/>
                </a:moveTo>
                <a:lnTo>
                  <a:pt x="0" y="2058457"/>
                </a:lnTo>
                <a:lnTo>
                  <a:pt x="49838" y="2093709"/>
                </a:lnTo>
                <a:lnTo>
                  <a:pt x="119688" y="2129269"/>
                </a:lnTo>
                <a:lnTo>
                  <a:pt x="156969" y="2145328"/>
                </a:lnTo>
                <a:lnTo>
                  <a:pt x="172408" y="2129889"/>
                </a:lnTo>
                <a:lnTo>
                  <a:pt x="146358" y="2110219"/>
                </a:lnTo>
                <a:lnTo>
                  <a:pt x="91748" y="2065769"/>
                </a:lnTo>
                <a:lnTo>
                  <a:pt x="58728" y="2021319"/>
                </a:lnTo>
                <a:lnTo>
                  <a:pt x="50539" y="2007918"/>
                </a:lnTo>
                <a:close/>
              </a:path>
            </a:pathLst>
          </a:custGeom>
          <a:solidFill>
            <a:srgbClr val="002D8B"/>
          </a:solidFill>
        </p:spPr>
        <p:txBody>
          <a:bodyPr wrap="square" lIns="0" tIns="0" rIns="0" bIns="0" rtlCol="0">
            <a:noAutofit/>
          </a:bodyPr>
          <a:lstStyle/>
          <a:p>
            <a:endParaRPr/>
          </a:p>
        </p:txBody>
      </p:sp>
      <p:sp>
        <p:nvSpPr>
          <p:cNvPr id="84" name="object 84"/>
          <p:cNvSpPr/>
          <p:nvPr/>
        </p:nvSpPr>
        <p:spPr>
          <a:xfrm>
            <a:off x="5296434" y="2287696"/>
            <a:ext cx="2175912" cy="2146235"/>
          </a:xfrm>
          <a:custGeom>
            <a:avLst/>
            <a:gdLst/>
            <a:ahLst/>
            <a:cxnLst/>
            <a:rect l="l" t="t" r="r" b="b"/>
            <a:pathLst>
              <a:path w="2175912" h="2146235">
                <a:moveTo>
                  <a:pt x="2018338" y="0"/>
                </a:moveTo>
                <a:lnTo>
                  <a:pt x="2009081" y="9256"/>
                </a:lnTo>
                <a:lnTo>
                  <a:pt x="2063215" y="38943"/>
                </a:lnTo>
                <a:lnTo>
                  <a:pt x="2165168" y="97009"/>
                </a:lnTo>
                <a:lnTo>
                  <a:pt x="2175912" y="86266"/>
                </a:lnTo>
                <a:lnTo>
                  <a:pt x="2105125" y="49103"/>
                </a:lnTo>
                <a:lnTo>
                  <a:pt x="2018338" y="0"/>
                </a:lnTo>
                <a:close/>
              </a:path>
              <a:path w="2175912" h="2146235">
                <a:moveTo>
                  <a:pt x="737007" y="1525170"/>
                </a:moveTo>
                <a:lnTo>
                  <a:pt x="523975" y="1573103"/>
                </a:lnTo>
                <a:lnTo>
                  <a:pt x="421105" y="1611203"/>
                </a:lnTo>
                <a:lnTo>
                  <a:pt x="402055" y="1616283"/>
                </a:lnTo>
                <a:lnTo>
                  <a:pt x="0" y="2018338"/>
                </a:lnTo>
                <a:lnTo>
                  <a:pt x="9625" y="2043003"/>
                </a:lnTo>
                <a:lnTo>
                  <a:pt x="43915" y="2091263"/>
                </a:lnTo>
                <a:lnTo>
                  <a:pt x="101065" y="2135713"/>
                </a:lnTo>
                <a:lnTo>
                  <a:pt x="115942" y="2146235"/>
                </a:lnTo>
                <a:lnTo>
                  <a:pt x="162025" y="2100153"/>
                </a:lnTo>
                <a:lnTo>
                  <a:pt x="134085" y="2054433"/>
                </a:lnTo>
                <a:lnTo>
                  <a:pt x="127735" y="2009983"/>
                </a:lnTo>
                <a:lnTo>
                  <a:pt x="134085" y="1962993"/>
                </a:lnTo>
                <a:lnTo>
                  <a:pt x="153135" y="1928703"/>
                </a:lnTo>
                <a:lnTo>
                  <a:pt x="195045" y="1881713"/>
                </a:lnTo>
                <a:lnTo>
                  <a:pt x="243305" y="1847423"/>
                </a:lnTo>
                <a:lnTo>
                  <a:pt x="319505" y="1810593"/>
                </a:lnTo>
                <a:lnTo>
                  <a:pt x="407135" y="1773763"/>
                </a:lnTo>
                <a:lnTo>
                  <a:pt x="508735" y="1736933"/>
                </a:lnTo>
                <a:lnTo>
                  <a:pt x="531034" y="1731143"/>
                </a:lnTo>
                <a:lnTo>
                  <a:pt x="737007" y="1525170"/>
                </a:lnTo>
                <a:close/>
              </a:path>
            </a:pathLst>
          </a:custGeom>
          <a:solidFill>
            <a:srgbClr val="002E8C"/>
          </a:solidFill>
        </p:spPr>
        <p:txBody>
          <a:bodyPr wrap="square" lIns="0" tIns="0" rIns="0" bIns="0" rtlCol="0">
            <a:noAutofit/>
          </a:bodyPr>
          <a:lstStyle/>
          <a:p>
            <a:endParaRPr/>
          </a:p>
        </p:txBody>
      </p:sp>
      <p:sp>
        <p:nvSpPr>
          <p:cNvPr id="85" name="object 85"/>
          <p:cNvSpPr/>
          <p:nvPr/>
        </p:nvSpPr>
        <p:spPr>
          <a:xfrm>
            <a:off x="5273040" y="2215018"/>
            <a:ext cx="2055521" cy="2106546"/>
          </a:xfrm>
          <a:custGeom>
            <a:avLst/>
            <a:gdLst/>
            <a:ahLst/>
            <a:cxnLst/>
            <a:rect l="l" t="t" r="r" b="b"/>
            <a:pathLst>
              <a:path w="2055521" h="2106546">
                <a:moveTo>
                  <a:pt x="1891901" y="0"/>
                </a:moveTo>
                <a:lnTo>
                  <a:pt x="1888710" y="3189"/>
                </a:lnTo>
                <a:lnTo>
                  <a:pt x="1889760" y="3671"/>
                </a:lnTo>
                <a:lnTo>
                  <a:pt x="2046419" y="89581"/>
                </a:lnTo>
                <a:lnTo>
                  <a:pt x="2055521" y="80480"/>
                </a:lnTo>
                <a:lnTo>
                  <a:pt x="2032000" y="67171"/>
                </a:lnTo>
                <a:lnTo>
                  <a:pt x="1936750" y="20181"/>
                </a:lnTo>
                <a:lnTo>
                  <a:pt x="1891901" y="0"/>
                </a:lnTo>
                <a:close/>
              </a:path>
              <a:path w="2055521" h="2106546">
                <a:moveTo>
                  <a:pt x="456602" y="1679399"/>
                </a:moveTo>
                <a:lnTo>
                  <a:pt x="444500" y="1683881"/>
                </a:lnTo>
                <a:lnTo>
                  <a:pt x="349250" y="1709281"/>
                </a:lnTo>
                <a:lnTo>
                  <a:pt x="259080" y="1747381"/>
                </a:lnTo>
                <a:lnTo>
                  <a:pt x="115570" y="1819771"/>
                </a:lnTo>
                <a:lnTo>
                  <a:pt x="67310" y="1865491"/>
                </a:lnTo>
                <a:lnTo>
                  <a:pt x="27939" y="1909941"/>
                </a:lnTo>
                <a:lnTo>
                  <a:pt x="7620" y="1954391"/>
                </a:lnTo>
                <a:lnTo>
                  <a:pt x="0" y="2009001"/>
                </a:lnTo>
                <a:lnTo>
                  <a:pt x="12700" y="2063611"/>
                </a:lnTo>
                <a:lnTo>
                  <a:pt x="29455" y="2106546"/>
                </a:lnTo>
                <a:lnTo>
                  <a:pt x="456602" y="1679399"/>
                </a:lnTo>
                <a:close/>
              </a:path>
            </a:pathLst>
          </a:custGeom>
          <a:solidFill>
            <a:srgbClr val="002E8D"/>
          </a:solidFill>
        </p:spPr>
        <p:txBody>
          <a:bodyPr wrap="square" lIns="0" tIns="0" rIns="0" bIns="0" rtlCol="0">
            <a:noAutofit/>
          </a:bodyPr>
          <a:lstStyle/>
          <a:p>
            <a:endParaRPr/>
          </a:p>
        </p:txBody>
      </p:sp>
      <p:sp>
        <p:nvSpPr>
          <p:cNvPr id="86" name="object 86"/>
          <p:cNvSpPr/>
          <p:nvPr/>
        </p:nvSpPr>
        <p:spPr>
          <a:xfrm>
            <a:off x="7009626" y="2145078"/>
            <a:ext cx="170384" cy="80807"/>
          </a:xfrm>
          <a:custGeom>
            <a:avLst/>
            <a:gdLst/>
            <a:ahLst/>
            <a:cxnLst/>
            <a:rect l="l" t="t" r="r" b="b"/>
            <a:pathLst>
              <a:path w="170384" h="80807">
                <a:moveTo>
                  <a:pt x="3264" y="0"/>
                </a:moveTo>
                <a:lnTo>
                  <a:pt x="0" y="3264"/>
                </a:lnTo>
                <a:lnTo>
                  <a:pt x="153173" y="73611"/>
                </a:lnTo>
                <a:lnTo>
                  <a:pt x="166296" y="80807"/>
                </a:lnTo>
                <a:lnTo>
                  <a:pt x="170384" y="76720"/>
                </a:lnTo>
                <a:lnTo>
                  <a:pt x="123963" y="55831"/>
                </a:lnTo>
                <a:lnTo>
                  <a:pt x="56653" y="29161"/>
                </a:lnTo>
                <a:lnTo>
                  <a:pt x="8393" y="1221"/>
                </a:lnTo>
                <a:lnTo>
                  <a:pt x="3264" y="0"/>
                </a:lnTo>
                <a:close/>
              </a:path>
            </a:pathLst>
          </a:custGeom>
          <a:solidFill>
            <a:srgbClr val="002E8E"/>
          </a:solidFill>
        </p:spPr>
        <p:txBody>
          <a:bodyPr wrap="square" lIns="0" tIns="0" rIns="0" bIns="0" rtlCol="0">
            <a:noAutofit/>
          </a:bodyPr>
          <a:lstStyle/>
          <a:p>
            <a:endParaRPr/>
          </a:p>
        </p:txBody>
      </p:sp>
      <p:sp>
        <p:nvSpPr>
          <p:cNvPr id="87" name="object 87"/>
          <p:cNvSpPr/>
          <p:nvPr/>
        </p:nvSpPr>
        <p:spPr>
          <a:xfrm>
            <a:off x="6969759" y="2129789"/>
            <a:ext cx="57912" cy="25348"/>
          </a:xfrm>
          <a:custGeom>
            <a:avLst/>
            <a:gdLst/>
            <a:ahLst/>
            <a:cxnLst/>
            <a:rect l="l" t="t" r="r" b="b"/>
            <a:pathLst>
              <a:path w="57912" h="25348">
                <a:moveTo>
                  <a:pt x="21590" y="10160"/>
                </a:moveTo>
                <a:lnTo>
                  <a:pt x="54661" y="25348"/>
                </a:lnTo>
                <a:lnTo>
                  <a:pt x="57912" y="22098"/>
                </a:lnTo>
                <a:lnTo>
                  <a:pt x="48260" y="16510"/>
                </a:lnTo>
                <a:lnTo>
                  <a:pt x="21590" y="10160"/>
                </a:lnTo>
                <a:close/>
              </a:path>
              <a:path w="57912" h="25348">
                <a:moveTo>
                  <a:pt x="0" y="0"/>
                </a:moveTo>
                <a:lnTo>
                  <a:pt x="15240" y="7620"/>
                </a:lnTo>
                <a:lnTo>
                  <a:pt x="21590" y="10160"/>
                </a:lnTo>
                <a:lnTo>
                  <a:pt x="0" y="0"/>
                </a:lnTo>
                <a:close/>
              </a:path>
            </a:pathLst>
          </a:custGeom>
          <a:solidFill>
            <a:srgbClr val="002F8F"/>
          </a:solidFill>
        </p:spPr>
        <p:txBody>
          <a:bodyPr wrap="square" lIns="0" tIns="0" rIns="0" bIns="0" rtlCol="0">
            <a:noAutofit/>
          </a:bodyPr>
          <a:lstStyle/>
          <a:p>
            <a:endParaRPr/>
          </a:p>
        </p:txBody>
      </p:sp>
      <p:sp>
        <p:nvSpPr>
          <p:cNvPr id="88" name="object 88"/>
          <p:cNvSpPr/>
          <p:nvPr/>
        </p:nvSpPr>
        <p:spPr>
          <a:xfrm>
            <a:off x="0" y="635"/>
            <a:ext cx="9138920" cy="43180"/>
          </a:xfrm>
          <a:custGeom>
            <a:avLst/>
            <a:gdLst/>
            <a:ahLst/>
            <a:cxnLst/>
            <a:rect l="l" t="t" r="r" b="b"/>
            <a:pathLst>
              <a:path w="9138920" h="43180">
                <a:moveTo>
                  <a:pt x="0" y="43180"/>
                </a:moveTo>
                <a:lnTo>
                  <a:pt x="9138920" y="43180"/>
                </a:lnTo>
                <a:lnTo>
                  <a:pt x="9138920" y="0"/>
                </a:lnTo>
                <a:lnTo>
                  <a:pt x="0" y="0"/>
                </a:lnTo>
                <a:lnTo>
                  <a:pt x="0" y="43180"/>
                </a:lnTo>
                <a:close/>
              </a:path>
            </a:pathLst>
          </a:custGeom>
          <a:solidFill>
            <a:srgbClr val="003399"/>
          </a:solidFill>
        </p:spPr>
        <p:txBody>
          <a:bodyPr wrap="square" lIns="0" tIns="0" rIns="0" bIns="0" rtlCol="0">
            <a:noAutofit/>
          </a:bodyPr>
          <a:lstStyle/>
          <a:p>
            <a:endParaRPr/>
          </a:p>
        </p:txBody>
      </p:sp>
      <p:sp>
        <p:nvSpPr>
          <p:cNvPr id="89" name="object 89"/>
          <p:cNvSpPr/>
          <p:nvPr/>
        </p:nvSpPr>
        <p:spPr>
          <a:xfrm>
            <a:off x="0" y="4000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397"/>
          </a:solidFill>
        </p:spPr>
        <p:txBody>
          <a:bodyPr wrap="square" lIns="0" tIns="0" rIns="0" bIns="0" rtlCol="0">
            <a:noAutofit/>
          </a:bodyPr>
          <a:lstStyle/>
          <a:p>
            <a:endParaRPr/>
          </a:p>
        </p:txBody>
      </p:sp>
      <p:sp>
        <p:nvSpPr>
          <p:cNvPr id="90" name="object 90"/>
          <p:cNvSpPr/>
          <p:nvPr/>
        </p:nvSpPr>
        <p:spPr>
          <a:xfrm>
            <a:off x="0" y="61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196"/>
          </a:solidFill>
        </p:spPr>
        <p:txBody>
          <a:bodyPr wrap="square" lIns="0" tIns="0" rIns="0" bIns="0" rtlCol="0">
            <a:noAutofit/>
          </a:bodyPr>
          <a:lstStyle/>
          <a:p>
            <a:endParaRPr/>
          </a:p>
        </p:txBody>
      </p:sp>
      <p:sp>
        <p:nvSpPr>
          <p:cNvPr id="91" name="object 91"/>
          <p:cNvSpPr/>
          <p:nvPr/>
        </p:nvSpPr>
        <p:spPr>
          <a:xfrm>
            <a:off x="0" y="83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195"/>
          </a:solidFill>
        </p:spPr>
        <p:txBody>
          <a:bodyPr wrap="square" lIns="0" tIns="0" rIns="0" bIns="0" rtlCol="0">
            <a:noAutofit/>
          </a:bodyPr>
          <a:lstStyle/>
          <a:p>
            <a:endParaRPr/>
          </a:p>
        </p:txBody>
      </p:sp>
      <p:sp>
        <p:nvSpPr>
          <p:cNvPr id="92" name="object 92"/>
          <p:cNvSpPr/>
          <p:nvPr/>
        </p:nvSpPr>
        <p:spPr>
          <a:xfrm>
            <a:off x="0" y="1035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3194"/>
          </a:solidFill>
        </p:spPr>
        <p:txBody>
          <a:bodyPr wrap="square" lIns="0" tIns="0" rIns="0" bIns="0" rtlCol="0">
            <a:noAutofit/>
          </a:bodyPr>
          <a:lstStyle/>
          <a:p>
            <a:endParaRPr/>
          </a:p>
        </p:txBody>
      </p:sp>
      <p:sp>
        <p:nvSpPr>
          <p:cNvPr id="93" name="object 93"/>
          <p:cNvSpPr/>
          <p:nvPr/>
        </p:nvSpPr>
        <p:spPr>
          <a:xfrm>
            <a:off x="0" y="1250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3"/>
          </a:solidFill>
        </p:spPr>
        <p:txBody>
          <a:bodyPr wrap="square" lIns="0" tIns="0" rIns="0" bIns="0" rtlCol="0">
            <a:noAutofit/>
          </a:bodyPr>
          <a:lstStyle/>
          <a:p>
            <a:endParaRPr/>
          </a:p>
        </p:txBody>
      </p:sp>
      <p:sp>
        <p:nvSpPr>
          <p:cNvPr id="94" name="object 94"/>
          <p:cNvSpPr/>
          <p:nvPr/>
        </p:nvSpPr>
        <p:spPr>
          <a:xfrm>
            <a:off x="0" y="146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092"/>
          </a:solidFill>
        </p:spPr>
        <p:txBody>
          <a:bodyPr wrap="square" lIns="0" tIns="0" rIns="0" bIns="0" rtlCol="0">
            <a:noAutofit/>
          </a:bodyPr>
          <a:lstStyle/>
          <a:p>
            <a:endParaRPr/>
          </a:p>
        </p:txBody>
      </p:sp>
      <p:sp>
        <p:nvSpPr>
          <p:cNvPr id="95" name="object 95"/>
          <p:cNvSpPr/>
          <p:nvPr/>
        </p:nvSpPr>
        <p:spPr>
          <a:xfrm>
            <a:off x="0" y="16827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1"/>
          </a:solidFill>
        </p:spPr>
        <p:txBody>
          <a:bodyPr wrap="square" lIns="0" tIns="0" rIns="0" bIns="0" rtlCol="0">
            <a:noAutofit/>
          </a:bodyPr>
          <a:lstStyle/>
          <a:p>
            <a:endParaRPr/>
          </a:p>
        </p:txBody>
      </p:sp>
      <p:sp>
        <p:nvSpPr>
          <p:cNvPr id="96" name="object 96"/>
          <p:cNvSpPr/>
          <p:nvPr/>
        </p:nvSpPr>
        <p:spPr>
          <a:xfrm>
            <a:off x="0" y="188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90"/>
          </a:solidFill>
        </p:spPr>
        <p:txBody>
          <a:bodyPr wrap="square" lIns="0" tIns="0" rIns="0" bIns="0" rtlCol="0">
            <a:noAutofit/>
          </a:bodyPr>
          <a:lstStyle/>
          <a:p>
            <a:endParaRPr/>
          </a:p>
        </p:txBody>
      </p:sp>
      <p:sp>
        <p:nvSpPr>
          <p:cNvPr id="97" name="object 97"/>
          <p:cNvSpPr/>
          <p:nvPr/>
        </p:nvSpPr>
        <p:spPr>
          <a:xfrm>
            <a:off x="0" y="210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F8F"/>
          </a:solidFill>
        </p:spPr>
        <p:txBody>
          <a:bodyPr wrap="square" lIns="0" tIns="0" rIns="0" bIns="0" rtlCol="0">
            <a:noAutofit/>
          </a:bodyPr>
          <a:lstStyle/>
          <a:p>
            <a:endParaRPr/>
          </a:p>
        </p:txBody>
      </p:sp>
      <p:sp>
        <p:nvSpPr>
          <p:cNvPr id="98" name="object 98"/>
          <p:cNvSpPr/>
          <p:nvPr/>
        </p:nvSpPr>
        <p:spPr>
          <a:xfrm>
            <a:off x="0" y="2317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8E"/>
          </a:solidFill>
        </p:spPr>
        <p:txBody>
          <a:bodyPr wrap="square" lIns="0" tIns="0" rIns="0" bIns="0" rtlCol="0">
            <a:noAutofit/>
          </a:bodyPr>
          <a:lstStyle/>
          <a:p>
            <a:endParaRPr/>
          </a:p>
        </p:txBody>
      </p:sp>
      <p:sp>
        <p:nvSpPr>
          <p:cNvPr id="99" name="object 99"/>
          <p:cNvSpPr/>
          <p:nvPr/>
        </p:nvSpPr>
        <p:spPr>
          <a:xfrm>
            <a:off x="0" y="25209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D"/>
          </a:solidFill>
        </p:spPr>
        <p:txBody>
          <a:bodyPr wrap="square" lIns="0" tIns="0" rIns="0" bIns="0" rtlCol="0">
            <a:noAutofit/>
          </a:bodyPr>
          <a:lstStyle/>
          <a:p>
            <a:endParaRPr/>
          </a:p>
        </p:txBody>
      </p:sp>
      <p:sp>
        <p:nvSpPr>
          <p:cNvPr id="100" name="object 100"/>
          <p:cNvSpPr/>
          <p:nvPr/>
        </p:nvSpPr>
        <p:spPr>
          <a:xfrm>
            <a:off x="0" y="273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E8C"/>
          </a:solidFill>
        </p:spPr>
        <p:txBody>
          <a:bodyPr wrap="square" lIns="0" tIns="0" rIns="0" bIns="0" rtlCol="0">
            <a:noAutofit/>
          </a:bodyPr>
          <a:lstStyle/>
          <a:p>
            <a:endParaRPr/>
          </a:p>
        </p:txBody>
      </p:sp>
      <p:sp>
        <p:nvSpPr>
          <p:cNvPr id="101" name="object 101"/>
          <p:cNvSpPr/>
          <p:nvPr/>
        </p:nvSpPr>
        <p:spPr>
          <a:xfrm>
            <a:off x="0" y="2952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B"/>
          </a:solidFill>
        </p:spPr>
        <p:txBody>
          <a:bodyPr wrap="square" lIns="0" tIns="0" rIns="0" bIns="0" rtlCol="0">
            <a:noAutofit/>
          </a:bodyPr>
          <a:lstStyle/>
          <a:p>
            <a:endParaRPr/>
          </a:p>
        </p:txBody>
      </p:sp>
      <p:sp>
        <p:nvSpPr>
          <p:cNvPr id="102" name="object 102"/>
          <p:cNvSpPr/>
          <p:nvPr/>
        </p:nvSpPr>
        <p:spPr>
          <a:xfrm>
            <a:off x="0" y="31559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D8A"/>
          </a:solidFill>
        </p:spPr>
        <p:txBody>
          <a:bodyPr wrap="square" lIns="0" tIns="0" rIns="0" bIns="0" rtlCol="0">
            <a:noAutofit/>
          </a:bodyPr>
          <a:lstStyle/>
          <a:p>
            <a:endParaRPr/>
          </a:p>
        </p:txBody>
      </p:sp>
      <p:sp>
        <p:nvSpPr>
          <p:cNvPr id="103" name="object 103"/>
          <p:cNvSpPr/>
          <p:nvPr/>
        </p:nvSpPr>
        <p:spPr>
          <a:xfrm>
            <a:off x="0" y="337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9"/>
          </a:solidFill>
        </p:spPr>
        <p:txBody>
          <a:bodyPr wrap="square" lIns="0" tIns="0" rIns="0" bIns="0" rtlCol="0">
            <a:noAutofit/>
          </a:bodyPr>
          <a:lstStyle/>
          <a:p>
            <a:endParaRPr/>
          </a:p>
        </p:txBody>
      </p:sp>
      <p:sp>
        <p:nvSpPr>
          <p:cNvPr id="104" name="object 104"/>
          <p:cNvSpPr/>
          <p:nvPr/>
        </p:nvSpPr>
        <p:spPr>
          <a:xfrm>
            <a:off x="0" y="358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8"/>
          </a:solidFill>
        </p:spPr>
        <p:txBody>
          <a:bodyPr wrap="square" lIns="0" tIns="0" rIns="0" bIns="0" rtlCol="0">
            <a:noAutofit/>
          </a:bodyPr>
          <a:lstStyle/>
          <a:p>
            <a:endParaRPr/>
          </a:p>
        </p:txBody>
      </p:sp>
      <p:sp>
        <p:nvSpPr>
          <p:cNvPr id="105" name="object 105"/>
          <p:cNvSpPr/>
          <p:nvPr/>
        </p:nvSpPr>
        <p:spPr>
          <a:xfrm>
            <a:off x="0" y="38036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C87"/>
          </a:solidFill>
        </p:spPr>
        <p:txBody>
          <a:bodyPr wrap="square" lIns="0" tIns="0" rIns="0" bIns="0" rtlCol="0">
            <a:noAutofit/>
          </a:bodyPr>
          <a:lstStyle/>
          <a:p>
            <a:endParaRPr/>
          </a:p>
        </p:txBody>
      </p:sp>
      <p:sp>
        <p:nvSpPr>
          <p:cNvPr id="106" name="object 106"/>
          <p:cNvSpPr/>
          <p:nvPr/>
        </p:nvSpPr>
        <p:spPr>
          <a:xfrm>
            <a:off x="0" y="400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6"/>
          </a:solidFill>
        </p:spPr>
        <p:txBody>
          <a:bodyPr wrap="square" lIns="0" tIns="0" rIns="0" bIns="0" rtlCol="0">
            <a:noAutofit/>
          </a:bodyPr>
          <a:lstStyle/>
          <a:p>
            <a:endParaRPr/>
          </a:p>
        </p:txBody>
      </p:sp>
      <p:sp>
        <p:nvSpPr>
          <p:cNvPr id="107" name="object 107"/>
          <p:cNvSpPr/>
          <p:nvPr/>
        </p:nvSpPr>
        <p:spPr>
          <a:xfrm>
            <a:off x="0" y="422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5"/>
          </a:solidFill>
        </p:spPr>
        <p:txBody>
          <a:bodyPr wrap="square" lIns="0" tIns="0" rIns="0" bIns="0" rtlCol="0">
            <a:noAutofit/>
          </a:bodyPr>
          <a:lstStyle/>
          <a:p>
            <a:endParaRPr/>
          </a:p>
        </p:txBody>
      </p:sp>
      <p:sp>
        <p:nvSpPr>
          <p:cNvPr id="108" name="object 108"/>
          <p:cNvSpPr/>
          <p:nvPr/>
        </p:nvSpPr>
        <p:spPr>
          <a:xfrm>
            <a:off x="0" y="443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4"/>
          </a:solidFill>
        </p:spPr>
        <p:txBody>
          <a:bodyPr wrap="square" lIns="0" tIns="0" rIns="0" bIns="0" rtlCol="0">
            <a:noAutofit/>
          </a:bodyPr>
          <a:lstStyle/>
          <a:p>
            <a:endParaRPr/>
          </a:p>
        </p:txBody>
      </p:sp>
      <p:sp>
        <p:nvSpPr>
          <p:cNvPr id="109" name="object 109"/>
          <p:cNvSpPr/>
          <p:nvPr/>
        </p:nvSpPr>
        <p:spPr>
          <a:xfrm>
            <a:off x="0" y="464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3"/>
          </a:solidFill>
        </p:spPr>
        <p:txBody>
          <a:bodyPr wrap="square" lIns="0" tIns="0" rIns="0" bIns="0" rtlCol="0">
            <a:noAutofit/>
          </a:bodyPr>
          <a:lstStyle/>
          <a:p>
            <a:endParaRPr/>
          </a:p>
        </p:txBody>
      </p:sp>
      <p:sp>
        <p:nvSpPr>
          <p:cNvPr id="110" name="object 110"/>
          <p:cNvSpPr/>
          <p:nvPr/>
        </p:nvSpPr>
        <p:spPr>
          <a:xfrm>
            <a:off x="0" y="485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2"/>
          </a:solidFill>
        </p:spPr>
        <p:txBody>
          <a:bodyPr wrap="square" lIns="0" tIns="0" rIns="0" bIns="0" rtlCol="0">
            <a:noAutofit/>
          </a:bodyPr>
          <a:lstStyle/>
          <a:p>
            <a:endParaRPr/>
          </a:p>
        </p:txBody>
      </p:sp>
      <p:sp>
        <p:nvSpPr>
          <p:cNvPr id="111" name="object 111"/>
          <p:cNvSpPr/>
          <p:nvPr/>
        </p:nvSpPr>
        <p:spPr>
          <a:xfrm>
            <a:off x="0" y="507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81"/>
          </a:solidFill>
        </p:spPr>
        <p:txBody>
          <a:bodyPr wrap="square" lIns="0" tIns="0" rIns="0" bIns="0" rtlCol="0">
            <a:noAutofit/>
          </a:bodyPr>
          <a:lstStyle/>
          <a:p>
            <a:endParaRPr/>
          </a:p>
        </p:txBody>
      </p:sp>
      <p:sp>
        <p:nvSpPr>
          <p:cNvPr id="112" name="object 112"/>
          <p:cNvSpPr/>
          <p:nvPr/>
        </p:nvSpPr>
        <p:spPr>
          <a:xfrm>
            <a:off x="0" y="527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A80"/>
          </a:solidFill>
        </p:spPr>
        <p:txBody>
          <a:bodyPr wrap="square" lIns="0" tIns="0" rIns="0" bIns="0" rtlCol="0">
            <a:noAutofit/>
          </a:bodyPr>
          <a:lstStyle/>
          <a:p>
            <a:endParaRPr/>
          </a:p>
        </p:txBody>
      </p:sp>
      <p:sp>
        <p:nvSpPr>
          <p:cNvPr id="113" name="object 113"/>
          <p:cNvSpPr/>
          <p:nvPr/>
        </p:nvSpPr>
        <p:spPr>
          <a:xfrm>
            <a:off x="0" y="549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7F"/>
          </a:solidFill>
        </p:spPr>
        <p:txBody>
          <a:bodyPr wrap="square" lIns="0" tIns="0" rIns="0" bIns="0" rtlCol="0">
            <a:noAutofit/>
          </a:bodyPr>
          <a:lstStyle/>
          <a:p>
            <a:endParaRPr/>
          </a:p>
        </p:txBody>
      </p:sp>
      <p:sp>
        <p:nvSpPr>
          <p:cNvPr id="114" name="object 114"/>
          <p:cNvSpPr/>
          <p:nvPr/>
        </p:nvSpPr>
        <p:spPr>
          <a:xfrm>
            <a:off x="0" y="570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E"/>
          </a:solidFill>
        </p:spPr>
        <p:txBody>
          <a:bodyPr wrap="square" lIns="0" tIns="0" rIns="0" bIns="0" rtlCol="0">
            <a:noAutofit/>
          </a:bodyPr>
          <a:lstStyle/>
          <a:p>
            <a:endParaRPr/>
          </a:p>
        </p:txBody>
      </p:sp>
      <p:sp>
        <p:nvSpPr>
          <p:cNvPr id="115" name="object 115"/>
          <p:cNvSpPr/>
          <p:nvPr/>
        </p:nvSpPr>
        <p:spPr>
          <a:xfrm>
            <a:off x="0" y="59245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97D"/>
          </a:solidFill>
        </p:spPr>
        <p:txBody>
          <a:bodyPr wrap="square" lIns="0" tIns="0" rIns="0" bIns="0" rtlCol="0">
            <a:noAutofit/>
          </a:bodyPr>
          <a:lstStyle/>
          <a:p>
            <a:endParaRPr/>
          </a:p>
        </p:txBody>
      </p:sp>
      <p:sp>
        <p:nvSpPr>
          <p:cNvPr id="116" name="object 116"/>
          <p:cNvSpPr/>
          <p:nvPr/>
        </p:nvSpPr>
        <p:spPr>
          <a:xfrm>
            <a:off x="0" y="612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C"/>
          </a:solidFill>
        </p:spPr>
        <p:txBody>
          <a:bodyPr wrap="square" lIns="0" tIns="0" rIns="0" bIns="0" rtlCol="0">
            <a:noAutofit/>
          </a:bodyPr>
          <a:lstStyle/>
          <a:p>
            <a:endParaRPr/>
          </a:p>
        </p:txBody>
      </p:sp>
      <p:sp>
        <p:nvSpPr>
          <p:cNvPr id="117" name="object 117"/>
          <p:cNvSpPr/>
          <p:nvPr/>
        </p:nvSpPr>
        <p:spPr>
          <a:xfrm>
            <a:off x="0" y="634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B"/>
          </a:solidFill>
        </p:spPr>
        <p:txBody>
          <a:bodyPr wrap="square" lIns="0" tIns="0" rIns="0" bIns="0" rtlCol="0">
            <a:noAutofit/>
          </a:bodyPr>
          <a:lstStyle/>
          <a:p>
            <a:endParaRPr/>
          </a:p>
        </p:txBody>
      </p:sp>
      <p:sp>
        <p:nvSpPr>
          <p:cNvPr id="118" name="object 118"/>
          <p:cNvSpPr/>
          <p:nvPr/>
        </p:nvSpPr>
        <p:spPr>
          <a:xfrm>
            <a:off x="0" y="654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87A"/>
          </a:solidFill>
        </p:spPr>
        <p:txBody>
          <a:bodyPr wrap="square" lIns="0" tIns="0" rIns="0" bIns="0" rtlCol="0">
            <a:noAutofit/>
          </a:bodyPr>
          <a:lstStyle/>
          <a:p>
            <a:endParaRPr/>
          </a:p>
        </p:txBody>
      </p:sp>
      <p:sp>
        <p:nvSpPr>
          <p:cNvPr id="119" name="object 119"/>
          <p:cNvSpPr/>
          <p:nvPr/>
        </p:nvSpPr>
        <p:spPr>
          <a:xfrm>
            <a:off x="0" y="676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9"/>
          </a:solidFill>
        </p:spPr>
        <p:txBody>
          <a:bodyPr wrap="square" lIns="0" tIns="0" rIns="0" bIns="0" rtlCol="0">
            <a:noAutofit/>
          </a:bodyPr>
          <a:lstStyle/>
          <a:p>
            <a:endParaRPr/>
          </a:p>
        </p:txBody>
      </p:sp>
      <p:sp>
        <p:nvSpPr>
          <p:cNvPr id="120" name="object 120"/>
          <p:cNvSpPr/>
          <p:nvPr/>
        </p:nvSpPr>
        <p:spPr>
          <a:xfrm>
            <a:off x="0" y="697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8"/>
          </a:solidFill>
        </p:spPr>
        <p:txBody>
          <a:bodyPr wrap="square" lIns="0" tIns="0" rIns="0" bIns="0" rtlCol="0">
            <a:noAutofit/>
          </a:bodyPr>
          <a:lstStyle/>
          <a:p>
            <a:endParaRPr/>
          </a:p>
        </p:txBody>
      </p:sp>
      <p:sp>
        <p:nvSpPr>
          <p:cNvPr id="121" name="object 121"/>
          <p:cNvSpPr/>
          <p:nvPr/>
        </p:nvSpPr>
        <p:spPr>
          <a:xfrm>
            <a:off x="0" y="719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7"/>
          </a:solidFill>
        </p:spPr>
        <p:txBody>
          <a:bodyPr wrap="square" lIns="0" tIns="0" rIns="0" bIns="0" rtlCol="0">
            <a:noAutofit/>
          </a:bodyPr>
          <a:lstStyle/>
          <a:p>
            <a:endParaRPr/>
          </a:p>
        </p:txBody>
      </p:sp>
      <p:sp>
        <p:nvSpPr>
          <p:cNvPr id="122" name="object 122"/>
          <p:cNvSpPr/>
          <p:nvPr/>
        </p:nvSpPr>
        <p:spPr>
          <a:xfrm>
            <a:off x="0" y="73977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676"/>
          </a:solidFill>
        </p:spPr>
        <p:txBody>
          <a:bodyPr wrap="square" lIns="0" tIns="0" rIns="0" bIns="0" rtlCol="0">
            <a:noAutofit/>
          </a:bodyPr>
          <a:lstStyle/>
          <a:p>
            <a:endParaRPr/>
          </a:p>
        </p:txBody>
      </p:sp>
      <p:sp>
        <p:nvSpPr>
          <p:cNvPr id="123" name="object 123"/>
          <p:cNvSpPr/>
          <p:nvPr/>
        </p:nvSpPr>
        <p:spPr>
          <a:xfrm>
            <a:off x="0" y="761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5"/>
          </a:solidFill>
        </p:spPr>
        <p:txBody>
          <a:bodyPr wrap="square" lIns="0" tIns="0" rIns="0" bIns="0" rtlCol="0">
            <a:noAutofit/>
          </a:bodyPr>
          <a:lstStyle/>
          <a:p>
            <a:endParaRPr/>
          </a:p>
        </p:txBody>
      </p:sp>
      <p:sp>
        <p:nvSpPr>
          <p:cNvPr id="124" name="object 124"/>
          <p:cNvSpPr/>
          <p:nvPr/>
        </p:nvSpPr>
        <p:spPr>
          <a:xfrm>
            <a:off x="0" y="782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4"/>
          </a:solidFill>
        </p:spPr>
        <p:txBody>
          <a:bodyPr wrap="square" lIns="0" tIns="0" rIns="0" bIns="0" rtlCol="0">
            <a:noAutofit/>
          </a:bodyPr>
          <a:lstStyle/>
          <a:p>
            <a:endParaRPr/>
          </a:p>
        </p:txBody>
      </p:sp>
      <p:sp>
        <p:nvSpPr>
          <p:cNvPr id="125" name="object 125"/>
          <p:cNvSpPr/>
          <p:nvPr/>
        </p:nvSpPr>
        <p:spPr>
          <a:xfrm>
            <a:off x="0" y="803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3"/>
          </a:solidFill>
        </p:spPr>
        <p:txBody>
          <a:bodyPr wrap="square" lIns="0" tIns="0" rIns="0" bIns="0" rtlCol="0">
            <a:noAutofit/>
          </a:bodyPr>
          <a:lstStyle/>
          <a:p>
            <a:endParaRPr/>
          </a:p>
        </p:txBody>
      </p:sp>
      <p:sp>
        <p:nvSpPr>
          <p:cNvPr id="126" name="object 126"/>
          <p:cNvSpPr/>
          <p:nvPr/>
        </p:nvSpPr>
        <p:spPr>
          <a:xfrm>
            <a:off x="0" y="824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2"/>
          </a:solidFill>
        </p:spPr>
        <p:txBody>
          <a:bodyPr wrap="square" lIns="0" tIns="0" rIns="0" bIns="0" rtlCol="0">
            <a:noAutofit/>
          </a:bodyPr>
          <a:lstStyle/>
          <a:p>
            <a:endParaRPr/>
          </a:p>
        </p:txBody>
      </p:sp>
      <p:sp>
        <p:nvSpPr>
          <p:cNvPr id="127" name="object 127"/>
          <p:cNvSpPr/>
          <p:nvPr/>
        </p:nvSpPr>
        <p:spPr>
          <a:xfrm>
            <a:off x="0" y="846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1"/>
          </a:solidFill>
        </p:spPr>
        <p:txBody>
          <a:bodyPr wrap="square" lIns="0" tIns="0" rIns="0" bIns="0" rtlCol="0">
            <a:noAutofit/>
          </a:bodyPr>
          <a:lstStyle/>
          <a:p>
            <a:endParaRPr/>
          </a:p>
        </p:txBody>
      </p:sp>
      <p:sp>
        <p:nvSpPr>
          <p:cNvPr id="128" name="object 128"/>
          <p:cNvSpPr/>
          <p:nvPr/>
        </p:nvSpPr>
        <p:spPr>
          <a:xfrm>
            <a:off x="0" y="86677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470"/>
          </a:solidFill>
        </p:spPr>
        <p:txBody>
          <a:bodyPr wrap="square" lIns="0" tIns="0" rIns="0" bIns="0" rtlCol="0">
            <a:noAutofit/>
          </a:bodyPr>
          <a:lstStyle/>
          <a:p>
            <a:endParaRPr/>
          </a:p>
        </p:txBody>
      </p:sp>
      <p:sp>
        <p:nvSpPr>
          <p:cNvPr id="129" name="object 129"/>
          <p:cNvSpPr/>
          <p:nvPr/>
        </p:nvSpPr>
        <p:spPr>
          <a:xfrm>
            <a:off x="0" y="888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F"/>
          </a:solidFill>
        </p:spPr>
        <p:txBody>
          <a:bodyPr wrap="square" lIns="0" tIns="0" rIns="0" bIns="0" rtlCol="0">
            <a:noAutofit/>
          </a:bodyPr>
          <a:lstStyle/>
          <a:p>
            <a:endParaRPr/>
          </a:p>
        </p:txBody>
      </p:sp>
      <p:sp>
        <p:nvSpPr>
          <p:cNvPr id="130" name="object 130"/>
          <p:cNvSpPr/>
          <p:nvPr/>
        </p:nvSpPr>
        <p:spPr>
          <a:xfrm>
            <a:off x="0" y="909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E"/>
          </a:solidFill>
        </p:spPr>
        <p:txBody>
          <a:bodyPr wrap="square" lIns="0" tIns="0" rIns="0" bIns="0" rtlCol="0">
            <a:noAutofit/>
          </a:bodyPr>
          <a:lstStyle/>
          <a:p>
            <a:endParaRPr/>
          </a:p>
        </p:txBody>
      </p:sp>
      <p:sp>
        <p:nvSpPr>
          <p:cNvPr id="131" name="object 131"/>
          <p:cNvSpPr/>
          <p:nvPr/>
        </p:nvSpPr>
        <p:spPr>
          <a:xfrm>
            <a:off x="0" y="931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D"/>
          </a:solidFill>
        </p:spPr>
        <p:txBody>
          <a:bodyPr wrap="square" lIns="0" tIns="0" rIns="0" bIns="0" rtlCol="0">
            <a:noAutofit/>
          </a:bodyPr>
          <a:lstStyle/>
          <a:p>
            <a:endParaRPr/>
          </a:p>
        </p:txBody>
      </p:sp>
      <p:sp>
        <p:nvSpPr>
          <p:cNvPr id="132" name="object 132"/>
          <p:cNvSpPr/>
          <p:nvPr/>
        </p:nvSpPr>
        <p:spPr>
          <a:xfrm>
            <a:off x="0" y="951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C"/>
          </a:solidFill>
        </p:spPr>
        <p:txBody>
          <a:bodyPr wrap="square" lIns="0" tIns="0" rIns="0" bIns="0" rtlCol="0">
            <a:noAutofit/>
          </a:bodyPr>
          <a:lstStyle/>
          <a:p>
            <a:endParaRPr/>
          </a:p>
        </p:txBody>
      </p:sp>
      <p:sp>
        <p:nvSpPr>
          <p:cNvPr id="133" name="object 133"/>
          <p:cNvSpPr/>
          <p:nvPr/>
        </p:nvSpPr>
        <p:spPr>
          <a:xfrm>
            <a:off x="0" y="973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B"/>
          </a:solidFill>
        </p:spPr>
        <p:txBody>
          <a:bodyPr wrap="square" lIns="0" tIns="0" rIns="0" bIns="0" rtlCol="0">
            <a:noAutofit/>
          </a:bodyPr>
          <a:lstStyle/>
          <a:p>
            <a:endParaRPr/>
          </a:p>
        </p:txBody>
      </p:sp>
      <p:sp>
        <p:nvSpPr>
          <p:cNvPr id="134" name="object 134"/>
          <p:cNvSpPr/>
          <p:nvPr/>
        </p:nvSpPr>
        <p:spPr>
          <a:xfrm>
            <a:off x="0" y="995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A"/>
          </a:solidFill>
        </p:spPr>
        <p:txBody>
          <a:bodyPr wrap="square" lIns="0" tIns="0" rIns="0" bIns="0" rtlCol="0">
            <a:noAutofit/>
          </a:bodyPr>
          <a:lstStyle/>
          <a:p>
            <a:endParaRPr/>
          </a:p>
        </p:txBody>
      </p:sp>
      <p:sp>
        <p:nvSpPr>
          <p:cNvPr id="135" name="object 135"/>
          <p:cNvSpPr/>
          <p:nvPr/>
        </p:nvSpPr>
        <p:spPr>
          <a:xfrm>
            <a:off x="0" y="1015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9"/>
          </a:solidFill>
        </p:spPr>
        <p:txBody>
          <a:bodyPr wrap="square" lIns="0" tIns="0" rIns="0" bIns="0" rtlCol="0">
            <a:noAutofit/>
          </a:bodyPr>
          <a:lstStyle/>
          <a:p>
            <a:endParaRPr/>
          </a:p>
        </p:txBody>
      </p:sp>
      <p:sp>
        <p:nvSpPr>
          <p:cNvPr id="136" name="object 136"/>
          <p:cNvSpPr/>
          <p:nvPr/>
        </p:nvSpPr>
        <p:spPr>
          <a:xfrm>
            <a:off x="0" y="1036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8"/>
          </a:solidFill>
        </p:spPr>
        <p:txBody>
          <a:bodyPr wrap="square" lIns="0" tIns="0" rIns="0" bIns="0" rtlCol="0">
            <a:noAutofit/>
          </a:bodyPr>
          <a:lstStyle/>
          <a:p>
            <a:endParaRPr/>
          </a:p>
        </p:txBody>
      </p:sp>
      <p:sp>
        <p:nvSpPr>
          <p:cNvPr id="137" name="object 137"/>
          <p:cNvSpPr/>
          <p:nvPr/>
        </p:nvSpPr>
        <p:spPr>
          <a:xfrm>
            <a:off x="0" y="1058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167"/>
          </a:solidFill>
        </p:spPr>
        <p:txBody>
          <a:bodyPr wrap="square" lIns="0" tIns="0" rIns="0" bIns="0" rtlCol="0">
            <a:noAutofit/>
          </a:bodyPr>
          <a:lstStyle/>
          <a:p>
            <a:endParaRPr/>
          </a:p>
        </p:txBody>
      </p:sp>
      <p:sp>
        <p:nvSpPr>
          <p:cNvPr id="138" name="object 138"/>
          <p:cNvSpPr/>
          <p:nvPr/>
        </p:nvSpPr>
        <p:spPr>
          <a:xfrm>
            <a:off x="0" y="1078865"/>
            <a:ext cx="9138920" cy="45720"/>
          </a:xfrm>
          <a:custGeom>
            <a:avLst/>
            <a:gdLst/>
            <a:ahLst/>
            <a:cxnLst/>
            <a:rect l="l" t="t" r="r" b="b"/>
            <a:pathLst>
              <a:path w="9138920" h="45720">
                <a:moveTo>
                  <a:pt x="0" y="45720"/>
                </a:moveTo>
                <a:lnTo>
                  <a:pt x="9138920" y="45720"/>
                </a:lnTo>
                <a:lnTo>
                  <a:pt x="9138920" y="0"/>
                </a:lnTo>
                <a:lnTo>
                  <a:pt x="0" y="0"/>
                </a:lnTo>
                <a:lnTo>
                  <a:pt x="0" y="45720"/>
                </a:lnTo>
                <a:close/>
              </a:path>
            </a:pathLst>
          </a:custGeom>
          <a:solidFill>
            <a:srgbClr val="002166"/>
          </a:solidFill>
        </p:spPr>
        <p:txBody>
          <a:bodyPr wrap="square" lIns="0" tIns="0" rIns="0" bIns="0" rtlCol="0">
            <a:noAutofit/>
          </a:bodyPr>
          <a:lstStyle/>
          <a:p>
            <a:endParaRPr/>
          </a:p>
        </p:txBody>
      </p:sp>
      <p:sp>
        <p:nvSpPr>
          <p:cNvPr id="139" name="object 139"/>
          <p:cNvSpPr/>
          <p:nvPr/>
        </p:nvSpPr>
        <p:spPr>
          <a:xfrm>
            <a:off x="0" y="1122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4"/>
          </a:solidFill>
        </p:spPr>
        <p:txBody>
          <a:bodyPr wrap="square" lIns="0" tIns="0" rIns="0" bIns="0" rtlCol="0">
            <a:noAutofit/>
          </a:bodyPr>
          <a:lstStyle/>
          <a:p>
            <a:endParaRPr/>
          </a:p>
        </p:txBody>
      </p:sp>
      <p:sp>
        <p:nvSpPr>
          <p:cNvPr id="140" name="object 140"/>
          <p:cNvSpPr/>
          <p:nvPr/>
        </p:nvSpPr>
        <p:spPr>
          <a:xfrm>
            <a:off x="0" y="1143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3"/>
          </a:solidFill>
        </p:spPr>
        <p:txBody>
          <a:bodyPr wrap="square" lIns="0" tIns="0" rIns="0" bIns="0" rtlCol="0">
            <a:noAutofit/>
          </a:bodyPr>
          <a:lstStyle/>
          <a:p>
            <a:endParaRPr/>
          </a:p>
        </p:txBody>
      </p:sp>
      <p:sp>
        <p:nvSpPr>
          <p:cNvPr id="141" name="object 141"/>
          <p:cNvSpPr/>
          <p:nvPr/>
        </p:nvSpPr>
        <p:spPr>
          <a:xfrm>
            <a:off x="0" y="1163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2"/>
          </a:solidFill>
        </p:spPr>
        <p:txBody>
          <a:bodyPr wrap="square" lIns="0" tIns="0" rIns="0" bIns="0" rtlCol="0">
            <a:noAutofit/>
          </a:bodyPr>
          <a:lstStyle/>
          <a:p>
            <a:endParaRPr/>
          </a:p>
        </p:txBody>
      </p:sp>
      <p:sp>
        <p:nvSpPr>
          <p:cNvPr id="142" name="object 142"/>
          <p:cNvSpPr/>
          <p:nvPr/>
        </p:nvSpPr>
        <p:spPr>
          <a:xfrm>
            <a:off x="0" y="1185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1"/>
          </a:solidFill>
        </p:spPr>
        <p:txBody>
          <a:bodyPr wrap="square" lIns="0" tIns="0" rIns="0" bIns="0" rtlCol="0">
            <a:noAutofit/>
          </a:bodyPr>
          <a:lstStyle/>
          <a:p>
            <a:endParaRPr/>
          </a:p>
        </p:txBody>
      </p:sp>
      <p:sp>
        <p:nvSpPr>
          <p:cNvPr id="143" name="object 143"/>
          <p:cNvSpPr/>
          <p:nvPr/>
        </p:nvSpPr>
        <p:spPr>
          <a:xfrm>
            <a:off x="0" y="1207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0"/>
          </a:solidFill>
        </p:spPr>
        <p:txBody>
          <a:bodyPr wrap="square" lIns="0" tIns="0" rIns="0" bIns="0" rtlCol="0">
            <a:noAutofit/>
          </a:bodyPr>
          <a:lstStyle/>
          <a:p>
            <a:endParaRPr/>
          </a:p>
        </p:txBody>
      </p:sp>
      <p:sp>
        <p:nvSpPr>
          <p:cNvPr id="144" name="object 144"/>
          <p:cNvSpPr/>
          <p:nvPr/>
        </p:nvSpPr>
        <p:spPr>
          <a:xfrm>
            <a:off x="0" y="1227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5F"/>
          </a:solidFill>
        </p:spPr>
        <p:txBody>
          <a:bodyPr wrap="square" lIns="0" tIns="0" rIns="0" bIns="0" rtlCol="0">
            <a:noAutofit/>
          </a:bodyPr>
          <a:lstStyle/>
          <a:p>
            <a:endParaRPr/>
          </a:p>
        </p:txBody>
      </p:sp>
      <p:sp>
        <p:nvSpPr>
          <p:cNvPr id="145" name="object 145"/>
          <p:cNvSpPr/>
          <p:nvPr/>
        </p:nvSpPr>
        <p:spPr>
          <a:xfrm>
            <a:off x="0" y="1249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E"/>
          </a:solidFill>
        </p:spPr>
        <p:txBody>
          <a:bodyPr wrap="square" lIns="0" tIns="0" rIns="0" bIns="0" rtlCol="0">
            <a:noAutofit/>
          </a:bodyPr>
          <a:lstStyle/>
          <a:p>
            <a:endParaRPr/>
          </a:p>
        </p:txBody>
      </p:sp>
      <p:sp>
        <p:nvSpPr>
          <p:cNvPr id="146" name="object 146"/>
          <p:cNvSpPr/>
          <p:nvPr/>
        </p:nvSpPr>
        <p:spPr>
          <a:xfrm>
            <a:off x="0" y="1270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D"/>
          </a:solidFill>
        </p:spPr>
        <p:txBody>
          <a:bodyPr wrap="square" lIns="0" tIns="0" rIns="0" bIns="0" rtlCol="0">
            <a:noAutofit/>
          </a:bodyPr>
          <a:lstStyle/>
          <a:p>
            <a:endParaRPr/>
          </a:p>
        </p:txBody>
      </p:sp>
      <p:sp>
        <p:nvSpPr>
          <p:cNvPr id="147" name="object 147"/>
          <p:cNvSpPr/>
          <p:nvPr/>
        </p:nvSpPr>
        <p:spPr>
          <a:xfrm>
            <a:off x="0" y="1290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C"/>
          </a:solidFill>
        </p:spPr>
        <p:txBody>
          <a:bodyPr wrap="square" lIns="0" tIns="0" rIns="0" bIns="0" rtlCol="0">
            <a:noAutofit/>
          </a:bodyPr>
          <a:lstStyle/>
          <a:p>
            <a:endParaRPr/>
          </a:p>
        </p:txBody>
      </p:sp>
      <p:sp>
        <p:nvSpPr>
          <p:cNvPr id="148" name="object 148"/>
          <p:cNvSpPr/>
          <p:nvPr/>
        </p:nvSpPr>
        <p:spPr>
          <a:xfrm>
            <a:off x="0" y="1312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B"/>
          </a:solidFill>
        </p:spPr>
        <p:txBody>
          <a:bodyPr wrap="square" lIns="0" tIns="0" rIns="0" bIns="0" rtlCol="0">
            <a:noAutofit/>
          </a:bodyPr>
          <a:lstStyle/>
          <a:p>
            <a:endParaRPr/>
          </a:p>
        </p:txBody>
      </p:sp>
      <p:sp>
        <p:nvSpPr>
          <p:cNvPr id="149" name="object 149"/>
          <p:cNvSpPr/>
          <p:nvPr/>
        </p:nvSpPr>
        <p:spPr>
          <a:xfrm>
            <a:off x="0" y="1334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A"/>
          </a:solidFill>
        </p:spPr>
        <p:txBody>
          <a:bodyPr wrap="square" lIns="0" tIns="0" rIns="0" bIns="0" rtlCol="0">
            <a:noAutofit/>
          </a:bodyPr>
          <a:lstStyle/>
          <a:p>
            <a:endParaRPr/>
          </a:p>
        </p:txBody>
      </p:sp>
      <p:sp>
        <p:nvSpPr>
          <p:cNvPr id="150" name="object 150"/>
          <p:cNvSpPr/>
          <p:nvPr/>
        </p:nvSpPr>
        <p:spPr>
          <a:xfrm>
            <a:off x="0" y="1355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9"/>
          </a:solidFill>
        </p:spPr>
        <p:txBody>
          <a:bodyPr wrap="square" lIns="0" tIns="0" rIns="0" bIns="0" rtlCol="0">
            <a:noAutofit/>
          </a:bodyPr>
          <a:lstStyle/>
          <a:p>
            <a:endParaRPr/>
          </a:p>
        </p:txBody>
      </p:sp>
      <p:sp>
        <p:nvSpPr>
          <p:cNvPr id="151" name="object 151"/>
          <p:cNvSpPr/>
          <p:nvPr/>
        </p:nvSpPr>
        <p:spPr>
          <a:xfrm>
            <a:off x="0" y="1376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8"/>
          </a:solidFill>
        </p:spPr>
        <p:txBody>
          <a:bodyPr wrap="square" lIns="0" tIns="0" rIns="0" bIns="0" rtlCol="0">
            <a:noAutofit/>
          </a:bodyPr>
          <a:lstStyle/>
          <a:p>
            <a:endParaRPr/>
          </a:p>
        </p:txBody>
      </p:sp>
      <p:sp>
        <p:nvSpPr>
          <p:cNvPr id="152" name="object 152"/>
          <p:cNvSpPr/>
          <p:nvPr/>
        </p:nvSpPr>
        <p:spPr>
          <a:xfrm>
            <a:off x="0" y="1397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7"/>
          </a:solidFill>
        </p:spPr>
        <p:txBody>
          <a:bodyPr wrap="square" lIns="0" tIns="0" rIns="0" bIns="0" rtlCol="0">
            <a:noAutofit/>
          </a:bodyPr>
          <a:lstStyle/>
          <a:p>
            <a:endParaRPr/>
          </a:p>
        </p:txBody>
      </p:sp>
      <p:sp>
        <p:nvSpPr>
          <p:cNvPr id="153" name="object 153"/>
          <p:cNvSpPr/>
          <p:nvPr/>
        </p:nvSpPr>
        <p:spPr>
          <a:xfrm>
            <a:off x="0" y="141795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B56"/>
          </a:solidFill>
        </p:spPr>
        <p:txBody>
          <a:bodyPr wrap="square" lIns="0" tIns="0" rIns="0" bIns="0" rtlCol="0">
            <a:noAutofit/>
          </a:bodyPr>
          <a:lstStyle/>
          <a:p>
            <a:endParaRPr/>
          </a:p>
        </p:txBody>
      </p:sp>
      <p:sp>
        <p:nvSpPr>
          <p:cNvPr id="154" name="object 154"/>
          <p:cNvSpPr/>
          <p:nvPr/>
        </p:nvSpPr>
        <p:spPr>
          <a:xfrm>
            <a:off x="0" y="1439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5"/>
          </a:solidFill>
        </p:spPr>
        <p:txBody>
          <a:bodyPr wrap="square" lIns="0" tIns="0" rIns="0" bIns="0" rtlCol="0">
            <a:noAutofit/>
          </a:bodyPr>
          <a:lstStyle/>
          <a:p>
            <a:endParaRPr/>
          </a:p>
        </p:txBody>
      </p:sp>
      <p:sp>
        <p:nvSpPr>
          <p:cNvPr id="155" name="object 155"/>
          <p:cNvSpPr/>
          <p:nvPr/>
        </p:nvSpPr>
        <p:spPr>
          <a:xfrm>
            <a:off x="0" y="1461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4"/>
          </a:solidFill>
        </p:spPr>
        <p:txBody>
          <a:bodyPr wrap="square" lIns="0" tIns="0" rIns="0" bIns="0" rtlCol="0">
            <a:noAutofit/>
          </a:bodyPr>
          <a:lstStyle/>
          <a:p>
            <a:endParaRPr/>
          </a:p>
        </p:txBody>
      </p:sp>
      <p:sp>
        <p:nvSpPr>
          <p:cNvPr id="156" name="object 156"/>
          <p:cNvSpPr/>
          <p:nvPr/>
        </p:nvSpPr>
        <p:spPr>
          <a:xfrm>
            <a:off x="0" y="1482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3"/>
          </a:solidFill>
        </p:spPr>
        <p:txBody>
          <a:bodyPr wrap="square" lIns="0" tIns="0" rIns="0" bIns="0" rtlCol="0">
            <a:noAutofit/>
          </a:bodyPr>
          <a:lstStyle/>
          <a:p>
            <a:endParaRPr/>
          </a:p>
        </p:txBody>
      </p:sp>
      <p:sp>
        <p:nvSpPr>
          <p:cNvPr id="157" name="object 157"/>
          <p:cNvSpPr/>
          <p:nvPr/>
        </p:nvSpPr>
        <p:spPr>
          <a:xfrm>
            <a:off x="0" y="1503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2"/>
          </a:solidFill>
        </p:spPr>
        <p:txBody>
          <a:bodyPr wrap="square" lIns="0" tIns="0" rIns="0" bIns="0" rtlCol="0">
            <a:noAutofit/>
          </a:bodyPr>
          <a:lstStyle/>
          <a:p>
            <a:endParaRPr/>
          </a:p>
        </p:txBody>
      </p:sp>
      <p:sp>
        <p:nvSpPr>
          <p:cNvPr id="158" name="object 158"/>
          <p:cNvSpPr/>
          <p:nvPr/>
        </p:nvSpPr>
        <p:spPr>
          <a:xfrm>
            <a:off x="0" y="1524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1"/>
          </a:solidFill>
        </p:spPr>
        <p:txBody>
          <a:bodyPr wrap="square" lIns="0" tIns="0" rIns="0" bIns="0" rtlCol="0">
            <a:noAutofit/>
          </a:bodyPr>
          <a:lstStyle/>
          <a:p>
            <a:endParaRPr/>
          </a:p>
        </p:txBody>
      </p:sp>
      <p:sp>
        <p:nvSpPr>
          <p:cNvPr id="159" name="object 159"/>
          <p:cNvSpPr/>
          <p:nvPr/>
        </p:nvSpPr>
        <p:spPr>
          <a:xfrm>
            <a:off x="0" y="1546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50"/>
          </a:solidFill>
        </p:spPr>
        <p:txBody>
          <a:bodyPr wrap="square" lIns="0" tIns="0" rIns="0" bIns="0" rtlCol="0">
            <a:noAutofit/>
          </a:bodyPr>
          <a:lstStyle/>
          <a:p>
            <a:endParaRPr/>
          </a:p>
        </p:txBody>
      </p:sp>
      <p:sp>
        <p:nvSpPr>
          <p:cNvPr id="160" name="object 160"/>
          <p:cNvSpPr/>
          <p:nvPr/>
        </p:nvSpPr>
        <p:spPr>
          <a:xfrm>
            <a:off x="0" y="15665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94F"/>
          </a:solidFill>
        </p:spPr>
        <p:txBody>
          <a:bodyPr wrap="square" lIns="0" tIns="0" rIns="0" bIns="0" rtlCol="0">
            <a:noAutofit/>
          </a:bodyPr>
          <a:lstStyle/>
          <a:p>
            <a:endParaRPr/>
          </a:p>
        </p:txBody>
      </p:sp>
      <p:sp>
        <p:nvSpPr>
          <p:cNvPr id="161" name="object 161"/>
          <p:cNvSpPr/>
          <p:nvPr/>
        </p:nvSpPr>
        <p:spPr>
          <a:xfrm>
            <a:off x="0" y="1588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4E"/>
          </a:solidFill>
        </p:spPr>
        <p:txBody>
          <a:bodyPr wrap="square" lIns="0" tIns="0" rIns="0" bIns="0" rtlCol="0">
            <a:noAutofit/>
          </a:bodyPr>
          <a:lstStyle/>
          <a:p>
            <a:endParaRPr/>
          </a:p>
        </p:txBody>
      </p:sp>
      <p:sp>
        <p:nvSpPr>
          <p:cNvPr id="162" name="object 162"/>
          <p:cNvSpPr/>
          <p:nvPr/>
        </p:nvSpPr>
        <p:spPr>
          <a:xfrm>
            <a:off x="0" y="1609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D"/>
          </a:solidFill>
        </p:spPr>
        <p:txBody>
          <a:bodyPr wrap="square" lIns="0" tIns="0" rIns="0" bIns="0" rtlCol="0">
            <a:noAutofit/>
          </a:bodyPr>
          <a:lstStyle/>
          <a:p>
            <a:endParaRPr/>
          </a:p>
        </p:txBody>
      </p:sp>
      <p:sp>
        <p:nvSpPr>
          <p:cNvPr id="163" name="object 163"/>
          <p:cNvSpPr/>
          <p:nvPr/>
        </p:nvSpPr>
        <p:spPr>
          <a:xfrm>
            <a:off x="0" y="16300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84C"/>
          </a:solidFill>
        </p:spPr>
        <p:txBody>
          <a:bodyPr wrap="square" lIns="0" tIns="0" rIns="0" bIns="0" rtlCol="0">
            <a:noAutofit/>
          </a:bodyPr>
          <a:lstStyle/>
          <a:p>
            <a:endParaRPr/>
          </a:p>
        </p:txBody>
      </p:sp>
      <p:sp>
        <p:nvSpPr>
          <p:cNvPr id="164" name="object 164"/>
          <p:cNvSpPr/>
          <p:nvPr/>
        </p:nvSpPr>
        <p:spPr>
          <a:xfrm>
            <a:off x="0" y="1651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B"/>
          </a:solidFill>
        </p:spPr>
        <p:txBody>
          <a:bodyPr wrap="square" lIns="0" tIns="0" rIns="0" bIns="0" rtlCol="0">
            <a:noAutofit/>
          </a:bodyPr>
          <a:lstStyle/>
          <a:p>
            <a:endParaRPr/>
          </a:p>
        </p:txBody>
      </p:sp>
      <p:sp>
        <p:nvSpPr>
          <p:cNvPr id="165" name="object 165"/>
          <p:cNvSpPr/>
          <p:nvPr/>
        </p:nvSpPr>
        <p:spPr>
          <a:xfrm>
            <a:off x="0" y="1673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A"/>
          </a:solidFill>
        </p:spPr>
        <p:txBody>
          <a:bodyPr wrap="square" lIns="0" tIns="0" rIns="0" bIns="0" rtlCol="0">
            <a:noAutofit/>
          </a:bodyPr>
          <a:lstStyle/>
          <a:p>
            <a:endParaRPr/>
          </a:p>
        </p:txBody>
      </p:sp>
      <p:sp>
        <p:nvSpPr>
          <p:cNvPr id="166" name="object 166"/>
          <p:cNvSpPr/>
          <p:nvPr/>
        </p:nvSpPr>
        <p:spPr>
          <a:xfrm>
            <a:off x="0" y="1694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9"/>
          </a:solidFill>
        </p:spPr>
        <p:txBody>
          <a:bodyPr wrap="square" lIns="0" tIns="0" rIns="0" bIns="0" rtlCol="0">
            <a:noAutofit/>
          </a:bodyPr>
          <a:lstStyle/>
          <a:p>
            <a:endParaRPr/>
          </a:p>
        </p:txBody>
      </p:sp>
      <p:sp>
        <p:nvSpPr>
          <p:cNvPr id="167" name="object 167"/>
          <p:cNvSpPr/>
          <p:nvPr/>
        </p:nvSpPr>
        <p:spPr>
          <a:xfrm>
            <a:off x="0" y="1715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8"/>
          </a:solidFill>
        </p:spPr>
        <p:txBody>
          <a:bodyPr wrap="square" lIns="0" tIns="0" rIns="0" bIns="0" rtlCol="0">
            <a:noAutofit/>
          </a:bodyPr>
          <a:lstStyle/>
          <a:p>
            <a:endParaRPr/>
          </a:p>
        </p:txBody>
      </p:sp>
      <p:sp>
        <p:nvSpPr>
          <p:cNvPr id="168" name="object 168"/>
          <p:cNvSpPr/>
          <p:nvPr/>
        </p:nvSpPr>
        <p:spPr>
          <a:xfrm>
            <a:off x="0" y="1736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7"/>
          </a:solidFill>
        </p:spPr>
        <p:txBody>
          <a:bodyPr wrap="square" lIns="0" tIns="0" rIns="0" bIns="0" rtlCol="0">
            <a:noAutofit/>
          </a:bodyPr>
          <a:lstStyle/>
          <a:p>
            <a:endParaRPr/>
          </a:p>
        </p:txBody>
      </p:sp>
      <p:sp>
        <p:nvSpPr>
          <p:cNvPr id="169" name="object 169"/>
          <p:cNvSpPr/>
          <p:nvPr/>
        </p:nvSpPr>
        <p:spPr>
          <a:xfrm>
            <a:off x="0" y="1758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6"/>
          </a:solidFill>
        </p:spPr>
        <p:txBody>
          <a:bodyPr wrap="square" lIns="0" tIns="0" rIns="0" bIns="0" rtlCol="0">
            <a:noAutofit/>
          </a:bodyPr>
          <a:lstStyle/>
          <a:p>
            <a:endParaRPr/>
          </a:p>
        </p:txBody>
      </p:sp>
      <p:sp>
        <p:nvSpPr>
          <p:cNvPr id="170" name="object 170"/>
          <p:cNvSpPr/>
          <p:nvPr/>
        </p:nvSpPr>
        <p:spPr>
          <a:xfrm>
            <a:off x="0" y="177863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645"/>
          </a:solidFill>
        </p:spPr>
        <p:txBody>
          <a:bodyPr wrap="square" lIns="0" tIns="0" rIns="0" bIns="0" rtlCol="0">
            <a:noAutofit/>
          </a:bodyPr>
          <a:lstStyle/>
          <a:p>
            <a:endParaRPr/>
          </a:p>
        </p:txBody>
      </p:sp>
      <p:sp>
        <p:nvSpPr>
          <p:cNvPr id="171" name="object 171"/>
          <p:cNvSpPr/>
          <p:nvPr/>
        </p:nvSpPr>
        <p:spPr>
          <a:xfrm>
            <a:off x="0" y="1800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4"/>
          </a:solidFill>
        </p:spPr>
        <p:txBody>
          <a:bodyPr wrap="square" lIns="0" tIns="0" rIns="0" bIns="0" rtlCol="0">
            <a:noAutofit/>
          </a:bodyPr>
          <a:lstStyle/>
          <a:p>
            <a:endParaRPr/>
          </a:p>
        </p:txBody>
      </p:sp>
      <p:sp>
        <p:nvSpPr>
          <p:cNvPr id="172" name="object 172"/>
          <p:cNvSpPr/>
          <p:nvPr/>
        </p:nvSpPr>
        <p:spPr>
          <a:xfrm>
            <a:off x="0" y="1821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3"/>
          </a:solidFill>
        </p:spPr>
        <p:txBody>
          <a:bodyPr wrap="square" lIns="0" tIns="0" rIns="0" bIns="0" rtlCol="0">
            <a:noAutofit/>
          </a:bodyPr>
          <a:lstStyle/>
          <a:p>
            <a:endParaRPr/>
          </a:p>
        </p:txBody>
      </p:sp>
      <p:sp>
        <p:nvSpPr>
          <p:cNvPr id="173" name="object 173"/>
          <p:cNvSpPr/>
          <p:nvPr/>
        </p:nvSpPr>
        <p:spPr>
          <a:xfrm>
            <a:off x="0" y="1842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2"/>
          </a:solidFill>
        </p:spPr>
        <p:txBody>
          <a:bodyPr wrap="square" lIns="0" tIns="0" rIns="0" bIns="0" rtlCol="0">
            <a:noAutofit/>
          </a:bodyPr>
          <a:lstStyle/>
          <a:p>
            <a:endParaRPr/>
          </a:p>
        </p:txBody>
      </p:sp>
      <p:sp>
        <p:nvSpPr>
          <p:cNvPr id="174" name="object 174"/>
          <p:cNvSpPr/>
          <p:nvPr/>
        </p:nvSpPr>
        <p:spPr>
          <a:xfrm>
            <a:off x="0" y="1863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1"/>
          </a:solidFill>
        </p:spPr>
        <p:txBody>
          <a:bodyPr wrap="square" lIns="0" tIns="0" rIns="0" bIns="0" rtlCol="0">
            <a:noAutofit/>
          </a:bodyPr>
          <a:lstStyle/>
          <a:p>
            <a:endParaRPr/>
          </a:p>
        </p:txBody>
      </p:sp>
      <p:sp>
        <p:nvSpPr>
          <p:cNvPr id="175" name="object 175"/>
          <p:cNvSpPr/>
          <p:nvPr/>
        </p:nvSpPr>
        <p:spPr>
          <a:xfrm>
            <a:off x="0" y="1885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0"/>
          </a:solidFill>
        </p:spPr>
        <p:txBody>
          <a:bodyPr wrap="square" lIns="0" tIns="0" rIns="0" bIns="0" rtlCol="0">
            <a:noAutofit/>
          </a:bodyPr>
          <a:lstStyle/>
          <a:p>
            <a:endParaRPr/>
          </a:p>
        </p:txBody>
      </p:sp>
      <p:sp>
        <p:nvSpPr>
          <p:cNvPr id="176" name="object 176"/>
          <p:cNvSpPr/>
          <p:nvPr/>
        </p:nvSpPr>
        <p:spPr>
          <a:xfrm>
            <a:off x="0" y="1906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3F"/>
          </a:solidFill>
        </p:spPr>
        <p:txBody>
          <a:bodyPr wrap="square" lIns="0" tIns="0" rIns="0" bIns="0" rtlCol="0">
            <a:noAutofit/>
          </a:bodyPr>
          <a:lstStyle/>
          <a:p>
            <a:endParaRPr/>
          </a:p>
        </p:txBody>
      </p:sp>
      <p:sp>
        <p:nvSpPr>
          <p:cNvPr id="177" name="object 177"/>
          <p:cNvSpPr/>
          <p:nvPr/>
        </p:nvSpPr>
        <p:spPr>
          <a:xfrm>
            <a:off x="0" y="1927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E"/>
          </a:solidFill>
        </p:spPr>
        <p:txBody>
          <a:bodyPr wrap="square" lIns="0" tIns="0" rIns="0" bIns="0" rtlCol="0">
            <a:noAutofit/>
          </a:bodyPr>
          <a:lstStyle/>
          <a:p>
            <a:endParaRPr/>
          </a:p>
        </p:txBody>
      </p:sp>
      <p:sp>
        <p:nvSpPr>
          <p:cNvPr id="178" name="object 178"/>
          <p:cNvSpPr/>
          <p:nvPr/>
        </p:nvSpPr>
        <p:spPr>
          <a:xfrm>
            <a:off x="0" y="1948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D"/>
          </a:solidFill>
        </p:spPr>
        <p:txBody>
          <a:bodyPr wrap="square" lIns="0" tIns="0" rIns="0" bIns="0" rtlCol="0">
            <a:noAutofit/>
          </a:bodyPr>
          <a:lstStyle/>
          <a:p>
            <a:endParaRPr/>
          </a:p>
        </p:txBody>
      </p:sp>
      <p:sp>
        <p:nvSpPr>
          <p:cNvPr id="179" name="object 179"/>
          <p:cNvSpPr/>
          <p:nvPr/>
        </p:nvSpPr>
        <p:spPr>
          <a:xfrm>
            <a:off x="0" y="1970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C"/>
          </a:solidFill>
        </p:spPr>
        <p:txBody>
          <a:bodyPr wrap="square" lIns="0" tIns="0" rIns="0" bIns="0" rtlCol="0">
            <a:noAutofit/>
          </a:bodyPr>
          <a:lstStyle/>
          <a:p>
            <a:endParaRPr/>
          </a:p>
        </p:txBody>
      </p:sp>
      <p:sp>
        <p:nvSpPr>
          <p:cNvPr id="180" name="object 180"/>
          <p:cNvSpPr/>
          <p:nvPr/>
        </p:nvSpPr>
        <p:spPr>
          <a:xfrm>
            <a:off x="0" y="1990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B"/>
          </a:solidFill>
        </p:spPr>
        <p:txBody>
          <a:bodyPr wrap="square" lIns="0" tIns="0" rIns="0" bIns="0" rtlCol="0">
            <a:noAutofit/>
          </a:bodyPr>
          <a:lstStyle/>
          <a:p>
            <a:endParaRPr/>
          </a:p>
        </p:txBody>
      </p:sp>
      <p:sp>
        <p:nvSpPr>
          <p:cNvPr id="181" name="object 181"/>
          <p:cNvSpPr/>
          <p:nvPr/>
        </p:nvSpPr>
        <p:spPr>
          <a:xfrm>
            <a:off x="0" y="2012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A"/>
          </a:solidFill>
        </p:spPr>
        <p:txBody>
          <a:bodyPr wrap="square" lIns="0" tIns="0" rIns="0" bIns="0" rtlCol="0">
            <a:noAutofit/>
          </a:bodyPr>
          <a:lstStyle/>
          <a:p>
            <a:endParaRPr/>
          </a:p>
        </p:txBody>
      </p:sp>
      <p:sp>
        <p:nvSpPr>
          <p:cNvPr id="182" name="object 182"/>
          <p:cNvSpPr/>
          <p:nvPr/>
        </p:nvSpPr>
        <p:spPr>
          <a:xfrm>
            <a:off x="0" y="2033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9"/>
          </a:solidFill>
        </p:spPr>
        <p:txBody>
          <a:bodyPr wrap="square" lIns="0" tIns="0" rIns="0" bIns="0" rtlCol="0">
            <a:noAutofit/>
          </a:bodyPr>
          <a:lstStyle/>
          <a:p>
            <a:endParaRPr/>
          </a:p>
        </p:txBody>
      </p:sp>
      <p:sp>
        <p:nvSpPr>
          <p:cNvPr id="183" name="object 183"/>
          <p:cNvSpPr/>
          <p:nvPr/>
        </p:nvSpPr>
        <p:spPr>
          <a:xfrm>
            <a:off x="0" y="2054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8"/>
          </a:solidFill>
        </p:spPr>
        <p:txBody>
          <a:bodyPr wrap="square" lIns="0" tIns="0" rIns="0" bIns="0" rtlCol="0">
            <a:noAutofit/>
          </a:bodyPr>
          <a:lstStyle/>
          <a:p>
            <a:endParaRPr/>
          </a:p>
        </p:txBody>
      </p:sp>
      <p:sp>
        <p:nvSpPr>
          <p:cNvPr id="184" name="object 184"/>
          <p:cNvSpPr/>
          <p:nvPr/>
        </p:nvSpPr>
        <p:spPr>
          <a:xfrm>
            <a:off x="0" y="2075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7"/>
          </a:solidFill>
        </p:spPr>
        <p:txBody>
          <a:bodyPr wrap="square" lIns="0" tIns="0" rIns="0" bIns="0" rtlCol="0">
            <a:noAutofit/>
          </a:bodyPr>
          <a:lstStyle/>
          <a:p>
            <a:endParaRPr/>
          </a:p>
        </p:txBody>
      </p:sp>
      <p:sp>
        <p:nvSpPr>
          <p:cNvPr id="185" name="object 185"/>
          <p:cNvSpPr/>
          <p:nvPr/>
        </p:nvSpPr>
        <p:spPr>
          <a:xfrm>
            <a:off x="0" y="2097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6"/>
          </a:solidFill>
        </p:spPr>
        <p:txBody>
          <a:bodyPr wrap="square" lIns="0" tIns="0" rIns="0" bIns="0" rtlCol="0">
            <a:noAutofit/>
          </a:bodyPr>
          <a:lstStyle/>
          <a:p>
            <a:endParaRPr/>
          </a:p>
        </p:txBody>
      </p:sp>
      <p:sp>
        <p:nvSpPr>
          <p:cNvPr id="186" name="object 186"/>
          <p:cNvSpPr/>
          <p:nvPr/>
        </p:nvSpPr>
        <p:spPr>
          <a:xfrm>
            <a:off x="0" y="211772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035"/>
          </a:solidFill>
        </p:spPr>
        <p:txBody>
          <a:bodyPr wrap="square" lIns="0" tIns="0" rIns="0" bIns="0" rtlCol="0">
            <a:noAutofit/>
          </a:bodyPr>
          <a:lstStyle/>
          <a:p>
            <a:endParaRPr/>
          </a:p>
        </p:txBody>
      </p:sp>
      <p:sp>
        <p:nvSpPr>
          <p:cNvPr id="187" name="object 187"/>
          <p:cNvSpPr/>
          <p:nvPr/>
        </p:nvSpPr>
        <p:spPr>
          <a:xfrm>
            <a:off x="0" y="2139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034"/>
          </a:solidFill>
        </p:spPr>
        <p:txBody>
          <a:bodyPr wrap="square" lIns="0" tIns="0" rIns="0" bIns="0" rtlCol="0">
            <a:noAutofit/>
          </a:bodyPr>
          <a:lstStyle/>
          <a:p>
            <a:endParaRPr/>
          </a:p>
        </p:txBody>
      </p:sp>
      <p:sp>
        <p:nvSpPr>
          <p:cNvPr id="188" name="object 188"/>
          <p:cNvSpPr/>
          <p:nvPr/>
        </p:nvSpPr>
        <p:spPr>
          <a:xfrm>
            <a:off x="0" y="2160905"/>
            <a:ext cx="9138920" cy="45719"/>
          </a:xfrm>
          <a:custGeom>
            <a:avLst/>
            <a:gdLst/>
            <a:ahLst/>
            <a:cxnLst/>
            <a:rect l="l" t="t" r="r" b="b"/>
            <a:pathLst>
              <a:path w="9138920" h="45719">
                <a:moveTo>
                  <a:pt x="0" y="45719"/>
                </a:moveTo>
                <a:lnTo>
                  <a:pt x="9138920" y="45719"/>
                </a:lnTo>
                <a:lnTo>
                  <a:pt x="9138920" y="0"/>
                </a:lnTo>
                <a:lnTo>
                  <a:pt x="0" y="0"/>
                </a:lnTo>
                <a:lnTo>
                  <a:pt x="0" y="45719"/>
                </a:lnTo>
                <a:close/>
              </a:path>
            </a:pathLst>
          </a:custGeom>
          <a:solidFill>
            <a:srgbClr val="000F33"/>
          </a:solidFill>
        </p:spPr>
        <p:txBody>
          <a:bodyPr wrap="square" lIns="0" tIns="0" rIns="0" bIns="0" rtlCol="0">
            <a:noAutofit/>
          </a:bodyPr>
          <a:lstStyle/>
          <a:p>
            <a:endParaRPr/>
          </a:p>
        </p:txBody>
      </p:sp>
      <p:sp>
        <p:nvSpPr>
          <p:cNvPr id="189" name="object 189"/>
          <p:cNvSpPr/>
          <p:nvPr/>
        </p:nvSpPr>
        <p:spPr>
          <a:xfrm>
            <a:off x="0" y="2202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F31"/>
          </a:solidFill>
        </p:spPr>
        <p:txBody>
          <a:bodyPr wrap="square" lIns="0" tIns="0" rIns="0" bIns="0" rtlCol="0">
            <a:noAutofit/>
          </a:bodyPr>
          <a:lstStyle/>
          <a:p>
            <a:endParaRPr/>
          </a:p>
        </p:txBody>
      </p:sp>
      <p:sp>
        <p:nvSpPr>
          <p:cNvPr id="190" name="object 190"/>
          <p:cNvSpPr/>
          <p:nvPr/>
        </p:nvSpPr>
        <p:spPr>
          <a:xfrm>
            <a:off x="0" y="2224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30"/>
          </a:solidFill>
        </p:spPr>
        <p:txBody>
          <a:bodyPr wrap="square" lIns="0" tIns="0" rIns="0" bIns="0" rtlCol="0">
            <a:noAutofit/>
          </a:bodyPr>
          <a:lstStyle/>
          <a:p>
            <a:endParaRPr/>
          </a:p>
        </p:txBody>
      </p:sp>
      <p:sp>
        <p:nvSpPr>
          <p:cNvPr id="191" name="object 191"/>
          <p:cNvSpPr/>
          <p:nvPr/>
        </p:nvSpPr>
        <p:spPr>
          <a:xfrm>
            <a:off x="0" y="2245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F"/>
          </a:solidFill>
        </p:spPr>
        <p:txBody>
          <a:bodyPr wrap="square" lIns="0" tIns="0" rIns="0" bIns="0" rtlCol="0">
            <a:noAutofit/>
          </a:bodyPr>
          <a:lstStyle/>
          <a:p>
            <a:endParaRPr/>
          </a:p>
        </p:txBody>
      </p:sp>
      <p:sp>
        <p:nvSpPr>
          <p:cNvPr id="192" name="object 192"/>
          <p:cNvSpPr/>
          <p:nvPr/>
        </p:nvSpPr>
        <p:spPr>
          <a:xfrm>
            <a:off x="0" y="2266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E"/>
          </a:solidFill>
        </p:spPr>
        <p:txBody>
          <a:bodyPr wrap="square" lIns="0" tIns="0" rIns="0" bIns="0" rtlCol="0">
            <a:noAutofit/>
          </a:bodyPr>
          <a:lstStyle/>
          <a:p>
            <a:endParaRPr/>
          </a:p>
        </p:txBody>
      </p:sp>
      <p:sp>
        <p:nvSpPr>
          <p:cNvPr id="193" name="object 193"/>
          <p:cNvSpPr/>
          <p:nvPr/>
        </p:nvSpPr>
        <p:spPr>
          <a:xfrm>
            <a:off x="0" y="2287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D"/>
          </a:solidFill>
        </p:spPr>
        <p:txBody>
          <a:bodyPr wrap="square" lIns="0" tIns="0" rIns="0" bIns="0" rtlCol="0">
            <a:noAutofit/>
          </a:bodyPr>
          <a:lstStyle/>
          <a:p>
            <a:endParaRPr/>
          </a:p>
        </p:txBody>
      </p:sp>
      <p:sp>
        <p:nvSpPr>
          <p:cNvPr id="194" name="object 194"/>
          <p:cNvSpPr/>
          <p:nvPr/>
        </p:nvSpPr>
        <p:spPr>
          <a:xfrm>
            <a:off x="0" y="2309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C"/>
          </a:solidFill>
        </p:spPr>
        <p:txBody>
          <a:bodyPr wrap="square" lIns="0" tIns="0" rIns="0" bIns="0" rtlCol="0">
            <a:noAutofit/>
          </a:bodyPr>
          <a:lstStyle/>
          <a:p>
            <a:endParaRPr/>
          </a:p>
        </p:txBody>
      </p:sp>
      <p:sp>
        <p:nvSpPr>
          <p:cNvPr id="195" name="object 195"/>
          <p:cNvSpPr/>
          <p:nvPr/>
        </p:nvSpPr>
        <p:spPr>
          <a:xfrm>
            <a:off x="0" y="2329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D2B"/>
          </a:solidFill>
        </p:spPr>
        <p:txBody>
          <a:bodyPr wrap="square" lIns="0" tIns="0" rIns="0" bIns="0" rtlCol="0">
            <a:noAutofit/>
          </a:bodyPr>
          <a:lstStyle/>
          <a:p>
            <a:endParaRPr/>
          </a:p>
        </p:txBody>
      </p:sp>
      <p:sp>
        <p:nvSpPr>
          <p:cNvPr id="196" name="object 196"/>
          <p:cNvSpPr/>
          <p:nvPr/>
        </p:nvSpPr>
        <p:spPr>
          <a:xfrm>
            <a:off x="0" y="2351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A"/>
          </a:solidFill>
        </p:spPr>
        <p:txBody>
          <a:bodyPr wrap="square" lIns="0" tIns="0" rIns="0" bIns="0" rtlCol="0">
            <a:noAutofit/>
          </a:bodyPr>
          <a:lstStyle/>
          <a:p>
            <a:endParaRPr/>
          </a:p>
        </p:txBody>
      </p:sp>
      <p:sp>
        <p:nvSpPr>
          <p:cNvPr id="197" name="object 197"/>
          <p:cNvSpPr/>
          <p:nvPr/>
        </p:nvSpPr>
        <p:spPr>
          <a:xfrm>
            <a:off x="0" y="2372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9"/>
          </a:solidFill>
        </p:spPr>
        <p:txBody>
          <a:bodyPr wrap="square" lIns="0" tIns="0" rIns="0" bIns="0" rtlCol="0">
            <a:noAutofit/>
          </a:bodyPr>
          <a:lstStyle/>
          <a:p>
            <a:endParaRPr/>
          </a:p>
        </p:txBody>
      </p:sp>
      <p:sp>
        <p:nvSpPr>
          <p:cNvPr id="198" name="object 198"/>
          <p:cNvSpPr/>
          <p:nvPr/>
        </p:nvSpPr>
        <p:spPr>
          <a:xfrm>
            <a:off x="0" y="2394585"/>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C28"/>
          </a:solidFill>
        </p:spPr>
        <p:txBody>
          <a:bodyPr wrap="square" lIns="0" tIns="0" rIns="0" bIns="0" rtlCol="0">
            <a:noAutofit/>
          </a:bodyPr>
          <a:lstStyle/>
          <a:p>
            <a:endParaRPr/>
          </a:p>
        </p:txBody>
      </p:sp>
      <p:sp>
        <p:nvSpPr>
          <p:cNvPr id="199" name="object 199"/>
          <p:cNvSpPr/>
          <p:nvPr/>
        </p:nvSpPr>
        <p:spPr>
          <a:xfrm>
            <a:off x="0" y="2414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7"/>
          </a:solidFill>
        </p:spPr>
        <p:txBody>
          <a:bodyPr wrap="square" lIns="0" tIns="0" rIns="0" bIns="0" rtlCol="0">
            <a:noAutofit/>
          </a:bodyPr>
          <a:lstStyle/>
          <a:p>
            <a:endParaRPr/>
          </a:p>
        </p:txBody>
      </p:sp>
      <p:sp>
        <p:nvSpPr>
          <p:cNvPr id="200" name="object 200"/>
          <p:cNvSpPr/>
          <p:nvPr/>
        </p:nvSpPr>
        <p:spPr>
          <a:xfrm>
            <a:off x="0" y="2436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6"/>
          </a:solidFill>
        </p:spPr>
        <p:txBody>
          <a:bodyPr wrap="square" lIns="0" tIns="0" rIns="0" bIns="0" rtlCol="0">
            <a:noAutofit/>
          </a:bodyPr>
          <a:lstStyle/>
          <a:p>
            <a:endParaRPr/>
          </a:p>
        </p:txBody>
      </p:sp>
      <p:sp>
        <p:nvSpPr>
          <p:cNvPr id="201" name="object 201"/>
          <p:cNvSpPr/>
          <p:nvPr/>
        </p:nvSpPr>
        <p:spPr>
          <a:xfrm>
            <a:off x="0" y="2456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B25"/>
          </a:solidFill>
        </p:spPr>
        <p:txBody>
          <a:bodyPr wrap="square" lIns="0" tIns="0" rIns="0" bIns="0" rtlCol="0">
            <a:noAutofit/>
          </a:bodyPr>
          <a:lstStyle/>
          <a:p>
            <a:endParaRPr/>
          </a:p>
        </p:txBody>
      </p:sp>
      <p:sp>
        <p:nvSpPr>
          <p:cNvPr id="202" name="object 202"/>
          <p:cNvSpPr/>
          <p:nvPr/>
        </p:nvSpPr>
        <p:spPr>
          <a:xfrm>
            <a:off x="0" y="2478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4"/>
          </a:solidFill>
        </p:spPr>
        <p:txBody>
          <a:bodyPr wrap="square" lIns="0" tIns="0" rIns="0" bIns="0" rtlCol="0">
            <a:noAutofit/>
          </a:bodyPr>
          <a:lstStyle/>
          <a:p>
            <a:endParaRPr/>
          </a:p>
        </p:txBody>
      </p:sp>
      <p:sp>
        <p:nvSpPr>
          <p:cNvPr id="203" name="object 203"/>
          <p:cNvSpPr/>
          <p:nvPr/>
        </p:nvSpPr>
        <p:spPr>
          <a:xfrm>
            <a:off x="0" y="2499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3"/>
          </a:solidFill>
        </p:spPr>
        <p:txBody>
          <a:bodyPr wrap="square" lIns="0" tIns="0" rIns="0" bIns="0" rtlCol="0">
            <a:noAutofit/>
          </a:bodyPr>
          <a:lstStyle/>
          <a:p>
            <a:endParaRPr/>
          </a:p>
        </p:txBody>
      </p:sp>
      <p:sp>
        <p:nvSpPr>
          <p:cNvPr id="204" name="object 204"/>
          <p:cNvSpPr/>
          <p:nvPr/>
        </p:nvSpPr>
        <p:spPr>
          <a:xfrm>
            <a:off x="0" y="2521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2"/>
          </a:solidFill>
        </p:spPr>
        <p:txBody>
          <a:bodyPr wrap="square" lIns="0" tIns="0" rIns="0" bIns="0" rtlCol="0">
            <a:noAutofit/>
          </a:bodyPr>
          <a:lstStyle/>
          <a:p>
            <a:endParaRPr/>
          </a:p>
        </p:txBody>
      </p:sp>
      <p:sp>
        <p:nvSpPr>
          <p:cNvPr id="205" name="object 205"/>
          <p:cNvSpPr/>
          <p:nvPr/>
        </p:nvSpPr>
        <p:spPr>
          <a:xfrm>
            <a:off x="0" y="2541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921"/>
          </a:solidFill>
        </p:spPr>
        <p:txBody>
          <a:bodyPr wrap="square" lIns="0" tIns="0" rIns="0" bIns="0" rtlCol="0">
            <a:noAutofit/>
          </a:bodyPr>
          <a:lstStyle/>
          <a:p>
            <a:endParaRPr/>
          </a:p>
        </p:txBody>
      </p:sp>
      <p:sp>
        <p:nvSpPr>
          <p:cNvPr id="206" name="object 206"/>
          <p:cNvSpPr/>
          <p:nvPr/>
        </p:nvSpPr>
        <p:spPr>
          <a:xfrm>
            <a:off x="0" y="2563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20"/>
          </a:solidFill>
        </p:spPr>
        <p:txBody>
          <a:bodyPr wrap="square" lIns="0" tIns="0" rIns="0" bIns="0" rtlCol="0">
            <a:noAutofit/>
          </a:bodyPr>
          <a:lstStyle/>
          <a:p>
            <a:endParaRPr/>
          </a:p>
        </p:txBody>
      </p:sp>
      <p:sp>
        <p:nvSpPr>
          <p:cNvPr id="207" name="object 207"/>
          <p:cNvSpPr/>
          <p:nvPr/>
        </p:nvSpPr>
        <p:spPr>
          <a:xfrm>
            <a:off x="0" y="2585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1F"/>
          </a:solidFill>
        </p:spPr>
        <p:txBody>
          <a:bodyPr wrap="square" lIns="0" tIns="0" rIns="0" bIns="0" rtlCol="0">
            <a:noAutofit/>
          </a:bodyPr>
          <a:lstStyle/>
          <a:p>
            <a:endParaRPr/>
          </a:p>
        </p:txBody>
      </p:sp>
      <p:sp>
        <p:nvSpPr>
          <p:cNvPr id="208" name="object 208"/>
          <p:cNvSpPr/>
          <p:nvPr/>
        </p:nvSpPr>
        <p:spPr>
          <a:xfrm>
            <a:off x="0" y="260667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81E"/>
          </a:solidFill>
        </p:spPr>
        <p:txBody>
          <a:bodyPr wrap="square" lIns="0" tIns="0" rIns="0" bIns="0" rtlCol="0">
            <a:noAutofit/>
          </a:bodyPr>
          <a:lstStyle/>
          <a:p>
            <a:endParaRPr/>
          </a:p>
        </p:txBody>
      </p:sp>
      <p:sp>
        <p:nvSpPr>
          <p:cNvPr id="209" name="object 209"/>
          <p:cNvSpPr/>
          <p:nvPr/>
        </p:nvSpPr>
        <p:spPr>
          <a:xfrm>
            <a:off x="0" y="2626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D"/>
          </a:solidFill>
        </p:spPr>
        <p:txBody>
          <a:bodyPr wrap="square" lIns="0" tIns="0" rIns="0" bIns="0" rtlCol="0">
            <a:noAutofit/>
          </a:bodyPr>
          <a:lstStyle/>
          <a:p>
            <a:endParaRPr/>
          </a:p>
        </p:txBody>
      </p:sp>
      <p:sp>
        <p:nvSpPr>
          <p:cNvPr id="210" name="object 210"/>
          <p:cNvSpPr/>
          <p:nvPr/>
        </p:nvSpPr>
        <p:spPr>
          <a:xfrm>
            <a:off x="0" y="2648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C"/>
          </a:solidFill>
        </p:spPr>
        <p:txBody>
          <a:bodyPr wrap="square" lIns="0" tIns="0" rIns="0" bIns="0" rtlCol="0">
            <a:noAutofit/>
          </a:bodyPr>
          <a:lstStyle/>
          <a:p>
            <a:endParaRPr/>
          </a:p>
        </p:txBody>
      </p:sp>
      <p:sp>
        <p:nvSpPr>
          <p:cNvPr id="211" name="object 211"/>
          <p:cNvSpPr/>
          <p:nvPr/>
        </p:nvSpPr>
        <p:spPr>
          <a:xfrm>
            <a:off x="0" y="2668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71B"/>
          </a:solidFill>
        </p:spPr>
        <p:txBody>
          <a:bodyPr wrap="square" lIns="0" tIns="0" rIns="0" bIns="0" rtlCol="0">
            <a:noAutofit/>
          </a:bodyPr>
          <a:lstStyle/>
          <a:p>
            <a:endParaRPr/>
          </a:p>
        </p:txBody>
      </p:sp>
      <p:sp>
        <p:nvSpPr>
          <p:cNvPr id="212" name="object 212"/>
          <p:cNvSpPr/>
          <p:nvPr/>
        </p:nvSpPr>
        <p:spPr>
          <a:xfrm>
            <a:off x="0" y="2690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A"/>
          </a:solidFill>
        </p:spPr>
        <p:txBody>
          <a:bodyPr wrap="square" lIns="0" tIns="0" rIns="0" bIns="0" rtlCol="0">
            <a:noAutofit/>
          </a:bodyPr>
          <a:lstStyle/>
          <a:p>
            <a:endParaRPr/>
          </a:p>
        </p:txBody>
      </p:sp>
      <p:sp>
        <p:nvSpPr>
          <p:cNvPr id="213" name="object 213"/>
          <p:cNvSpPr/>
          <p:nvPr/>
        </p:nvSpPr>
        <p:spPr>
          <a:xfrm>
            <a:off x="0" y="2712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9"/>
          </a:solidFill>
        </p:spPr>
        <p:txBody>
          <a:bodyPr wrap="square" lIns="0" tIns="0" rIns="0" bIns="0" rtlCol="0">
            <a:noAutofit/>
          </a:bodyPr>
          <a:lstStyle/>
          <a:p>
            <a:endParaRPr/>
          </a:p>
        </p:txBody>
      </p:sp>
      <p:sp>
        <p:nvSpPr>
          <p:cNvPr id="214" name="object 214"/>
          <p:cNvSpPr/>
          <p:nvPr/>
        </p:nvSpPr>
        <p:spPr>
          <a:xfrm>
            <a:off x="0" y="273367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8"/>
          </a:solidFill>
        </p:spPr>
        <p:txBody>
          <a:bodyPr wrap="square" lIns="0" tIns="0" rIns="0" bIns="0" rtlCol="0">
            <a:noAutofit/>
          </a:bodyPr>
          <a:lstStyle/>
          <a:p>
            <a:endParaRPr/>
          </a:p>
        </p:txBody>
      </p:sp>
      <p:sp>
        <p:nvSpPr>
          <p:cNvPr id="215" name="object 215"/>
          <p:cNvSpPr/>
          <p:nvPr/>
        </p:nvSpPr>
        <p:spPr>
          <a:xfrm>
            <a:off x="0" y="2753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7"/>
          </a:solidFill>
        </p:spPr>
        <p:txBody>
          <a:bodyPr wrap="square" lIns="0" tIns="0" rIns="0" bIns="0" rtlCol="0">
            <a:noAutofit/>
          </a:bodyPr>
          <a:lstStyle/>
          <a:p>
            <a:endParaRPr/>
          </a:p>
        </p:txBody>
      </p:sp>
      <p:sp>
        <p:nvSpPr>
          <p:cNvPr id="216" name="object 216"/>
          <p:cNvSpPr/>
          <p:nvPr/>
        </p:nvSpPr>
        <p:spPr>
          <a:xfrm>
            <a:off x="0" y="2775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6"/>
          </a:solidFill>
        </p:spPr>
        <p:txBody>
          <a:bodyPr wrap="square" lIns="0" tIns="0" rIns="0" bIns="0" rtlCol="0">
            <a:noAutofit/>
          </a:bodyPr>
          <a:lstStyle/>
          <a:p>
            <a:endParaRPr/>
          </a:p>
        </p:txBody>
      </p:sp>
      <p:sp>
        <p:nvSpPr>
          <p:cNvPr id="217" name="object 217"/>
          <p:cNvSpPr/>
          <p:nvPr/>
        </p:nvSpPr>
        <p:spPr>
          <a:xfrm>
            <a:off x="0" y="2797174"/>
            <a:ext cx="9138920" cy="21589"/>
          </a:xfrm>
          <a:custGeom>
            <a:avLst/>
            <a:gdLst/>
            <a:ahLst/>
            <a:cxnLst/>
            <a:rect l="l" t="t" r="r" b="b"/>
            <a:pathLst>
              <a:path w="9138920" h="21589">
                <a:moveTo>
                  <a:pt x="0" y="21589"/>
                </a:moveTo>
                <a:lnTo>
                  <a:pt x="9138920" y="21589"/>
                </a:lnTo>
                <a:lnTo>
                  <a:pt x="9138920" y="0"/>
                </a:lnTo>
                <a:lnTo>
                  <a:pt x="0" y="0"/>
                </a:lnTo>
                <a:lnTo>
                  <a:pt x="0" y="21589"/>
                </a:lnTo>
                <a:close/>
              </a:path>
            </a:pathLst>
          </a:custGeom>
          <a:solidFill>
            <a:srgbClr val="000515"/>
          </a:solidFill>
        </p:spPr>
        <p:txBody>
          <a:bodyPr wrap="square" lIns="0" tIns="0" rIns="0" bIns="0" rtlCol="0">
            <a:noAutofit/>
          </a:bodyPr>
          <a:lstStyle/>
          <a:p>
            <a:endParaRPr/>
          </a:p>
        </p:txBody>
      </p:sp>
      <p:sp>
        <p:nvSpPr>
          <p:cNvPr id="218" name="object 218"/>
          <p:cNvSpPr txBox="1"/>
          <p:nvPr/>
        </p:nvSpPr>
        <p:spPr>
          <a:xfrm>
            <a:off x="3338829" y="628566"/>
            <a:ext cx="2560241" cy="584200"/>
          </a:xfrm>
          <a:prstGeom prst="rect">
            <a:avLst/>
          </a:prstGeom>
        </p:spPr>
        <p:txBody>
          <a:bodyPr wrap="square" lIns="0" tIns="0" rIns="0" bIns="0" rtlCol="0">
            <a:noAutofit/>
          </a:bodyPr>
          <a:lstStyle/>
          <a:p>
            <a:pPr marL="12700">
              <a:lnSpc>
                <a:spcPts val="4600"/>
              </a:lnSpc>
              <a:spcBef>
                <a:spcPts val="230"/>
              </a:spcBef>
            </a:pPr>
            <a:r>
              <a:rPr sz="6600" b="1" spc="-4" baseline="2693" dirty="0" smtClean="0">
                <a:solidFill>
                  <a:srgbClr val="A71303"/>
                </a:solidFill>
                <a:latin typeface="Garamond"/>
                <a:cs typeface="Garamond"/>
              </a:rPr>
              <a:t>S</a:t>
            </a:r>
            <a:r>
              <a:rPr sz="6600" b="1" spc="0" baseline="2693" dirty="0" smtClean="0">
                <a:solidFill>
                  <a:srgbClr val="A71303"/>
                </a:solidFill>
                <a:latin typeface="Garamond"/>
                <a:cs typeface="Garamond"/>
              </a:rPr>
              <a:t>ER</a:t>
            </a:r>
            <a:r>
              <a:rPr sz="6600" b="1" spc="-4" baseline="2693" dirty="0" smtClean="0">
                <a:solidFill>
                  <a:srgbClr val="A71303"/>
                </a:solidFill>
                <a:latin typeface="Garamond"/>
                <a:cs typeface="Garamond"/>
              </a:rPr>
              <a:t>V</a:t>
            </a:r>
            <a:r>
              <a:rPr sz="6600" b="1" spc="0" baseline="2693" dirty="0" smtClean="0">
                <a:solidFill>
                  <a:srgbClr val="A71303"/>
                </a:solidFill>
                <a:latin typeface="Garamond"/>
                <a:cs typeface="Garamond"/>
              </a:rPr>
              <a:t>I</a:t>
            </a:r>
            <a:r>
              <a:rPr sz="6600" b="1" spc="4" baseline="2693" dirty="0" smtClean="0">
                <a:solidFill>
                  <a:srgbClr val="A71303"/>
                </a:solidFill>
                <a:latin typeface="Garamond"/>
                <a:cs typeface="Garamond"/>
              </a:rPr>
              <a:t>C</a:t>
            </a:r>
            <a:r>
              <a:rPr sz="6600" b="1" spc="0" baseline="2693" dirty="0" smtClean="0">
                <a:solidFill>
                  <a:srgbClr val="A71303"/>
                </a:solidFill>
                <a:latin typeface="Garamond"/>
                <a:cs typeface="Garamond"/>
              </a:rPr>
              <a:t>E</a:t>
            </a:r>
            <a:endParaRPr sz="4400">
              <a:latin typeface="Garamond"/>
              <a:cs typeface="Garamond"/>
            </a:endParaRPr>
          </a:p>
        </p:txBody>
      </p:sp>
      <p:sp>
        <p:nvSpPr>
          <p:cNvPr id="219" name="object 219"/>
          <p:cNvSpPr txBox="1"/>
          <p:nvPr/>
        </p:nvSpPr>
        <p:spPr>
          <a:xfrm>
            <a:off x="1256030" y="2010595"/>
            <a:ext cx="4248911" cy="330200"/>
          </a:xfrm>
          <a:prstGeom prst="rect">
            <a:avLst/>
          </a:prstGeom>
        </p:spPr>
        <p:txBody>
          <a:bodyPr wrap="square" lIns="0" tIns="0" rIns="0" bIns="0" rtlCol="0">
            <a:noAutofit/>
          </a:bodyPr>
          <a:lstStyle/>
          <a:p>
            <a:pPr marL="12700">
              <a:lnSpc>
                <a:spcPts val="2570"/>
              </a:lnSpc>
              <a:spcBef>
                <a:spcPts val="128"/>
              </a:spcBef>
            </a:pPr>
            <a:r>
              <a:rPr sz="3600" spc="0" baseline="2469" dirty="0" smtClean="0">
                <a:solidFill>
                  <a:srgbClr val="FFFFFF"/>
                </a:solidFill>
                <a:latin typeface="Garamond"/>
                <a:cs typeface="Garamond"/>
              </a:rPr>
              <a:t>D</a:t>
            </a:r>
            <a:r>
              <a:rPr sz="3600" spc="-9" baseline="2469" dirty="0" smtClean="0">
                <a:solidFill>
                  <a:srgbClr val="FFFFFF"/>
                </a:solidFill>
                <a:latin typeface="Garamond"/>
                <a:cs typeface="Garamond"/>
              </a:rPr>
              <a:t>E</a:t>
            </a:r>
            <a:r>
              <a:rPr sz="3600" spc="0" baseline="2469" dirty="0" smtClean="0">
                <a:solidFill>
                  <a:srgbClr val="FFFFFF"/>
                </a:solidFill>
                <a:latin typeface="Garamond"/>
                <a:cs typeface="Garamond"/>
              </a:rPr>
              <a:t>MONS</a:t>
            </a:r>
            <a:r>
              <a:rPr sz="3600" spc="-9" baseline="2469" dirty="0" smtClean="0">
                <a:solidFill>
                  <a:srgbClr val="FFFFFF"/>
                </a:solidFill>
                <a:latin typeface="Garamond"/>
                <a:cs typeface="Garamond"/>
              </a:rPr>
              <a:t>T</a:t>
            </a:r>
            <a:r>
              <a:rPr sz="3600" spc="0" baseline="2469" dirty="0" smtClean="0">
                <a:solidFill>
                  <a:srgbClr val="FFFFFF"/>
                </a:solidFill>
                <a:latin typeface="Garamond"/>
                <a:cs typeface="Garamond"/>
              </a:rPr>
              <a:t>RA</a:t>
            </a:r>
            <a:r>
              <a:rPr sz="3600" spc="-4" baseline="2469" dirty="0" smtClean="0">
                <a:solidFill>
                  <a:srgbClr val="FFFFFF"/>
                </a:solidFill>
                <a:latin typeface="Garamond"/>
                <a:cs typeface="Garamond"/>
              </a:rPr>
              <a:t>T</a:t>
            </a:r>
            <a:r>
              <a:rPr sz="3600" spc="0" baseline="2469" dirty="0" smtClean="0">
                <a:solidFill>
                  <a:srgbClr val="FFFFFF"/>
                </a:solidFill>
                <a:latin typeface="Garamond"/>
                <a:cs typeface="Garamond"/>
              </a:rPr>
              <a:t>I</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N</a:t>
            </a:r>
            <a:r>
              <a:rPr sz="3600" spc="-77" baseline="2469" dirty="0" smtClean="0">
                <a:solidFill>
                  <a:srgbClr val="FFFFFF"/>
                </a:solidFill>
                <a:latin typeface="Garamond"/>
                <a:cs typeface="Garamond"/>
              </a:rPr>
              <a:t> </a:t>
            </a:r>
            <a:r>
              <a:rPr sz="3600" spc="9" baseline="2469" dirty="0" smtClean="0">
                <a:solidFill>
                  <a:srgbClr val="FFFFFF"/>
                </a:solidFill>
                <a:latin typeface="Garamond"/>
                <a:cs typeface="Garamond"/>
              </a:rPr>
              <a:t>P</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S</a:t>
            </a:r>
            <a:r>
              <a:rPr sz="3600" spc="4" baseline="2469" dirty="0" smtClean="0">
                <a:solidFill>
                  <a:srgbClr val="FFFFFF"/>
                </a:solidFill>
                <a:latin typeface="Garamond"/>
                <a:cs typeface="Garamond"/>
              </a:rPr>
              <a:t>I</a:t>
            </a:r>
            <a:r>
              <a:rPr sz="3600" spc="-4" baseline="2469" dirty="0" smtClean="0">
                <a:solidFill>
                  <a:srgbClr val="FFFFFF"/>
                </a:solidFill>
                <a:latin typeface="Garamond"/>
                <a:cs typeface="Garamond"/>
              </a:rPr>
              <a:t>T</a:t>
            </a:r>
            <a:r>
              <a:rPr sz="3600" spc="0" baseline="2469" dirty="0" smtClean="0">
                <a:solidFill>
                  <a:srgbClr val="FFFFFF"/>
                </a:solidFill>
                <a:latin typeface="Garamond"/>
                <a:cs typeface="Garamond"/>
              </a:rPr>
              <a:t>I</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N</a:t>
            </a:r>
            <a:endParaRPr sz="2400">
              <a:latin typeface="Garamond"/>
              <a:cs typeface="Garamond"/>
            </a:endParaRPr>
          </a:p>
        </p:txBody>
      </p:sp>
      <p:sp>
        <p:nvSpPr>
          <p:cNvPr id="220" name="object 220"/>
          <p:cNvSpPr txBox="1"/>
          <p:nvPr/>
        </p:nvSpPr>
        <p:spPr>
          <a:xfrm>
            <a:off x="914400" y="2026602"/>
            <a:ext cx="232832" cy="238760"/>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21" name="object 221"/>
          <p:cNvSpPr txBox="1"/>
          <p:nvPr/>
        </p:nvSpPr>
        <p:spPr>
          <a:xfrm>
            <a:off x="1256030" y="2452555"/>
            <a:ext cx="5151728" cy="330200"/>
          </a:xfrm>
          <a:prstGeom prst="rect">
            <a:avLst/>
          </a:prstGeom>
        </p:spPr>
        <p:txBody>
          <a:bodyPr wrap="square" lIns="0" tIns="0" rIns="0" bIns="0" rtlCol="0">
            <a:noAutofit/>
          </a:bodyPr>
          <a:lstStyle/>
          <a:p>
            <a:pPr marL="12700">
              <a:lnSpc>
                <a:spcPts val="2570"/>
              </a:lnSpc>
              <a:spcBef>
                <a:spcPts val="128"/>
              </a:spcBef>
            </a:pPr>
            <a:r>
              <a:rPr sz="3600" spc="9" baseline="2469" dirty="0" smtClean="0">
                <a:solidFill>
                  <a:srgbClr val="FFFFFF"/>
                </a:solidFill>
                <a:latin typeface="Garamond"/>
                <a:cs typeface="Garamond"/>
              </a:rPr>
              <a:t>P</a:t>
            </a:r>
            <a:r>
              <a:rPr sz="3600" spc="0" baseline="2469" dirty="0" smtClean="0">
                <a:solidFill>
                  <a:srgbClr val="FFFFFF"/>
                </a:solidFill>
                <a:latin typeface="Garamond"/>
                <a:cs typeface="Garamond"/>
              </a:rPr>
              <a:t>U</a:t>
            </a:r>
            <a:r>
              <a:rPr sz="3600" spc="4" baseline="2469" dirty="0" smtClean="0">
                <a:solidFill>
                  <a:srgbClr val="FFFFFF"/>
                </a:solidFill>
                <a:latin typeface="Garamond"/>
                <a:cs typeface="Garamond"/>
              </a:rPr>
              <a:t>P</a:t>
            </a:r>
            <a:r>
              <a:rPr sz="3600" spc="0" baseline="2469" dirty="0" smtClean="0">
                <a:solidFill>
                  <a:srgbClr val="FFFFFF"/>
                </a:solidFill>
                <a:latin typeface="Garamond"/>
                <a:cs typeface="Garamond"/>
              </a:rPr>
              <a:t>I</a:t>
            </a:r>
            <a:r>
              <a:rPr sz="3600" spc="4" baseline="2469" dirty="0" smtClean="0">
                <a:solidFill>
                  <a:srgbClr val="FFFFFF"/>
                </a:solidFill>
                <a:latin typeface="Garamond"/>
                <a:cs typeface="Garamond"/>
              </a:rPr>
              <a:t>L</a:t>
            </a:r>
            <a:r>
              <a:rPr sz="3600" spc="0" baseline="2469" dirty="0" smtClean="0">
                <a:solidFill>
                  <a:srgbClr val="FFFFFF"/>
                </a:solidFill>
                <a:latin typeface="Garamond"/>
                <a:cs typeface="Garamond"/>
              </a:rPr>
              <a:t>S</a:t>
            </a:r>
            <a:r>
              <a:rPr sz="3600" spc="-66" baseline="2469" dirty="0" smtClean="0">
                <a:solidFill>
                  <a:srgbClr val="FFFFFF"/>
                </a:solidFill>
                <a:latin typeface="Garamond"/>
                <a:cs typeface="Garamond"/>
              </a:rPr>
              <a:t> </a:t>
            </a:r>
            <a:r>
              <a:rPr sz="3600" spc="4" baseline="2469" dirty="0" smtClean="0">
                <a:solidFill>
                  <a:srgbClr val="FFFFFF"/>
                </a:solidFill>
                <a:latin typeface="Garamond"/>
                <a:cs typeface="Garamond"/>
              </a:rPr>
              <a:t>W</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R</a:t>
            </a:r>
            <a:r>
              <a:rPr sz="3600" spc="-4" baseline="2469" dirty="0" smtClean="0">
                <a:solidFill>
                  <a:srgbClr val="FFFFFF"/>
                </a:solidFill>
                <a:latin typeface="Garamond"/>
                <a:cs typeface="Garamond"/>
              </a:rPr>
              <a:t>K</a:t>
            </a:r>
            <a:r>
              <a:rPr sz="3600" spc="4" baseline="2469" dirty="0" smtClean="0">
                <a:solidFill>
                  <a:srgbClr val="FFFFFF"/>
                </a:solidFill>
                <a:latin typeface="Garamond"/>
                <a:cs typeface="Garamond"/>
              </a:rPr>
              <a:t>I</a:t>
            </a:r>
            <a:r>
              <a:rPr sz="3600" spc="-9" baseline="2469" dirty="0" smtClean="0">
                <a:solidFill>
                  <a:srgbClr val="FFFFFF"/>
                </a:solidFill>
                <a:latin typeface="Garamond"/>
                <a:cs typeface="Garamond"/>
              </a:rPr>
              <a:t>N</a:t>
            </a:r>
            <a:r>
              <a:rPr sz="3600" spc="0" baseline="2469" dirty="0" smtClean="0">
                <a:solidFill>
                  <a:srgbClr val="FFFFFF"/>
                </a:solidFill>
                <a:latin typeface="Garamond"/>
                <a:cs typeface="Garamond"/>
              </a:rPr>
              <a:t>G</a:t>
            </a:r>
            <a:r>
              <a:rPr sz="3600" spc="-69" baseline="2469" dirty="0" smtClean="0">
                <a:solidFill>
                  <a:srgbClr val="FFFFFF"/>
                </a:solidFill>
                <a:latin typeface="Garamond"/>
                <a:cs typeface="Garamond"/>
              </a:rPr>
              <a:t> </a:t>
            </a:r>
            <a:r>
              <a:rPr sz="3600" spc="9" baseline="2469" dirty="0" smtClean="0">
                <a:solidFill>
                  <a:srgbClr val="FFFFFF"/>
                </a:solidFill>
                <a:latin typeface="Garamond"/>
                <a:cs typeface="Garamond"/>
              </a:rPr>
              <a:t>P</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INTS,</a:t>
            </a:r>
            <a:r>
              <a:rPr sz="3600" spc="-71" baseline="2469" dirty="0" smtClean="0">
                <a:solidFill>
                  <a:srgbClr val="FFFFFF"/>
                </a:solidFill>
                <a:latin typeface="Garamond"/>
                <a:cs typeface="Garamond"/>
              </a:rPr>
              <a:t> </a:t>
            </a:r>
            <a:r>
              <a:rPr sz="3600" spc="-4" baseline="2469" dirty="0" smtClean="0">
                <a:solidFill>
                  <a:srgbClr val="FFFFFF"/>
                </a:solidFill>
                <a:latin typeface="Garamond"/>
                <a:cs typeface="Garamond"/>
              </a:rPr>
              <a:t>TA</a:t>
            </a:r>
            <a:r>
              <a:rPr sz="3600" spc="4" baseline="2469" dirty="0" smtClean="0">
                <a:solidFill>
                  <a:srgbClr val="FFFFFF"/>
                </a:solidFill>
                <a:latin typeface="Garamond"/>
                <a:cs typeface="Garamond"/>
              </a:rPr>
              <a:t>K</a:t>
            </a:r>
            <a:r>
              <a:rPr sz="3600" spc="0" baseline="2469" dirty="0" smtClean="0">
                <a:solidFill>
                  <a:srgbClr val="FFFFFF"/>
                </a:solidFill>
                <a:latin typeface="Garamond"/>
                <a:cs typeface="Garamond"/>
              </a:rPr>
              <a:t>ING</a:t>
            </a:r>
            <a:endParaRPr sz="2400">
              <a:latin typeface="Garamond"/>
              <a:cs typeface="Garamond"/>
            </a:endParaRPr>
          </a:p>
        </p:txBody>
      </p:sp>
      <p:sp>
        <p:nvSpPr>
          <p:cNvPr id="222" name="object 222"/>
          <p:cNvSpPr txBox="1"/>
          <p:nvPr/>
        </p:nvSpPr>
        <p:spPr>
          <a:xfrm>
            <a:off x="6399530" y="2452555"/>
            <a:ext cx="1460907" cy="330200"/>
          </a:xfrm>
          <a:prstGeom prst="rect">
            <a:avLst/>
          </a:prstGeom>
        </p:spPr>
        <p:txBody>
          <a:bodyPr wrap="square" lIns="0" tIns="0" rIns="0" bIns="0" rtlCol="0">
            <a:noAutofit/>
          </a:bodyPr>
          <a:lstStyle/>
          <a:p>
            <a:pPr marL="12700">
              <a:lnSpc>
                <a:spcPts val="2570"/>
              </a:lnSpc>
              <a:spcBef>
                <a:spcPts val="128"/>
              </a:spcBef>
            </a:pPr>
            <a:r>
              <a:rPr sz="3600" spc="0" baseline="2469" dirty="0" smtClean="0">
                <a:solidFill>
                  <a:srgbClr val="FFFFFF"/>
                </a:solidFill>
                <a:latin typeface="Garamond"/>
                <a:cs typeface="Garamond"/>
              </a:rPr>
              <a:t>SUBJ</a:t>
            </a:r>
            <a:r>
              <a:rPr sz="3600" spc="-4" baseline="2469" dirty="0" smtClean="0">
                <a:solidFill>
                  <a:srgbClr val="FFFFFF"/>
                </a:solidFill>
                <a:latin typeface="Garamond"/>
                <a:cs typeface="Garamond"/>
              </a:rPr>
              <a:t>E</a:t>
            </a:r>
            <a:r>
              <a:rPr sz="3600" spc="4" baseline="2469" dirty="0" smtClean="0">
                <a:solidFill>
                  <a:srgbClr val="FFFFFF"/>
                </a:solidFill>
                <a:latin typeface="Garamond"/>
                <a:cs typeface="Garamond"/>
              </a:rPr>
              <a:t>C</a:t>
            </a:r>
            <a:r>
              <a:rPr sz="3600" spc="-4" baseline="2469" dirty="0" smtClean="0">
                <a:solidFill>
                  <a:srgbClr val="FFFFFF"/>
                </a:solidFill>
                <a:latin typeface="Garamond"/>
                <a:cs typeface="Garamond"/>
              </a:rPr>
              <a:t>T</a:t>
            </a:r>
            <a:r>
              <a:rPr sz="3600" spc="0" baseline="2469" dirty="0" smtClean="0">
                <a:solidFill>
                  <a:srgbClr val="FFFFFF"/>
                </a:solidFill>
                <a:latin typeface="Garamond"/>
                <a:cs typeface="Garamond"/>
              </a:rPr>
              <a:t>S</a:t>
            </a:r>
            <a:endParaRPr sz="2400">
              <a:latin typeface="Garamond"/>
              <a:cs typeface="Garamond"/>
            </a:endParaRPr>
          </a:p>
        </p:txBody>
      </p:sp>
      <p:sp>
        <p:nvSpPr>
          <p:cNvPr id="223" name="object 223"/>
          <p:cNvSpPr txBox="1"/>
          <p:nvPr/>
        </p:nvSpPr>
        <p:spPr>
          <a:xfrm>
            <a:off x="914400" y="2468562"/>
            <a:ext cx="232832" cy="238760"/>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24" name="object 224"/>
          <p:cNvSpPr txBox="1"/>
          <p:nvPr/>
        </p:nvSpPr>
        <p:spPr>
          <a:xfrm>
            <a:off x="1256030" y="2818315"/>
            <a:ext cx="6258763" cy="2904490"/>
          </a:xfrm>
          <a:prstGeom prst="rect">
            <a:avLst/>
          </a:prstGeom>
        </p:spPr>
        <p:txBody>
          <a:bodyPr wrap="square" lIns="0" tIns="0" rIns="0" bIns="0" rtlCol="0">
            <a:noAutofit/>
          </a:bodyPr>
          <a:lstStyle/>
          <a:p>
            <a:pPr marL="12700" marR="45720">
              <a:lnSpc>
                <a:spcPts val="2570"/>
              </a:lnSpc>
              <a:spcBef>
                <a:spcPts val="128"/>
              </a:spcBef>
            </a:pPr>
            <a:r>
              <a:rPr sz="3600" spc="0" baseline="2469" dirty="0" smtClean="0">
                <a:solidFill>
                  <a:srgbClr val="FFFFFF"/>
                </a:solidFill>
                <a:latin typeface="Garamond"/>
                <a:cs typeface="Garamond"/>
              </a:rPr>
              <a:t>S</a:t>
            </a:r>
            <a:r>
              <a:rPr sz="3600" spc="9" baseline="2469" dirty="0" smtClean="0">
                <a:solidFill>
                  <a:srgbClr val="FFFFFF"/>
                </a:solidFill>
                <a:latin typeface="Garamond"/>
                <a:cs typeface="Garamond"/>
              </a:rPr>
              <a:t>P</a:t>
            </a:r>
            <a:r>
              <a:rPr sz="3600" spc="-4" baseline="2469" dirty="0" smtClean="0">
                <a:solidFill>
                  <a:srgbClr val="FFFFFF"/>
                </a:solidFill>
                <a:latin typeface="Garamond"/>
                <a:cs typeface="Garamond"/>
              </a:rPr>
              <a:t>E</a:t>
            </a:r>
            <a:r>
              <a:rPr sz="3600" spc="4" baseline="2469" dirty="0" smtClean="0">
                <a:solidFill>
                  <a:srgbClr val="FFFFFF"/>
                </a:solidFill>
                <a:latin typeface="Garamond"/>
                <a:cs typeface="Garamond"/>
              </a:rPr>
              <a:t>C</a:t>
            </a:r>
            <a:r>
              <a:rPr sz="3600" spc="0" baseline="2469" dirty="0" smtClean="0">
                <a:solidFill>
                  <a:srgbClr val="FFFFFF"/>
                </a:solidFill>
                <a:latin typeface="Garamond"/>
                <a:cs typeface="Garamond"/>
              </a:rPr>
              <a:t>IFIC</a:t>
            </a:r>
            <a:r>
              <a:rPr sz="3600" spc="-70" baseline="2469" dirty="0" smtClean="0">
                <a:solidFill>
                  <a:srgbClr val="FFFFFF"/>
                </a:solidFill>
                <a:latin typeface="Garamond"/>
                <a:cs typeface="Garamond"/>
              </a:rPr>
              <a:t> </a:t>
            </a:r>
            <a:r>
              <a:rPr sz="3600" spc="0" baseline="2469" dirty="0" smtClean="0">
                <a:solidFill>
                  <a:srgbClr val="FFFFFF"/>
                </a:solidFill>
                <a:latin typeface="Garamond"/>
                <a:cs typeface="Garamond"/>
              </a:rPr>
              <a:t>R</a:t>
            </a:r>
            <a:r>
              <a:rPr sz="3600" spc="-4" baseline="2469" dirty="0" smtClean="0">
                <a:solidFill>
                  <a:srgbClr val="FFFFFF"/>
                </a:solidFill>
                <a:latin typeface="Garamond"/>
                <a:cs typeface="Garamond"/>
              </a:rPr>
              <a:t>E</a:t>
            </a:r>
            <a:r>
              <a:rPr sz="3600" spc="0" baseline="2469" dirty="0" smtClean="0">
                <a:solidFill>
                  <a:srgbClr val="FFFFFF"/>
                </a:solidFill>
                <a:latin typeface="Garamond"/>
                <a:cs typeface="Garamond"/>
              </a:rPr>
              <a:t>Q</a:t>
            </a:r>
            <a:r>
              <a:rPr sz="3600" spc="4" baseline="2469" dirty="0" smtClean="0">
                <a:solidFill>
                  <a:srgbClr val="FFFFFF"/>
                </a:solidFill>
                <a:latin typeface="Garamond"/>
                <a:cs typeface="Garamond"/>
              </a:rPr>
              <a:t>U</a:t>
            </a:r>
            <a:r>
              <a:rPr sz="3600" spc="0" baseline="2469" dirty="0" smtClean="0">
                <a:solidFill>
                  <a:srgbClr val="FFFFFF"/>
                </a:solidFill>
                <a:latin typeface="Garamond"/>
                <a:cs typeface="Garamond"/>
              </a:rPr>
              <a:t>IR</a:t>
            </a:r>
            <a:r>
              <a:rPr sz="3600" spc="-4" baseline="2469" dirty="0" smtClean="0">
                <a:solidFill>
                  <a:srgbClr val="FFFFFF"/>
                </a:solidFill>
                <a:latin typeface="Garamond"/>
                <a:cs typeface="Garamond"/>
              </a:rPr>
              <a:t>E</a:t>
            </a:r>
            <a:r>
              <a:rPr sz="3600" spc="0" baseline="2469" dirty="0" smtClean="0">
                <a:solidFill>
                  <a:srgbClr val="FFFFFF"/>
                </a:solidFill>
                <a:latin typeface="Garamond"/>
                <a:cs typeface="Garamond"/>
              </a:rPr>
              <a:t>MRNTS IN </a:t>
            </a:r>
            <a:r>
              <a:rPr sz="3600" spc="4" baseline="2469" dirty="0" smtClean="0">
                <a:solidFill>
                  <a:srgbClr val="FFFFFF"/>
                </a:solidFill>
                <a:latin typeface="Garamond"/>
                <a:cs typeface="Garamond"/>
              </a:rPr>
              <a:t>T</a:t>
            </a:r>
            <a:r>
              <a:rPr sz="3600" spc="-4" baseline="2469" dirty="0" smtClean="0">
                <a:solidFill>
                  <a:srgbClr val="FFFFFF"/>
                </a:solidFill>
                <a:latin typeface="Garamond"/>
                <a:cs typeface="Garamond"/>
              </a:rPr>
              <a:t>H</a:t>
            </a:r>
            <a:r>
              <a:rPr sz="3600" spc="0" baseline="2469" dirty="0" smtClean="0">
                <a:solidFill>
                  <a:srgbClr val="FFFFFF"/>
                </a:solidFill>
                <a:latin typeface="Garamond"/>
                <a:cs typeface="Garamond"/>
              </a:rPr>
              <a:t>E</a:t>
            </a:r>
            <a:endParaRPr sz="2400">
              <a:latin typeface="Garamond"/>
              <a:cs typeface="Garamond"/>
            </a:endParaRPr>
          </a:p>
          <a:p>
            <a:pPr marL="12700" marR="3596692">
              <a:lnSpc>
                <a:spcPts val="2700"/>
              </a:lnSpc>
              <a:spcBef>
                <a:spcPts val="51"/>
              </a:spcBef>
            </a:pPr>
            <a:r>
              <a:rPr sz="2400" spc="4" dirty="0" smtClean="0">
                <a:solidFill>
                  <a:srgbClr val="FFFFFF"/>
                </a:solidFill>
                <a:latin typeface="Garamond"/>
                <a:cs typeface="Garamond"/>
              </a:rPr>
              <a:t>C</a:t>
            </a:r>
            <a:r>
              <a:rPr sz="2400" spc="-4" dirty="0" smtClean="0">
                <a:solidFill>
                  <a:srgbClr val="FFFFFF"/>
                </a:solidFill>
                <a:latin typeface="Garamond"/>
                <a:cs typeface="Garamond"/>
              </a:rPr>
              <a:t>O</a:t>
            </a:r>
            <a:r>
              <a:rPr sz="2400" spc="0" dirty="0" smtClean="0">
                <a:solidFill>
                  <a:srgbClr val="FFFFFF"/>
                </a:solidFill>
                <a:latin typeface="Garamond"/>
                <a:cs typeface="Garamond"/>
              </a:rPr>
              <a:t>NSID</a:t>
            </a:r>
            <a:r>
              <a:rPr sz="2400" spc="-9" dirty="0" smtClean="0">
                <a:solidFill>
                  <a:srgbClr val="FFFFFF"/>
                </a:solidFill>
                <a:latin typeface="Garamond"/>
                <a:cs typeface="Garamond"/>
              </a:rPr>
              <a:t>E</a:t>
            </a:r>
            <a:r>
              <a:rPr sz="2400" spc="0" dirty="0" smtClean="0">
                <a:solidFill>
                  <a:srgbClr val="FFFFFF"/>
                </a:solidFill>
                <a:latin typeface="Garamond"/>
                <a:cs typeface="Garamond"/>
              </a:rPr>
              <a:t>R</a:t>
            </a:r>
            <a:r>
              <a:rPr sz="2400" spc="-4" dirty="0" smtClean="0">
                <a:solidFill>
                  <a:srgbClr val="FFFFFF"/>
                </a:solidFill>
                <a:latin typeface="Garamond"/>
                <a:cs typeface="Garamond"/>
              </a:rPr>
              <a:t>A</a:t>
            </a:r>
            <a:r>
              <a:rPr sz="2400" spc="4" dirty="0" smtClean="0">
                <a:solidFill>
                  <a:srgbClr val="FFFFFF"/>
                </a:solidFill>
                <a:latin typeface="Garamond"/>
                <a:cs typeface="Garamond"/>
              </a:rPr>
              <a:t>T</a:t>
            </a:r>
            <a:r>
              <a:rPr sz="2400" spc="0" dirty="0" smtClean="0">
                <a:solidFill>
                  <a:srgbClr val="FFFFFF"/>
                </a:solidFill>
                <a:latin typeface="Garamond"/>
                <a:cs typeface="Garamond"/>
              </a:rPr>
              <a:t>I</a:t>
            </a:r>
            <a:r>
              <a:rPr sz="2400" spc="-4" dirty="0" smtClean="0">
                <a:solidFill>
                  <a:srgbClr val="FFFFFF"/>
                </a:solidFill>
                <a:latin typeface="Garamond"/>
                <a:cs typeface="Garamond"/>
              </a:rPr>
              <a:t>O</a:t>
            </a:r>
            <a:r>
              <a:rPr sz="2400" spc="0" dirty="0" smtClean="0">
                <a:solidFill>
                  <a:srgbClr val="FFFFFF"/>
                </a:solidFill>
                <a:latin typeface="Garamond"/>
                <a:cs typeface="Garamond"/>
              </a:rPr>
              <a:t>N. </a:t>
            </a:r>
            <a:endParaRPr sz="2400">
              <a:latin typeface="Garamond"/>
              <a:cs typeface="Garamond"/>
            </a:endParaRPr>
          </a:p>
          <a:p>
            <a:pPr marL="12700" marR="3596692">
              <a:lnSpc>
                <a:spcPts val="2700"/>
              </a:lnSpc>
              <a:spcBef>
                <a:spcPts val="774"/>
              </a:spcBef>
            </a:pPr>
            <a:r>
              <a:rPr sz="2400" spc="0" dirty="0" smtClean="0">
                <a:solidFill>
                  <a:srgbClr val="FFFFFF"/>
                </a:solidFill>
                <a:latin typeface="Garamond"/>
                <a:cs typeface="Garamond"/>
              </a:rPr>
              <a:t>D</a:t>
            </a:r>
            <a:r>
              <a:rPr sz="2400" spc="-9" dirty="0" smtClean="0">
                <a:solidFill>
                  <a:srgbClr val="FFFFFF"/>
                </a:solidFill>
                <a:latin typeface="Garamond"/>
                <a:cs typeface="Garamond"/>
              </a:rPr>
              <a:t>A</a:t>
            </a:r>
            <a:r>
              <a:rPr sz="2400" spc="0" dirty="0" smtClean="0">
                <a:solidFill>
                  <a:srgbClr val="FFFFFF"/>
                </a:solidFill>
                <a:latin typeface="Garamond"/>
                <a:cs typeface="Garamond"/>
              </a:rPr>
              <a:t>RK</a:t>
            </a:r>
            <a:r>
              <a:rPr sz="2400" spc="-32" dirty="0" smtClean="0">
                <a:solidFill>
                  <a:srgbClr val="FFFFFF"/>
                </a:solidFill>
                <a:latin typeface="Garamond"/>
                <a:cs typeface="Garamond"/>
              </a:rPr>
              <a:t> </a:t>
            </a:r>
            <a:r>
              <a:rPr sz="2400" spc="0" dirty="0" smtClean="0">
                <a:solidFill>
                  <a:srgbClr val="FFFFFF"/>
                </a:solidFill>
                <a:latin typeface="Garamond"/>
                <a:cs typeface="Garamond"/>
              </a:rPr>
              <a:t>R</a:t>
            </a:r>
            <a:r>
              <a:rPr sz="2400" spc="-4" dirty="0" smtClean="0">
                <a:solidFill>
                  <a:srgbClr val="FFFFFF"/>
                </a:solidFill>
                <a:latin typeface="Garamond"/>
                <a:cs typeface="Garamond"/>
              </a:rPr>
              <a:t>OO</a:t>
            </a:r>
            <a:r>
              <a:rPr sz="2400" spc="0" dirty="0" smtClean="0">
                <a:solidFill>
                  <a:srgbClr val="FFFFFF"/>
                </a:solidFill>
                <a:latin typeface="Garamond"/>
                <a:cs typeface="Garamond"/>
              </a:rPr>
              <a:t>M </a:t>
            </a:r>
            <a:endParaRPr sz="2400">
              <a:latin typeface="Garamond"/>
              <a:cs typeface="Garamond"/>
            </a:endParaRPr>
          </a:p>
          <a:p>
            <a:pPr marL="12700" marR="3596692">
              <a:lnSpc>
                <a:spcPts val="2700"/>
              </a:lnSpc>
              <a:spcBef>
                <a:spcPts val="774"/>
              </a:spcBef>
            </a:pPr>
            <a:r>
              <a:rPr sz="2400" spc="4" dirty="0" smtClean="0">
                <a:solidFill>
                  <a:srgbClr val="FFFFFF"/>
                </a:solidFill>
                <a:latin typeface="Garamond"/>
                <a:cs typeface="Garamond"/>
              </a:rPr>
              <a:t>W</a:t>
            </a:r>
            <a:r>
              <a:rPr sz="2400" spc="-4" dirty="0" smtClean="0">
                <a:solidFill>
                  <a:srgbClr val="FFFFFF"/>
                </a:solidFill>
                <a:latin typeface="Garamond"/>
                <a:cs typeface="Garamond"/>
              </a:rPr>
              <a:t>O</a:t>
            </a:r>
            <a:r>
              <a:rPr sz="2400" spc="0" dirty="0" smtClean="0">
                <a:solidFill>
                  <a:srgbClr val="FFFFFF"/>
                </a:solidFill>
                <a:latin typeface="Garamond"/>
                <a:cs typeface="Garamond"/>
              </a:rPr>
              <a:t>RK</a:t>
            </a:r>
            <a:r>
              <a:rPr sz="2400" spc="-37" dirty="0" smtClean="0">
                <a:solidFill>
                  <a:srgbClr val="FFFFFF"/>
                </a:solidFill>
                <a:latin typeface="Garamond"/>
                <a:cs typeface="Garamond"/>
              </a:rPr>
              <a:t> </a:t>
            </a:r>
            <a:r>
              <a:rPr sz="2400" spc="0" dirty="0" smtClean="0">
                <a:solidFill>
                  <a:srgbClr val="FFFFFF"/>
                </a:solidFill>
                <a:latin typeface="Garamond"/>
                <a:cs typeface="Garamond"/>
              </a:rPr>
              <a:t>S</a:t>
            </a:r>
            <a:r>
              <a:rPr sz="2400" spc="4" dirty="0" smtClean="0">
                <a:solidFill>
                  <a:srgbClr val="FFFFFF"/>
                </a:solidFill>
                <a:latin typeface="Garamond"/>
                <a:cs typeface="Garamond"/>
              </a:rPr>
              <a:t>H</a:t>
            </a:r>
            <a:r>
              <a:rPr sz="2400" spc="-4" dirty="0" smtClean="0">
                <a:solidFill>
                  <a:srgbClr val="FFFFFF"/>
                </a:solidFill>
                <a:latin typeface="Garamond"/>
                <a:cs typeface="Garamond"/>
              </a:rPr>
              <a:t>O</a:t>
            </a:r>
            <a:r>
              <a:rPr sz="2400" spc="0" dirty="0" smtClean="0">
                <a:solidFill>
                  <a:srgbClr val="FFFFFF"/>
                </a:solidFill>
                <a:latin typeface="Garamond"/>
                <a:cs typeface="Garamond"/>
              </a:rPr>
              <a:t>P</a:t>
            </a:r>
            <a:endParaRPr sz="2400">
              <a:latin typeface="Garamond"/>
              <a:cs typeface="Garamond"/>
            </a:endParaRPr>
          </a:p>
          <a:p>
            <a:pPr marL="12700" marR="45720">
              <a:lnSpc>
                <a:spcPct val="93750"/>
              </a:lnSpc>
              <a:spcBef>
                <a:spcPts val="779"/>
              </a:spcBef>
            </a:pPr>
            <a:r>
              <a:rPr sz="2400" spc="9" dirty="0" smtClean="0">
                <a:solidFill>
                  <a:srgbClr val="FFFFFF"/>
                </a:solidFill>
                <a:latin typeface="Garamond"/>
                <a:cs typeface="Garamond"/>
              </a:rPr>
              <a:t>P</a:t>
            </a:r>
            <a:r>
              <a:rPr sz="2400" spc="0" dirty="0" smtClean="0">
                <a:solidFill>
                  <a:srgbClr val="FFFFFF"/>
                </a:solidFill>
                <a:latin typeface="Garamond"/>
                <a:cs typeface="Garamond"/>
              </a:rPr>
              <a:t>R</a:t>
            </a:r>
            <a:r>
              <a:rPr sz="2400" spc="-4" dirty="0" smtClean="0">
                <a:solidFill>
                  <a:srgbClr val="FFFFFF"/>
                </a:solidFill>
                <a:latin typeface="Garamond"/>
                <a:cs typeface="Garamond"/>
              </a:rPr>
              <a:t>E</a:t>
            </a:r>
            <a:r>
              <a:rPr sz="2400" spc="0" dirty="0" smtClean="0">
                <a:solidFill>
                  <a:srgbClr val="FFFFFF"/>
                </a:solidFill>
                <a:latin typeface="Garamond"/>
                <a:cs typeface="Garamond"/>
              </a:rPr>
              <a:t>PAR</a:t>
            </a:r>
            <a:r>
              <a:rPr sz="2400" spc="-4" dirty="0" smtClean="0">
                <a:solidFill>
                  <a:srgbClr val="FFFFFF"/>
                </a:solidFill>
                <a:latin typeface="Garamond"/>
                <a:cs typeface="Garamond"/>
              </a:rPr>
              <a:t>AT</a:t>
            </a:r>
            <a:r>
              <a:rPr sz="2400" spc="0" dirty="0" smtClean="0">
                <a:solidFill>
                  <a:srgbClr val="FFFFFF"/>
                </a:solidFill>
                <a:latin typeface="Garamond"/>
                <a:cs typeface="Garamond"/>
              </a:rPr>
              <a:t>ION</a:t>
            </a:r>
            <a:r>
              <a:rPr sz="2400" spc="-86" dirty="0" smtClean="0">
                <a:solidFill>
                  <a:srgbClr val="FFFFFF"/>
                </a:solidFill>
                <a:latin typeface="Garamond"/>
                <a:cs typeface="Garamond"/>
              </a:rPr>
              <a:t> </a:t>
            </a:r>
            <a:r>
              <a:rPr sz="2400" spc="-4" dirty="0" smtClean="0">
                <a:solidFill>
                  <a:srgbClr val="FFFFFF"/>
                </a:solidFill>
                <a:latin typeface="Garamond"/>
                <a:cs typeface="Garamond"/>
              </a:rPr>
              <a:t>A</a:t>
            </a:r>
            <a:r>
              <a:rPr sz="2400" spc="4" dirty="0" smtClean="0">
                <a:solidFill>
                  <a:srgbClr val="FFFFFF"/>
                </a:solidFill>
                <a:latin typeface="Garamond"/>
                <a:cs typeface="Garamond"/>
              </a:rPr>
              <a:t>R</a:t>
            </a:r>
            <a:r>
              <a:rPr sz="2400" spc="-4" dirty="0" smtClean="0">
                <a:solidFill>
                  <a:srgbClr val="FFFFFF"/>
                </a:solidFill>
                <a:latin typeface="Garamond"/>
                <a:cs typeface="Garamond"/>
              </a:rPr>
              <a:t>E</a:t>
            </a:r>
            <a:r>
              <a:rPr sz="2400" spc="0" dirty="0" smtClean="0">
                <a:solidFill>
                  <a:srgbClr val="FFFFFF"/>
                </a:solidFill>
                <a:latin typeface="Garamond"/>
                <a:cs typeface="Garamond"/>
              </a:rPr>
              <a:t>A</a:t>
            </a:r>
            <a:endParaRPr sz="2400">
              <a:latin typeface="Garamond"/>
              <a:cs typeface="Garamond"/>
            </a:endParaRPr>
          </a:p>
          <a:p>
            <a:pPr marL="12700" marR="45720">
              <a:lnSpc>
                <a:spcPct val="93750"/>
              </a:lnSpc>
              <a:spcBef>
                <a:spcPts val="780"/>
              </a:spcBef>
            </a:pPr>
            <a:r>
              <a:rPr sz="2400" spc="9" dirty="0" smtClean="0">
                <a:solidFill>
                  <a:srgbClr val="FFFFFF"/>
                </a:solidFill>
                <a:latin typeface="Garamond"/>
                <a:cs typeface="Garamond"/>
              </a:rPr>
              <a:t>F</a:t>
            </a:r>
            <a:r>
              <a:rPr sz="2400" spc="0" dirty="0" smtClean="0">
                <a:solidFill>
                  <a:srgbClr val="FFFFFF"/>
                </a:solidFill>
                <a:latin typeface="Garamond"/>
                <a:cs typeface="Garamond"/>
              </a:rPr>
              <a:t>I</a:t>
            </a:r>
            <a:r>
              <a:rPr sz="2400" spc="4" dirty="0" smtClean="0">
                <a:solidFill>
                  <a:srgbClr val="FFFFFF"/>
                </a:solidFill>
                <a:latin typeface="Garamond"/>
                <a:cs typeface="Garamond"/>
              </a:rPr>
              <a:t>T</a:t>
            </a:r>
            <a:r>
              <a:rPr sz="2400" spc="-4" dirty="0" smtClean="0">
                <a:solidFill>
                  <a:srgbClr val="FFFFFF"/>
                </a:solidFill>
                <a:latin typeface="Garamond"/>
                <a:cs typeface="Garamond"/>
              </a:rPr>
              <a:t>T</a:t>
            </a:r>
            <a:r>
              <a:rPr sz="2400" spc="0" dirty="0" smtClean="0">
                <a:solidFill>
                  <a:srgbClr val="FFFFFF"/>
                </a:solidFill>
                <a:latin typeface="Garamond"/>
                <a:cs typeface="Garamond"/>
              </a:rPr>
              <a:t>ING</a:t>
            </a:r>
            <a:r>
              <a:rPr sz="2400" spc="-96" dirty="0" smtClean="0">
                <a:solidFill>
                  <a:srgbClr val="FFFFFF"/>
                </a:solidFill>
                <a:latin typeface="Garamond"/>
                <a:cs typeface="Garamond"/>
              </a:rPr>
              <a:t> </a:t>
            </a:r>
            <a:r>
              <a:rPr sz="2400" spc="4" dirty="0" smtClean="0">
                <a:solidFill>
                  <a:srgbClr val="FFFFFF"/>
                </a:solidFill>
                <a:latin typeface="Garamond"/>
                <a:cs typeface="Garamond"/>
              </a:rPr>
              <a:t>L</a:t>
            </a:r>
            <a:r>
              <a:rPr sz="2400" spc="0" dirty="0" smtClean="0">
                <a:solidFill>
                  <a:srgbClr val="FFFFFF"/>
                </a:solidFill>
                <a:latin typeface="Garamond"/>
                <a:cs typeface="Garamond"/>
              </a:rPr>
              <a:t>I</a:t>
            </a:r>
            <a:r>
              <a:rPr sz="2400" spc="4" dirty="0" smtClean="0">
                <a:solidFill>
                  <a:srgbClr val="FFFFFF"/>
                </a:solidFill>
                <a:latin typeface="Garamond"/>
                <a:cs typeface="Garamond"/>
              </a:rPr>
              <a:t>K</a:t>
            </a:r>
            <a:r>
              <a:rPr sz="2400" spc="0" dirty="0" smtClean="0">
                <a:solidFill>
                  <a:srgbClr val="FFFFFF"/>
                </a:solidFill>
                <a:latin typeface="Garamond"/>
                <a:cs typeface="Garamond"/>
              </a:rPr>
              <a:t>E</a:t>
            </a:r>
            <a:r>
              <a:rPr sz="2400" spc="-39" dirty="0" smtClean="0">
                <a:solidFill>
                  <a:srgbClr val="FFFFFF"/>
                </a:solidFill>
                <a:latin typeface="Garamond"/>
                <a:cs typeface="Garamond"/>
              </a:rPr>
              <a:t> </a:t>
            </a:r>
            <a:r>
              <a:rPr sz="2400" spc="4" dirty="0" smtClean="0">
                <a:solidFill>
                  <a:srgbClr val="FFFFFF"/>
                </a:solidFill>
                <a:latin typeface="Garamond"/>
                <a:cs typeface="Garamond"/>
              </a:rPr>
              <a:t>T</a:t>
            </a:r>
            <a:r>
              <a:rPr sz="2400" spc="0" dirty="0" smtClean="0">
                <a:solidFill>
                  <a:srgbClr val="FFFFFF"/>
                </a:solidFill>
                <a:latin typeface="Garamond"/>
                <a:cs typeface="Garamond"/>
              </a:rPr>
              <a:t>IME</a:t>
            </a:r>
            <a:r>
              <a:rPr sz="2400" spc="-19" dirty="0" smtClean="0">
                <a:solidFill>
                  <a:srgbClr val="FFFFFF"/>
                </a:solidFill>
                <a:latin typeface="Garamond"/>
                <a:cs typeface="Garamond"/>
              </a:rPr>
              <a:t> </a:t>
            </a:r>
            <a:r>
              <a:rPr sz="2400" spc="4" dirty="0" smtClean="0">
                <a:solidFill>
                  <a:srgbClr val="FFFFFF"/>
                </a:solidFill>
                <a:latin typeface="Garamond"/>
                <a:cs typeface="Garamond"/>
              </a:rPr>
              <a:t>C</a:t>
            </a:r>
            <a:r>
              <a:rPr sz="2400" spc="0" dirty="0" smtClean="0">
                <a:solidFill>
                  <a:srgbClr val="FFFFFF"/>
                </a:solidFill>
                <a:latin typeface="Garamond"/>
                <a:cs typeface="Garamond"/>
              </a:rPr>
              <a:t>U</a:t>
            </a:r>
            <a:r>
              <a:rPr sz="2400" spc="4" dirty="0" smtClean="0">
                <a:solidFill>
                  <a:srgbClr val="FFFFFF"/>
                </a:solidFill>
                <a:latin typeface="Garamond"/>
                <a:cs typeface="Garamond"/>
              </a:rPr>
              <a:t>P</a:t>
            </a:r>
            <a:r>
              <a:rPr sz="2400" spc="-4" dirty="0" smtClean="0">
                <a:solidFill>
                  <a:srgbClr val="FFFFFF"/>
                </a:solidFill>
                <a:latin typeface="Garamond"/>
                <a:cs typeface="Garamond"/>
              </a:rPr>
              <a:t>B</a:t>
            </a:r>
            <a:r>
              <a:rPr sz="2400" spc="0" dirty="0" smtClean="0">
                <a:solidFill>
                  <a:srgbClr val="FFFFFF"/>
                </a:solidFill>
                <a:latin typeface="Garamond"/>
                <a:cs typeface="Garamond"/>
              </a:rPr>
              <a:t>O</a:t>
            </a:r>
            <a:r>
              <a:rPr sz="2400" spc="-4" dirty="0" smtClean="0">
                <a:solidFill>
                  <a:srgbClr val="FFFFFF"/>
                </a:solidFill>
                <a:latin typeface="Garamond"/>
                <a:cs typeface="Garamond"/>
              </a:rPr>
              <a:t>A</a:t>
            </a:r>
            <a:r>
              <a:rPr sz="2400" spc="0" dirty="0" smtClean="0">
                <a:solidFill>
                  <a:srgbClr val="FFFFFF"/>
                </a:solidFill>
                <a:latin typeface="Garamond"/>
                <a:cs typeface="Garamond"/>
              </a:rPr>
              <a:t>R</a:t>
            </a:r>
            <a:r>
              <a:rPr sz="2400" spc="-9" dirty="0" smtClean="0">
                <a:solidFill>
                  <a:srgbClr val="FFFFFF"/>
                </a:solidFill>
                <a:latin typeface="Garamond"/>
                <a:cs typeface="Garamond"/>
              </a:rPr>
              <a:t>D</a:t>
            </a:r>
            <a:r>
              <a:rPr sz="2400" spc="0" dirty="0" smtClean="0">
                <a:solidFill>
                  <a:srgbClr val="FFFFFF"/>
                </a:solidFill>
                <a:latin typeface="Garamond"/>
                <a:cs typeface="Garamond"/>
              </a:rPr>
              <a:t>,</a:t>
            </a:r>
            <a:endParaRPr sz="2400">
              <a:latin typeface="Garamond"/>
              <a:cs typeface="Garamond"/>
            </a:endParaRPr>
          </a:p>
          <a:p>
            <a:pPr marL="12700">
              <a:lnSpc>
                <a:spcPct val="93750"/>
              </a:lnSpc>
              <a:spcBef>
                <a:spcPts val="780"/>
              </a:spcBef>
            </a:pPr>
            <a:r>
              <a:rPr sz="2400" spc="0" dirty="0" smtClean="0">
                <a:solidFill>
                  <a:srgbClr val="FFFFFF"/>
                </a:solidFill>
                <a:latin typeface="Garamond"/>
                <a:cs typeface="Garamond"/>
              </a:rPr>
              <a:t>SER</a:t>
            </a:r>
            <a:r>
              <a:rPr sz="2400" spc="-4" dirty="0" smtClean="0">
                <a:solidFill>
                  <a:srgbClr val="FFFFFF"/>
                </a:solidFill>
                <a:latin typeface="Garamond"/>
                <a:cs typeface="Garamond"/>
              </a:rPr>
              <a:t>V</a:t>
            </a:r>
            <a:r>
              <a:rPr sz="2400" spc="0" dirty="0" smtClean="0">
                <a:solidFill>
                  <a:srgbClr val="FFFFFF"/>
                </a:solidFill>
                <a:latin typeface="Garamond"/>
                <a:cs typeface="Garamond"/>
              </a:rPr>
              <a:t>I</a:t>
            </a:r>
            <a:r>
              <a:rPr sz="2400" spc="-4" dirty="0" smtClean="0">
                <a:solidFill>
                  <a:srgbClr val="FFFFFF"/>
                </a:solidFill>
                <a:latin typeface="Garamond"/>
                <a:cs typeface="Garamond"/>
              </a:rPr>
              <a:t>C</a:t>
            </a:r>
            <a:r>
              <a:rPr sz="2400" spc="0" dirty="0" smtClean="0">
                <a:solidFill>
                  <a:srgbClr val="FFFFFF"/>
                </a:solidFill>
                <a:latin typeface="Garamond"/>
                <a:cs typeface="Garamond"/>
              </a:rPr>
              <a:t>E S</a:t>
            </a:r>
            <a:r>
              <a:rPr sz="2400" spc="9" dirty="0" smtClean="0">
                <a:solidFill>
                  <a:srgbClr val="FFFFFF"/>
                </a:solidFill>
                <a:latin typeface="Garamond"/>
                <a:cs typeface="Garamond"/>
              </a:rPr>
              <a:t>U</a:t>
            </a:r>
            <a:r>
              <a:rPr sz="2400" spc="-4" dirty="0" smtClean="0">
                <a:solidFill>
                  <a:srgbClr val="FFFFFF"/>
                </a:solidFill>
                <a:latin typeface="Garamond"/>
                <a:cs typeface="Garamond"/>
              </a:rPr>
              <a:t>C</a:t>
            </a:r>
            <a:r>
              <a:rPr sz="2400" spc="0" dirty="0" smtClean="0">
                <a:solidFill>
                  <a:srgbClr val="FFFFFF"/>
                </a:solidFill>
                <a:latin typeface="Garamond"/>
                <a:cs typeface="Garamond"/>
              </a:rPr>
              <a:t>H </a:t>
            </a:r>
            <a:r>
              <a:rPr sz="2400" spc="-4" dirty="0" smtClean="0">
                <a:solidFill>
                  <a:srgbClr val="FFFFFF"/>
                </a:solidFill>
                <a:latin typeface="Garamond"/>
                <a:cs typeface="Garamond"/>
              </a:rPr>
              <a:t>A</a:t>
            </a:r>
            <a:r>
              <a:rPr sz="2400" spc="0" dirty="0" smtClean="0">
                <a:solidFill>
                  <a:srgbClr val="FFFFFF"/>
                </a:solidFill>
                <a:latin typeface="Garamond"/>
                <a:cs typeface="Garamond"/>
              </a:rPr>
              <a:t>S </a:t>
            </a:r>
            <a:r>
              <a:rPr sz="2400" spc="4" dirty="0" smtClean="0">
                <a:solidFill>
                  <a:srgbClr val="FFFFFF"/>
                </a:solidFill>
                <a:latin typeface="Garamond"/>
                <a:cs typeface="Garamond"/>
              </a:rPr>
              <a:t>T</a:t>
            </a:r>
            <a:r>
              <a:rPr sz="2400" spc="-4" dirty="0" smtClean="0">
                <a:solidFill>
                  <a:srgbClr val="FFFFFF"/>
                </a:solidFill>
                <a:latin typeface="Garamond"/>
                <a:cs typeface="Garamond"/>
              </a:rPr>
              <a:t>E</a:t>
            </a:r>
            <a:r>
              <a:rPr sz="2400" spc="4" dirty="0" smtClean="0">
                <a:solidFill>
                  <a:srgbClr val="FFFFFF"/>
                </a:solidFill>
                <a:latin typeface="Garamond"/>
                <a:cs typeface="Garamond"/>
              </a:rPr>
              <a:t>L</a:t>
            </a:r>
            <a:r>
              <a:rPr sz="2400" spc="0" dirty="0" smtClean="0">
                <a:solidFill>
                  <a:srgbClr val="FFFFFF"/>
                </a:solidFill>
                <a:latin typeface="Garamond"/>
                <a:cs typeface="Garamond"/>
              </a:rPr>
              <a:t>I</a:t>
            </a:r>
            <a:r>
              <a:rPr sz="2400" spc="-4" dirty="0" smtClean="0">
                <a:solidFill>
                  <a:srgbClr val="FFFFFF"/>
                </a:solidFill>
                <a:latin typeface="Garamond"/>
                <a:cs typeface="Garamond"/>
              </a:rPr>
              <a:t>V</a:t>
            </a:r>
            <a:r>
              <a:rPr sz="2400" spc="0" dirty="0" smtClean="0">
                <a:solidFill>
                  <a:srgbClr val="FFFFFF"/>
                </a:solidFill>
                <a:latin typeface="Garamond"/>
                <a:cs typeface="Garamond"/>
              </a:rPr>
              <a:t>IS</a:t>
            </a:r>
            <a:r>
              <a:rPr sz="2400" spc="4" dirty="0" smtClean="0">
                <a:solidFill>
                  <a:srgbClr val="FFFFFF"/>
                </a:solidFill>
                <a:latin typeface="Garamond"/>
                <a:cs typeface="Garamond"/>
              </a:rPr>
              <a:t>I</a:t>
            </a:r>
            <a:r>
              <a:rPr sz="2400" spc="-4" dirty="0" smtClean="0">
                <a:solidFill>
                  <a:srgbClr val="FFFFFF"/>
                </a:solidFill>
                <a:latin typeface="Garamond"/>
                <a:cs typeface="Garamond"/>
              </a:rPr>
              <a:t>O</a:t>
            </a:r>
            <a:r>
              <a:rPr sz="2400" spc="0" dirty="0" smtClean="0">
                <a:solidFill>
                  <a:srgbClr val="FFFFFF"/>
                </a:solidFill>
                <a:latin typeface="Garamond"/>
                <a:cs typeface="Garamond"/>
              </a:rPr>
              <a:t>N,</a:t>
            </a:r>
            <a:r>
              <a:rPr sz="2400" spc="-57" dirty="0" smtClean="0">
                <a:solidFill>
                  <a:srgbClr val="FFFFFF"/>
                </a:solidFill>
                <a:latin typeface="Garamond"/>
                <a:cs typeface="Garamond"/>
              </a:rPr>
              <a:t> </a:t>
            </a:r>
            <a:r>
              <a:rPr sz="2400" spc="9" dirty="0" smtClean="0">
                <a:solidFill>
                  <a:srgbClr val="FFFFFF"/>
                </a:solidFill>
                <a:latin typeface="Garamond"/>
                <a:cs typeface="Garamond"/>
              </a:rPr>
              <a:t>P</a:t>
            </a:r>
            <a:r>
              <a:rPr sz="2400" spc="0" dirty="0" smtClean="0">
                <a:solidFill>
                  <a:srgbClr val="FFFFFF"/>
                </a:solidFill>
                <a:latin typeface="Garamond"/>
                <a:cs typeface="Garamond"/>
              </a:rPr>
              <a:t>R</a:t>
            </a:r>
            <a:r>
              <a:rPr sz="2400" spc="-4" dirty="0" smtClean="0">
                <a:solidFill>
                  <a:srgbClr val="FFFFFF"/>
                </a:solidFill>
                <a:latin typeface="Garamond"/>
                <a:cs typeface="Garamond"/>
              </a:rPr>
              <a:t>O</a:t>
            </a:r>
            <a:r>
              <a:rPr sz="2400" spc="0" dirty="0" smtClean="0">
                <a:solidFill>
                  <a:srgbClr val="FFFFFF"/>
                </a:solidFill>
                <a:latin typeface="Garamond"/>
                <a:cs typeface="Garamond"/>
              </a:rPr>
              <a:t>JE</a:t>
            </a:r>
            <a:r>
              <a:rPr sz="2400" spc="-4" dirty="0" smtClean="0">
                <a:solidFill>
                  <a:srgbClr val="FFFFFF"/>
                </a:solidFill>
                <a:latin typeface="Garamond"/>
                <a:cs typeface="Garamond"/>
              </a:rPr>
              <a:t>C</a:t>
            </a:r>
            <a:r>
              <a:rPr sz="2400" spc="4" dirty="0" smtClean="0">
                <a:solidFill>
                  <a:srgbClr val="FFFFFF"/>
                </a:solidFill>
                <a:latin typeface="Garamond"/>
                <a:cs typeface="Garamond"/>
              </a:rPr>
              <a:t>T</a:t>
            </a:r>
            <a:r>
              <a:rPr sz="2400" spc="-4" dirty="0" smtClean="0">
                <a:solidFill>
                  <a:srgbClr val="FFFFFF"/>
                </a:solidFill>
                <a:latin typeface="Garamond"/>
                <a:cs typeface="Garamond"/>
              </a:rPr>
              <a:t>O</a:t>
            </a:r>
            <a:r>
              <a:rPr sz="2400" spc="0" dirty="0" smtClean="0">
                <a:solidFill>
                  <a:srgbClr val="FFFFFF"/>
                </a:solidFill>
                <a:latin typeface="Garamond"/>
                <a:cs typeface="Garamond"/>
              </a:rPr>
              <a:t>R</a:t>
            </a:r>
            <a:endParaRPr sz="2400">
              <a:latin typeface="Garamond"/>
              <a:cs typeface="Garamond"/>
            </a:endParaRPr>
          </a:p>
        </p:txBody>
      </p:sp>
      <p:sp>
        <p:nvSpPr>
          <p:cNvPr id="225" name="object 225"/>
          <p:cNvSpPr txBox="1"/>
          <p:nvPr/>
        </p:nvSpPr>
        <p:spPr>
          <a:xfrm>
            <a:off x="914400" y="3640772"/>
            <a:ext cx="232832" cy="238759"/>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26" name="object 226"/>
          <p:cNvSpPr txBox="1"/>
          <p:nvPr/>
        </p:nvSpPr>
        <p:spPr>
          <a:xfrm>
            <a:off x="914400" y="4082732"/>
            <a:ext cx="232832" cy="238759"/>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27" name="object 227"/>
          <p:cNvSpPr txBox="1"/>
          <p:nvPr/>
        </p:nvSpPr>
        <p:spPr>
          <a:xfrm>
            <a:off x="914400" y="4524692"/>
            <a:ext cx="232832" cy="238759"/>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28" name="object 228"/>
          <p:cNvSpPr txBox="1"/>
          <p:nvPr/>
        </p:nvSpPr>
        <p:spPr>
          <a:xfrm>
            <a:off x="914400" y="4966653"/>
            <a:ext cx="232832" cy="238759"/>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29" name="object 229"/>
          <p:cNvSpPr txBox="1"/>
          <p:nvPr/>
        </p:nvSpPr>
        <p:spPr>
          <a:xfrm>
            <a:off x="7507173" y="5392605"/>
            <a:ext cx="491719" cy="330200"/>
          </a:xfrm>
          <a:prstGeom prst="rect">
            <a:avLst/>
          </a:prstGeom>
        </p:spPr>
        <p:txBody>
          <a:bodyPr wrap="square" lIns="0" tIns="0" rIns="0" bIns="0" rtlCol="0">
            <a:noAutofit/>
          </a:bodyPr>
          <a:lstStyle/>
          <a:p>
            <a:pPr marL="12700">
              <a:lnSpc>
                <a:spcPts val="2570"/>
              </a:lnSpc>
              <a:spcBef>
                <a:spcPts val="128"/>
              </a:spcBef>
            </a:pPr>
            <a:r>
              <a:rPr sz="3600" spc="0" baseline="2469" dirty="0" smtClean="0">
                <a:solidFill>
                  <a:srgbClr val="FFFFFF"/>
                </a:solidFill>
                <a:latin typeface="Garamond"/>
                <a:cs typeface="Garamond"/>
              </a:rPr>
              <a:t>e</a:t>
            </a:r>
            <a:r>
              <a:rPr sz="3600" spc="-9" baseline="2469" dirty="0" smtClean="0">
                <a:solidFill>
                  <a:srgbClr val="FFFFFF"/>
                </a:solidFill>
                <a:latin typeface="Garamond"/>
                <a:cs typeface="Garamond"/>
              </a:rPr>
              <a:t>t</a:t>
            </a:r>
            <a:r>
              <a:rPr sz="3600" spc="0" baseline="2469" dirty="0" smtClean="0">
                <a:solidFill>
                  <a:srgbClr val="FFFFFF"/>
                </a:solidFill>
                <a:latin typeface="Garamond"/>
                <a:cs typeface="Garamond"/>
              </a:rPr>
              <a:t>c.</a:t>
            </a:r>
            <a:endParaRPr sz="2400">
              <a:latin typeface="Garamond"/>
              <a:cs typeface="Garamond"/>
            </a:endParaRPr>
          </a:p>
        </p:txBody>
      </p:sp>
      <p:sp>
        <p:nvSpPr>
          <p:cNvPr id="230" name="object 230"/>
          <p:cNvSpPr txBox="1"/>
          <p:nvPr/>
        </p:nvSpPr>
        <p:spPr>
          <a:xfrm>
            <a:off x="914400" y="5408612"/>
            <a:ext cx="232832" cy="238760"/>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Tree>
    <p:extLst>
      <p:ext uri="{BB962C8B-B14F-4D97-AF65-F5344CB8AC3E}">
        <p14:creationId xmlns:p14="http://schemas.microsoft.com/office/powerpoint/2010/main" val="30503711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003399"/>
          </a:solidFill>
        </p:spPr>
        <p:txBody>
          <a:bodyPr wrap="square" lIns="0" tIns="0" rIns="0" bIns="0" rtlCol="0">
            <a:noAutofit/>
          </a:bodyPr>
          <a:lstStyle/>
          <a:p>
            <a:endParaRPr/>
          </a:p>
        </p:txBody>
      </p:sp>
      <p:sp>
        <p:nvSpPr>
          <p:cNvPr id="3" name="object 3"/>
          <p:cNvSpPr/>
          <p:nvPr/>
        </p:nvSpPr>
        <p:spPr>
          <a:xfrm>
            <a:off x="6982459" y="4988560"/>
            <a:ext cx="334010" cy="598932"/>
          </a:xfrm>
          <a:custGeom>
            <a:avLst/>
            <a:gdLst/>
            <a:ahLst/>
            <a:cxnLst/>
            <a:rect l="l" t="t" r="r" b="b"/>
            <a:pathLst>
              <a:path w="334010" h="598932">
                <a:moveTo>
                  <a:pt x="0" y="0"/>
                </a:moveTo>
                <a:lnTo>
                  <a:pt x="0" y="20757"/>
                </a:lnTo>
                <a:lnTo>
                  <a:pt x="57150" y="46990"/>
                </a:lnTo>
                <a:lnTo>
                  <a:pt x="107950" y="72390"/>
                </a:lnTo>
                <a:lnTo>
                  <a:pt x="152400" y="97790"/>
                </a:lnTo>
                <a:lnTo>
                  <a:pt x="177800" y="124460"/>
                </a:lnTo>
                <a:lnTo>
                  <a:pt x="195580" y="149860"/>
                </a:lnTo>
                <a:lnTo>
                  <a:pt x="203200" y="185420"/>
                </a:lnTo>
                <a:lnTo>
                  <a:pt x="195580" y="227330"/>
                </a:lnTo>
                <a:lnTo>
                  <a:pt x="177800" y="262890"/>
                </a:lnTo>
                <a:lnTo>
                  <a:pt x="143510" y="306070"/>
                </a:lnTo>
                <a:lnTo>
                  <a:pt x="92710" y="340360"/>
                </a:lnTo>
                <a:lnTo>
                  <a:pt x="31750" y="374650"/>
                </a:lnTo>
                <a:lnTo>
                  <a:pt x="0" y="388703"/>
                </a:lnTo>
                <a:lnTo>
                  <a:pt x="0" y="598932"/>
                </a:lnTo>
                <a:lnTo>
                  <a:pt x="48260" y="581660"/>
                </a:lnTo>
                <a:lnTo>
                  <a:pt x="143510" y="538480"/>
                </a:lnTo>
                <a:lnTo>
                  <a:pt x="203200" y="504190"/>
                </a:lnTo>
                <a:lnTo>
                  <a:pt x="246380" y="468630"/>
                </a:lnTo>
                <a:lnTo>
                  <a:pt x="281940" y="426720"/>
                </a:lnTo>
                <a:lnTo>
                  <a:pt x="307340" y="391160"/>
                </a:lnTo>
                <a:lnTo>
                  <a:pt x="334010" y="322580"/>
                </a:lnTo>
                <a:lnTo>
                  <a:pt x="323850" y="252730"/>
                </a:lnTo>
                <a:lnTo>
                  <a:pt x="289560" y="193040"/>
                </a:lnTo>
                <a:lnTo>
                  <a:pt x="256540" y="142240"/>
                </a:lnTo>
                <a:lnTo>
                  <a:pt x="203200" y="97790"/>
                </a:lnTo>
                <a:lnTo>
                  <a:pt x="161290" y="72390"/>
                </a:lnTo>
                <a:lnTo>
                  <a:pt x="31750" y="11430"/>
                </a:lnTo>
                <a:lnTo>
                  <a:pt x="0" y="0"/>
                </a:lnTo>
                <a:close/>
              </a:path>
            </a:pathLst>
          </a:custGeom>
          <a:solidFill>
            <a:srgbClr val="002D89"/>
          </a:solidFill>
        </p:spPr>
        <p:txBody>
          <a:bodyPr wrap="square" lIns="0" tIns="0" rIns="0" bIns="0" rtlCol="0">
            <a:noAutofit/>
          </a:bodyPr>
          <a:lstStyle/>
          <a:p>
            <a:endParaRPr/>
          </a:p>
        </p:txBody>
      </p:sp>
      <p:sp>
        <p:nvSpPr>
          <p:cNvPr id="4" name="object 4"/>
          <p:cNvSpPr/>
          <p:nvPr/>
        </p:nvSpPr>
        <p:spPr>
          <a:xfrm>
            <a:off x="6677659" y="4870450"/>
            <a:ext cx="335280" cy="803467"/>
          </a:xfrm>
          <a:custGeom>
            <a:avLst/>
            <a:gdLst/>
            <a:ahLst/>
            <a:cxnLst/>
            <a:rect l="l" t="t" r="r" b="b"/>
            <a:pathLst>
              <a:path w="335280" h="803467">
                <a:moveTo>
                  <a:pt x="0" y="0"/>
                </a:moveTo>
                <a:lnTo>
                  <a:pt x="0" y="26533"/>
                </a:lnTo>
                <a:lnTo>
                  <a:pt x="199390" y="95250"/>
                </a:lnTo>
                <a:lnTo>
                  <a:pt x="284480" y="129539"/>
                </a:lnTo>
                <a:lnTo>
                  <a:pt x="335280" y="152858"/>
                </a:lnTo>
                <a:lnTo>
                  <a:pt x="335280" y="129082"/>
                </a:lnTo>
                <a:lnTo>
                  <a:pt x="241300" y="95250"/>
                </a:lnTo>
                <a:lnTo>
                  <a:pt x="129540" y="52069"/>
                </a:lnTo>
                <a:lnTo>
                  <a:pt x="0" y="0"/>
                </a:lnTo>
                <a:close/>
              </a:path>
              <a:path w="335280" h="803467">
                <a:moveTo>
                  <a:pt x="335280" y="493322"/>
                </a:moveTo>
                <a:lnTo>
                  <a:pt x="259080" y="527050"/>
                </a:lnTo>
                <a:lnTo>
                  <a:pt x="173990" y="561340"/>
                </a:lnTo>
                <a:lnTo>
                  <a:pt x="78740" y="596900"/>
                </a:lnTo>
                <a:lnTo>
                  <a:pt x="0" y="620787"/>
                </a:lnTo>
                <a:lnTo>
                  <a:pt x="0" y="803467"/>
                </a:lnTo>
                <a:lnTo>
                  <a:pt x="86360" y="777240"/>
                </a:lnTo>
                <a:lnTo>
                  <a:pt x="232410" y="742950"/>
                </a:lnTo>
                <a:lnTo>
                  <a:pt x="335280" y="706133"/>
                </a:lnTo>
                <a:lnTo>
                  <a:pt x="335280" y="493322"/>
                </a:lnTo>
                <a:close/>
              </a:path>
            </a:pathLst>
          </a:custGeom>
          <a:solidFill>
            <a:srgbClr val="002D89"/>
          </a:solidFill>
        </p:spPr>
        <p:txBody>
          <a:bodyPr wrap="square" lIns="0" tIns="0" rIns="0" bIns="0" rtlCol="0">
            <a:noAutofit/>
          </a:bodyPr>
          <a:lstStyle/>
          <a:p>
            <a:endParaRPr/>
          </a:p>
        </p:txBody>
      </p:sp>
      <p:sp>
        <p:nvSpPr>
          <p:cNvPr id="5" name="object 5"/>
          <p:cNvSpPr/>
          <p:nvPr/>
        </p:nvSpPr>
        <p:spPr>
          <a:xfrm>
            <a:off x="6372859" y="4779787"/>
            <a:ext cx="335280" cy="968359"/>
          </a:xfrm>
          <a:custGeom>
            <a:avLst/>
            <a:gdLst/>
            <a:ahLst/>
            <a:cxnLst/>
            <a:rect l="l" t="t" r="r" b="b"/>
            <a:pathLst>
              <a:path w="335280" h="968359">
                <a:moveTo>
                  <a:pt x="0" y="0"/>
                </a:moveTo>
                <a:lnTo>
                  <a:pt x="0" y="21914"/>
                </a:lnTo>
                <a:lnTo>
                  <a:pt x="149860" y="65262"/>
                </a:lnTo>
                <a:lnTo>
                  <a:pt x="279399" y="108442"/>
                </a:lnTo>
                <a:lnTo>
                  <a:pt x="335280" y="127700"/>
                </a:lnTo>
                <a:lnTo>
                  <a:pt x="335280" y="102914"/>
                </a:lnTo>
                <a:lnTo>
                  <a:pt x="304799" y="90662"/>
                </a:lnTo>
                <a:lnTo>
                  <a:pt x="160019" y="46212"/>
                </a:lnTo>
                <a:lnTo>
                  <a:pt x="0" y="0"/>
                </a:lnTo>
                <a:close/>
              </a:path>
              <a:path w="335280" h="968359">
                <a:moveTo>
                  <a:pt x="335280" y="702203"/>
                </a:moveTo>
                <a:lnTo>
                  <a:pt x="270510" y="721852"/>
                </a:lnTo>
                <a:lnTo>
                  <a:pt x="21589" y="790432"/>
                </a:lnTo>
                <a:lnTo>
                  <a:pt x="0" y="795780"/>
                </a:lnTo>
                <a:lnTo>
                  <a:pt x="0" y="968359"/>
                </a:lnTo>
                <a:lnTo>
                  <a:pt x="21589" y="963152"/>
                </a:lnTo>
                <a:lnTo>
                  <a:pt x="219710" y="919972"/>
                </a:lnTo>
                <a:lnTo>
                  <a:pt x="335280" y="884873"/>
                </a:lnTo>
                <a:lnTo>
                  <a:pt x="335280" y="702203"/>
                </a:lnTo>
                <a:close/>
              </a:path>
            </a:pathLst>
          </a:custGeom>
          <a:solidFill>
            <a:srgbClr val="002D8A"/>
          </a:solidFill>
        </p:spPr>
        <p:txBody>
          <a:bodyPr wrap="square" lIns="0" tIns="0" rIns="0" bIns="0" rtlCol="0">
            <a:noAutofit/>
          </a:bodyPr>
          <a:lstStyle/>
          <a:p>
            <a:endParaRPr/>
          </a:p>
        </p:txBody>
      </p:sp>
      <p:sp>
        <p:nvSpPr>
          <p:cNvPr id="6" name="object 6"/>
          <p:cNvSpPr/>
          <p:nvPr/>
        </p:nvSpPr>
        <p:spPr>
          <a:xfrm>
            <a:off x="6068059" y="4696183"/>
            <a:ext cx="334010" cy="1127204"/>
          </a:xfrm>
          <a:custGeom>
            <a:avLst/>
            <a:gdLst/>
            <a:ahLst/>
            <a:cxnLst/>
            <a:rect l="l" t="t" r="r" b="b"/>
            <a:pathLst>
              <a:path w="334010" h="1127204">
                <a:moveTo>
                  <a:pt x="0" y="0"/>
                </a:moveTo>
                <a:lnTo>
                  <a:pt x="0" y="16209"/>
                </a:lnTo>
                <a:lnTo>
                  <a:pt x="137160" y="53616"/>
                </a:lnTo>
                <a:lnTo>
                  <a:pt x="300989" y="104416"/>
                </a:lnTo>
                <a:lnTo>
                  <a:pt x="334010" y="113968"/>
                </a:lnTo>
                <a:lnTo>
                  <a:pt x="334010" y="92039"/>
                </a:lnTo>
                <a:lnTo>
                  <a:pt x="170179" y="44726"/>
                </a:lnTo>
                <a:lnTo>
                  <a:pt x="0" y="0"/>
                </a:lnTo>
                <a:close/>
              </a:path>
              <a:path w="334010" h="1127204">
                <a:moveTo>
                  <a:pt x="334010" y="871937"/>
                </a:moveTo>
                <a:lnTo>
                  <a:pt x="326389" y="874036"/>
                </a:lnTo>
                <a:lnTo>
                  <a:pt x="187960" y="908326"/>
                </a:lnTo>
                <a:lnTo>
                  <a:pt x="0" y="952530"/>
                </a:lnTo>
                <a:lnTo>
                  <a:pt x="0" y="1127204"/>
                </a:lnTo>
                <a:lnTo>
                  <a:pt x="110489" y="1098826"/>
                </a:lnTo>
                <a:lnTo>
                  <a:pt x="326389" y="1046756"/>
                </a:lnTo>
                <a:lnTo>
                  <a:pt x="334010" y="1045096"/>
                </a:lnTo>
                <a:lnTo>
                  <a:pt x="334010" y="871937"/>
                </a:lnTo>
                <a:close/>
              </a:path>
            </a:pathLst>
          </a:custGeom>
          <a:solidFill>
            <a:srgbClr val="002D8B"/>
          </a:solidFill>
        </p:spPr>
        <p:txBody>
          <a:bodyPr wrap="square" lIns="0" tIns="0" rIns="0" bIns="0" rtlCol="0">
            <a:noAutofit/>
          </a:bodyPr>
          <a:lstStyle/>
          <a:p>
            <a:endParaRPr/>
          </a:p>
        </p:txBody>
      </p:sp>
      <p:sp>
        <p:nvSpPr>
          <p:cNvPr id="7" name="object 7"/>
          <p:cNvSpPr/>
          <p:nvPr/>
        </p:nvSpPr>
        <p:spPr>
          <a:xfrm>
            <a:off x="5761990" y="4598393"/>
            <a:ext cx="335280" cy="1301175"/>
          </a:xfrm>
          <a:custGeom>
            <a:avLst/>
            <a:gdLst/>
            <a:ahLst/>
            <a:cxnLst/>
            <a:rect l="l" t="t" r="r" b="b"/>
            <a:pathLst>
              <a:path w="335280" h="1301175">
                <a:moveTo>
                  <a:pt x="0" y="0"/>
                </a:moveTo>
                <a:lnTo>
                  <a:pt x="0" y="20587"/>
                </a:lnTo>
                <a:lnTo>
                  <a:pt x="3810" y="21866"/>
                </a:lnTo>
                <a:lnTo>
                  <a:pt x="219710" y="90446"/>
                </a:lnTo>
                <a:lnTo>
                  <a:pt x="335280" y="121965"/>
                </a:lnTo>
                <a:lnTo>
                  <a:pt x="335280" y="105466"/>
                </a:lnTo>
                <a:lnTo>
                  <a:pt x="278130" y="90446"/>
                </a:lnTo>
                <a:lnTo>
                  <a:pt x="106680" y="37106"/>
                </a:lnTo>
                <a:lnTo>
                  <a:pt x="0" y="0"/>
                </a:lnTo>
                <a:close/>
              </a:path>
              <a:path w="335280" h="1301175">
                <a:moveTo>
                  <a:pt x="335280" y="1043449"/>
                </a:moveTo>
                <a:lnTo>
                  <a:pt x="0" y="1122299"/>
                </a:lnTo>
                <a:lnTo>
                  <a:pt x="0" y="1301175"/>
                </a:lnTo>
                <a:lnTo>
                  <a:pt x="184150" y="1256306"/>
                </a:lnTo>
                <a:lnTo>
                  <a:pt x="335280" y="1217491"/>
                </a:lnTo>
                <a:lnTo>
                  <a:pt x="335280" y="1043449"/>
                </a:lnTo>
                <a:close/>
              </a:path>
            </a:pathLst>
          </a:custGeom>
          <a:solidFill>
            <a:srgbClr val="002E8C"/>
          </a:solidFill>
        </p:spPr>
        <p:txBody>
          <a:bodyPr wrap="square" lIns="0" tIns="0" rIns="0" bIns="0" rtlCol="0">
            <a:noAutofit/>
          </a:bodyPr>
          <a:lstStyle/>
          <a:p>
            <a:endParaRPr/>
          </a:p>
        </p:txBody>
      </p:sp>
      <p:sp>
        <p:nvSpPr>
          <p:cNvPr id="8" name="object 8"/>
          <p:cNvSpPr/>
          <p:nvPr/>
        </p:nvSpPr>
        <p:spPr>
          <a:xfrm>
            <a:off x="5457190" y="4454223"/>
            <a:ext cx="335280" cy="1533391"/>
          </a:xfrm>
          <a:custGeom>
            <a:avLst/>
            <a:gdLst/>
            <a:ahLst/>
            <a:cxnLst/>
            <a:rect l="l" t="t" r="r" b="b"/>
            <a:pathLst>
              <a:path w="335280" h="1533391">
                <a:moveTo>
                  <a:pt x="0" y="0"/>
                </a:moveTo>
                <a:lnTo>
                  <a:pt x="0" y="52498"/>
                </a:lnTo>
                <a:lnTo>
                  <a:pt x="41910" y="72056"/>
                </a:lnTo>
                <a:lnTo>
                  <a:pt x="127000" y="105076"/>
                </a:lnTo>
                <a:lnTo>
                  <a:pt x="308610" y="166036"/>
                </a:lnTo>
                <a:lnTo>
                  <a:pt x="335280" y="174508"/>
                </a:lnTo>
                <a:lnTo>
                  <a:pt x="335280" y="154772"/>
                </a:lnTo>
                <a:lnTo>
                  <a:pt x="265430" y="130476"/>
                </a:lnTo>
                <a:lnTo>
                  <a:pt x="152400" y="79676"/>
                </a:lnTo>
                <a:lnTo>
                  <a:pt x="49530" y="27606"/>
                </a:lnTo>
                <a:lnTo>
                  <a:pt x="0" y="0"/>
                </a:lnTo>
                <a:close/>
              </a:path>
              <a:path w="335280" h="1533391">
                <a:moveTo>
                  <a:pt x="335280" y="1259301"/>
                </a:moveTo>
                <a:lnTo>
                  <a:pt x="177800" y="1296336"/>
                </a:lnTo>
                <a:lnTo>
                  <a:pt x="0" y="1342385"/>
                </a:lnTo>
                <a:lnTo>
                  <a:pt x="0" y="1533391"/>
                </a:lnTo>
                <a:lnTo>
                  <a:pt x="238760" y="1461436"/>
                </a:lnTo>
                <a:lnTo>
                  <a:pt x="335280" y="1437919"/>
                </a:lnTo>
                <a:lnTo>
                  <a:pt x="335280" y="1259301"/>
                </a:lnTo>
                <a:close/>
              </a:path>
            </a:pathLst>
          </a:custGeom>
          <a:solidFill>
            <a:srgbClr val="002E8D"/>
          </a:solidFill>
        </p:spPr>
        <p:txBody>
          <a:bodyPr wrap="square" lIns="0" tIns="0" rIns="0" bIns="0" rtlCol="0">
            <a:noAutofit/>
          </a:bodyPr>
          <a:lstStyle/>
          <a:p>
            <a:endParaRPr/>
          </a:p>
        </p:txBody>
      </p:sp>
      <p:sp>
        <p:nvSpPr>
          <p:cNvPr id="9" name="object 9"/>
          <p:cNvSpPr/>
          <p:nvPr/>
        </p:nvSpPr>
        <p:spPr>
          <a:xfrm>
            <a:off x="5152390" y="4197350"/>
            <a:ext cx="335280" cy="1882122"/>
          </a:xfrm>
          <a:custGeom>
            <a:avLst/>
            <a:gdLst/>
            <a:ahLst/>
            <a:cxnLst/>
            <a:rect l="l" t="t" r="r" b="b"/>
            <a:pathLst>
              <a:path w="335280" h="1882122">
                <a:moveTo>
                  <a:pt x="105410" y="0"/>
                </a:moveTo>
                <a:lnTo>
                  <a:pt x="80010" y="43180"/>
                </a:lnTo>
                <a:lnTo>
                  <a:pt x="60960" y="77469"/>
                </a:lnTo>
                <a:lnTo>
                  <a:pt x="60960" y="120650"/>
                </a:lnTo>
                <a:lnTo>
                  <a:pt x="80010" y="154939"/>
                </a:lnTo>
                <a:lnTo>
                  <a:pt x="113030" y="190500"/>
                </a:lnTo>
                <a:lnTo>
                  <a:pt x="156210" y="222250"/>
                </a:lnTo>
                <a:lnTo>
                  <a:pt x="208280" y="259080"/>
                </a:lnTo>
                <a:lnTo>
                  <a:pt x="270510" y="293369"/>
                </a:lnTo>
                <a:lnTo>
                  <a:pt x="335280" y="323596"/>
                </a:lnTo>
                <a:lnTo>
                  <a:pt x="335280" y="273861"/>
                </a:lnTo>
                <a:lnTo>
                  <a:pt x="276860" y="241300"/>
                </a:lnTo>
                <a:lnTo>
                  <a:pt x="215900" y="196850"/>
                </a:lnTo>
                <a:lnTo>
                  <a:pt x="173989" y="163830"/>
                </a:lnTo>
                <a:lnTo>
                  <a:pt x="138430" y="128269"/>
                </a:lnTo>
                <a:lnTo>
                  <a:pt x="113030" y="95250"/>
                </a:lnTo>
                <a:lnTo>
                  <a:pt x="105410" y="68580"/>
                </a:lnTo>
                <a:lnTo>
                  <a:pt x="95250" y="43180"/>
                </a:lnTo>
                <a:lnTo>
                  <a:pt x="105410" y="6350"/>
                </a:lnTo>
                <a:lnTo>
                  <a:pt x="105410" y="0"/>
                </a:lnTo>
                <a:close/>
              </a:path>
              <a:path w="335280" h="1882122">
                <a:moveTo>
                  <a:pt x="335280" y="1591364"/>
                </a:moveTo>
                <a:lnTo>
                  <a:pt x="0" y="1678199"/>
                </a:lnTo>
                <a:lnTo>
                  <a:pt x="0" y="1882122"/>
                </a:lnTo>
                <a:lnTo>
                  <a:pt x="335280" y="1781079"/>
                </a:lnTo>
                <a:lnTo>
                  <a:pt x="335280" y="1591364"/>
                </a:lnTo>
                <a:close/>
              </a:path>
            </a:pathLst>
          </a:custGeom>
          <a:solidFill>
            <a:srgbClr val="002E8E"/>
          </a:solidFill>
        </p:spPr>
        <p:txBody>
          <a:bodyPr wrap="square" lIns="0" tIns="0" rIns="0" bIns="0" rtlCol="0">
            <a:noAutofit/>
          </a:bodyPr>
          <a:lstStyle/>
          <a:p>
            <a:endParaRPr/>
          </a:p>
        </p:txBody>
      </p:sp>
      <p:sp>
        <p:nvSpPr>
          <p:cNvPr id="10" name="object 10"/>
          <p:cNvSpPr/>
          <p:nvPr/>
        </p:nvSpPr>
        <p:spPr>
          <a:xfrm>
            <a:off x="4847590" y="5867655"/>
            <a:ext cx="335280" cy="304570"/>
          </a:xfrm>
          <a:custGeom>
            <a:avLst/>
            <a:gdLst/>
            <a:ahLst/>
            <a:cxnLst/>
            <a:rect l="l" t="t" r="r" b="b"/>
            <a:pathLst>
              <a:path w="335280" h="304570">
                <a:moveTo>
                  <a:pt x="335280" y="0"/>
                </a:moveTo>
                <a:lnTo>
                  <a:pt x="81280" y="65784"/>
                </a:lnTo>
                <a:lnTo>
                  <a:pt x="0" y="90363"/>
                </a:lnTo>
                <a:lnTo>
                  <a:pt x="0" y="304570"/>
                </a:lnTo>
                <a:lnTo>
                  <a:pt x="13970" y="299464"/>
                </a:lnTo>
                <a:lnTo>
                  <a:pt x="335280" y="202631"/>
                </a:lnTo>
                <a:lnTo>
                  <a:pt x="335280" y="0"/>
                </a:lnTo>
                <a:close/>
              </a:path>
            </a:pathLst>
          </a:custGeom>
          <a:solidFill>
            <a:srgbClr val="002F8F"/>
          </a:solidFill>
        </p:spPr>
        <p:txBody>
          <a:bodyPr wrap="square" lIns="0" tIns="0" rIns="0" bIns="0" rtlCol="0">
            <a:noAutofit/>
          </a:bodyPr>
          <a:lstStyle/>
          <a:p>
            <a:endParaRPr/>
          </a:p>
        </p:txBody>
      </p:sp>
      <p:sp>
        <p:nvSpPr>
          <p:cNvPr id="11" name="object 11"/>
          <p:cNvSpPr/>
          <p:nvPr/>
        </p:nvSpPr>
        <p:spPr>
          <a:xfrm>
            <a:off x="4541520" y="5949186"/>
            <a:ext cx="335279" cy="335586"/>
          </a:xfrm>
          <a:custGeom>
            <a:avLst/>
            <a:gdLst/>
            <a:ahLst/>
            <a:cxnLst/>
            <a:rect l="l" t="t" r="r" b="b"/>
            <a:pathLst>
              <a:path w="335279" h="335586">
                <a:moveTo>
                  <a:pt x="335279" y="0"/>
                </a:moveTo>
                <a:lnTo>
                  <a:pt x="17779" y="96013"/>
                </a:lnTo>
                <a:lnTo>
                  <a:pt x="0" y="101899"/>
                </a:lnTo>
                <a:lnTo>
                  <a:pt x="0" y="335586"/>
                </a:lnTo>
                <a:lnTo>
                  <a:pt x="17779" y="328423"/>
                </a:lnTo>
                <a:lnTo>
                  <a:pt x="320039" y="217933"/>
                </a:lnTo>
                <a:lnTo>
                  <a:pt x="335279" y="213340"/>
                </a:lnTo>
                <a:lnTo>
                  <a:pt x="335279" y="0"/>
                </a:lnTo>
                <a:close/>
              </a:path>
            </a:pathLst>
          </a:custGeom>
          <a:solidFill>
            <a:srgbClr val="002F90"/>
          </a:solidFill>
        </p:spPr>
        <p:txBody>
          <a:bodyPr wrap="square" lIns="0" tIns="0" rIns="0" bIns="0" rtlCol="0">
            <a:noAutofit/>
          </a:bodyPr>
          <a:lstStyle/>
          <a:p>
            <a:endParaRPr/>
          </a:p>
        </p:txBody>
      </p:sp>
      <p:sp>
        <p:nvSpPr>
          <p:cNvPr id="12" name="object 12"/>
          <p:cNvSpPr/>
          <p:nvPr/>
        </p:nvSpPr>
        <p:spPr>
          <a:xfrm>
            <a:off x="4236720" y="6041359"/>
            <a:ext cx="335279" cy="366206"/>
          </a:xfrm>
          <a:custGeom>
            <a:avLst/>
            <a:gdLst/>
            <a:ahLst/>
            <a:cxnLst/>
            <a:rect l="l" t="t" r="r" b="b"/>
            <a:pathLst>
              <a:path w="335279" h="366206">
                <a:moveTo>
                  <a:pt x="335279" y="0"/>
                </a:moveTo>
                <a:lnTo>
                  <a:pt x="322579" y="3840"/>
                </a:lnTo>
                <a:lnTo>
                  <a:pt x="0" y="110625"/>
                </a:lnTo>
                <a:lnTo>
                  <a:pt x="0" y="366206"/>
                </a:lnTo>
                <a:lnTo>
                  <a:pt x="322579" y="236250"/>
                </a:lnTo>
                <a:lnTo>
                  <a:pt x="335279" y="231608"/>
                </a:lnTo>
                <a:lnTo>
                  <a:pt x="335279" y="0"/>
                </a:lnTo>
                <a:close/>
              </a:path>
            </a:pathLst>
          </a:custGeom>
          <a:solidFill>
            <a:srgbClr val="002F91"/>
          </a:solidFill>
        </p:spPr>
        <p:txBody>
          <a:bodyPr wrap="square" lIns="0" tIns="0" rIns="0" bIns="0" rtlCol="0">
            <a:noAutofit/>
          </a:bodyPr>
          <a:lstStyle/>
          <a:p>
            <a:endParaRPr/>
          </a:p>
        </p:txBody>
      </p:sp>
      <p:sp>
        <p:nvSpPr>
          <p:cNvPr id="13" name="object 13"/>
          <p:cNvSpPr/>
          <p:nvPr/>
        </p:nvSpPr>
        <p:spPr>
          <a:xfrm>
            <a:off x="3931920" y="6141895"/>
            <a:ext cx="335279" cy="389041"/>
          </a:xfrm>
          <a:custGeom>
            <a:avLst/>
            <a:gdLst/>
            <a:ahLst/>
            <a:cxnLst/>
            <a:rect l="l" t="t" r="r" b="b"/>
            <a:pathLst>
              <a:path w="335279" h="389041">
                <a:moveTo>
                  <a:pt x="335279" y="0"/>
                </a:moveTo>
                <a:lnTo>
                  <a:pt x="259079" y="25224"/>
                </a:lnTo>
                <a:lnTo>
                  <a:pt x="0" y="119357"/>
                </a:lnTo>
                <a:lnTo>
                  <a:pt x="0" y="389041"/>
                </a:lnTo>
                <a:lnTo>
                  <a:pt x="6350" y="385904"/>
                </a:lnTo>
                <a:lnTo>
                  <a:pt x="335279" y="253391"/>
                </a:lnTo>
                <a:lnTo>
                  <a:pt x="335279" y="0"/>
                </a:lnTo>
                <a:close/>
              </a:path>
            </a:pathLst>
          </a:custGeom>
          <a:solidFill>
            <a:srgbClr val="003092"/>
          </a:solidFill>
        </p:spPr>
        <p:txBody>
          <a:bodyPr wrap="square" lIns="0" tIns="0" rIns="0" bIns="0" rtlCol="0">
            <a:noAutofit/>
          </a:bodyPr>
          <a:lstStyle/>
          <a:p>
            <a:endParaRPr/>
          </a:p>
        </p:txBody>
      </p:sp>
      <p:sp>
        <p:nvSpPr>
          <p:cNvPr id="14" name="object 14"/>
          <p:cNvSpPr/>
          <p:nvPr/>
        </p:nvSpPr>
        <p:spPr>
          <a:xfrm>
            <a:off x="3627120" y="6250177"/>
            <a:ext cx="335279" cy="431322"/>
          </a:xfrm>
          <a:custGeom>
            <a:avLst/>
            <a:gdLst/>
            <a:ahLst/>
            <a:cxnLst/>
            <a:rect l="l" t="t" r="r" b="b"/>
            <a:pathLst>
              <a:path w="335279" h="431322">
                <a:moveTo>
                  <a:pt x="335279" y="0"/>
                </a:moveTo>
                <a:lnTo>
                  <a:pt x="182879" y="55372"/>
                </a:lnTo>
                <a:lnTo>
                  <a:pt x="0" y="136091"/>
                </a:lnTo>
                <a:lnTo>
                  <a:pt x="0" y="431322"/>
                </a:lnTo>
                <a:lnTo>
                  <a:pt x="311150" y="277622"/>
                </a:lnTo>
                <a:lnTo>
                  <a:pt x="335279" y="267900"/>
                </a:lnTo>
                <a:lnTo>
                  <a:pt x="335279" y="0"/>
                </a:lnTo>
                <a:close/>
              </a:path>
            </a:pathLst>
          </a:custGeom>
          <a:solidFill>
            <a:srgbClr val="003093"/>
          </a:solidFill>
        </p:spPr>
        <p:txBody>
          <a:bodyPr wrap="square" lIns="0" tIns="0" rIns="0" bIns="0" rtlCol="0">
            <a:noAutofit/>
          </a:bodyPr>
          <a:lstStyle/>
          <a:p>
            <a:endParaRPr/>
          </a:p>
        </p:txBody>
      </p:sp>
      <p:sp>
        <p:nvSpPr>
          <p:cNvPr id="15" name="object 15"/>
          <p:cNvSpPr/>
          <p:nvPr/>
        </p:nvSpPr>
        <p:spPr>
          <a:xfrm>
            <a:off x="3322320" y="6372816"/>
            <a:ext cx="335279" cy="466427"/>
          </a:xfrm>
          <a:custGeom>
            <a:avLst/>
            <a:gdLst/>
            <a:ahLst/>
            <a:cxnLst/>
            <a:rect l="l" t="t" r="r" b="b"/>
            <a:pathLst>
              <a:path w="335279" h="466427">
                <a:moveTo>
                  <a:pt x="335279" y="0"/>
                </a:moveTo>
                <a:lnTo>
                  <a:pt x="119379" y="95293"/>
                </a:lnTo>
                <a:lnTo>
                  <a:pt x="0" y="156262"/>
                </a:lnTo>
                <a:lnTo>
                  <a:pt x="0" y="466427"/>
                </a:lnTo>
                <a:lnTo>
                  <a:pt x="299719" y="311193"/>
                </a:lnTo>
                <a:lnTo>
                  <a:pt x="335279" y="293628"/>
                </a:lnTo>
                <a:lnTo>
                  <a:pt x="335279" y="0"/>
                </a:lnTo>
                <a:close/>
              </a:path>
            </a:pathLst>
          </a:custGeom>
          <a:solidFill>
            <a:srgbClr val="003094"/>
          </a:solidFill>
        </p:spPr>
        <p:txBody>
          <a:bodyPr wrap="square" lIns="0" tIns="0" rIns="0" bIns="0" rtlCol="0">
            <a:noAutofit/>
          </a:bodyPr>
          <a:lstStyle/>
          <a:p>
            <a:endParaRPr/>
          </a:p>
        </p:txBody>
      </p:sp>
      <p:sp>
        <p:nvSpPr>
          <p:cNvPr id="16" name="object 16"/>
          <p:cNvSpPr/>
          <p:nvPr/>
        </p:nvSpPr>
        <p:spPr>
          <a:xfrm>
            <a:off x="3016250" y="6514161"/>
            <a:ext cx="335279" cy="334948"/>
          </a:xfrm>
          <a:custGeom>
            <a:avLst/>
            <a:gdLst/>
            <a:ahLst/>
            <a:cxnLst/>
            <a:rect l="l" t="t" r="r" b="b"/>
            <a:pathLst>
              <a:path w="335279" h="334948">
                <a:moveTo>
                  <a:pt x="335279" y="0"/>
                </a:moveTo>
                <a:lnTo>
                  <a:pt x="69850" y="135558"/>
                </a:lnTo>
                <a:lnTo>
                  <a:pt x="0" y="176175"/>
                </a:lnTo>
                <a:lnTo>
                  <a:pt x="0" y="334948"/>
                </a:lnTo>
                <a:lnTo>
                  <a:pt x="287020" y="334948"/>
                </a:lnTo>
                <a:lnTo>
                  <a:pt x="335279" y="309953"/>
                </a:lnTo>
                <a:lnTo>
                  <a:pt x="335279" y="0"/>
                </a:lnTo>
                <a:close/>
              </a:path>
            </a:pathLst>
          </a:custGeom>
          <a:solidFill>
            <a:srgbClr val="003195"/>
          </a:solidFill>
        </p:spPr>
        <p:txBody>
          <a:bodyPr wrap="square" lIns="0" tIns="0" rIns="0" bIns="0" rtlCol="0">
            <a:noAutofit/>
          </a:bodyPr>
          <a:lstStyle/>
          <a:p>
            <a:endParaRPr/>
          </a:p>
        </p:txBody>
      </p:sp>
      <p:sp>
        <p:nvSpPr>
          <p:cNvPr id="17" name="object 17"/>
          <p:cNvSpPr/>
          <p:nvPr/>
        </p:nvSpPr>
        <p:spPr>
          <a:xfrm>
            <a:off x="2743200" y="6672613"/>
            <a:ext cx="303530" cy="176497"/>
          </a:xfrm>
          <a:custGeom>
            <a:avLst/>
            <a:gdLst/>
            <a:ahLst/>
            <a:cxnLst/>
            <a:rect l="l" t="t" r="r" b="b"/>
            <a:pathLst>
              <a:path w="303530" h="176497">
                <a:moveTo>
                  <a:pt x="303530" y="0"/>
                </a:moveTo>
                <a:lnTo>
                  <a:pt x="0" y="176497"/>
                </a:lnTo>
                <a:lnTo>
                  <a:pt x="303530" y="176497"/>
                </a:lnTo>
                <a:lnTo>
                  <a:pt x="303530" y="0"/>
                </a:lnTo>
                <a:close/>
              </a:path>
            </a:pathLst>
          </a:custGeom>
          <a:solidFill>
            <a:srgbClr val="003196"/>
          </a:solidFill>
        </p:spPr>
        <p:txBody>
          <a:bodyPr wrap="square" lIns="0" tIns="0" rIns="0" bIns="0" rtlCol="0">
            <a:noAutofit/>
          </a:bodyPr>
          <a:lstStyle/>
          <a:p>
            <a:endParaRPr/>
          </a:p>
        </p:txBody>
      </p:sp>
      <p:sp>
        <p:nvSpPr>
          <p:cNvPr id="18" name="object 18"/>
          <p:cNvSpPr/>
          <p:nvPr/>
        </p:nvSpPr>
        <p:spPr>
          <a:xfrm>
            <a:off x="8509000" y="5300344"/>
            <a:ext cx="94615" cy="94615"/>
          </a:xfrm>
          <a:custGeom>
            <a:avLst/>
            <a:gdLst/>
            <a:ahLst/>
            <a:cxnLst/>
            <a:rect l="l" t="t" r="r" b="b"/>
            <a:pathLst>
              <a:path w="94615" h="94615">
                <a:moveTo>
                  <a:pt x="94615" y="0"/>
                </a:moveTo>
                <a:lnTo>
                  <a:pt x="0" y="94615"/>
                </a:lnTo>
                <a:lnTo>
                  <a:pt x="12700" y="88265"/>
                </a:lnTo>
                <a:lnTo>
                  <a:pt x="54609" y="53975"/>
                </a:lnTo>
                <a:lnTo>
                  <a:pt x="90170" y="10795"/>
                </a:lnTo>
                <a:lnTo>
                  <a:pt x="94615" y="0"/>
                </a:lnTo>
                <a:close/>
              </a:path>
            </a:pathLst>
          </a:custGeom>
          <a:solidFill>
            <a:srgbClr val="002D89"/>
          </a:solidFill>
        </p:spPr>
        <p:txBody>
          <a:bodyPr wrap="square" lIns="0" tIns="0" rIns="0" bIns="0" rtlCol="0">
            <a:noAutofit/>
          </a:bodyPr>
          <a:lstStyle/>
          <a:p>
            <a:endParaRPr/>
          </a:p>
        </p:txBody>
      </p:sp>
      <p:sp>
        <p:nvSpPr>
          <p:cNvPr id="19" name="object 19"/>
          <p:cNvSpPr/>
          <p:nvPr/>
        </p:nvSpPr>
        <p:spPr>
          <a:xfrm>
            <a:off x="8168640" y="5118988"/>
            <a:ext cx="448309" cy="408051"/>
          </a:xfrm>
          <a:custGeom>
            <a:avLst/>
            <a:gdLst/>
            <a:ahLst/>
            <a:cxnLst/>
            <a:rect l="l" t="t" r="r" b="b"/>
            <a:pathLst>
              <a:path w="448309" h="408050">
                <a:moveTo>
                  <a:pt x="397890" y="0"/>
                </a:moveTo>
                <a:lnTo>
                  <a:pt x="220484" y="177406"/>
                </a:lnTo>
                <a:lnTo>
                  <a:pt x="223519" y="192151"/>
                </a:lnTo>
                <a:lnTo>
                  <a:pt x="214629" y="226441"/>
                </a:lnTo>
                <a:lnTo>
                  <a:pt x="189229" y="269621"/>
                </a:lnTo>
                <a:lnTo>
                  <a:pt x="163829" y="303911"/>
                </a:lnTo>
                <a:lnTo>
                  <a:pt x="120650" y="338201"/>
                </a:lnTo>
                <a:lnTo>
                  <a:pt x="0" y="408051"/>
                </a:lnTo>
                <a:lnTo>
                  <a:pt x="111759" y="372491"/>
                </a:lnTo>
                <a:lnTo>
                  <a:pt x="207009" y="338201"/>
                </a:lnTo>
                <a:lnTo>
                  <a:pt x="284479" y="303911"/>
                </a:lnTo>
                <a:lnTo>
                  <a:pt x="353059" y="269621"/>
                </a:lnTo>
                <a:lnTo>
                  <a:pt x="394969" y="235331"/>
                </a:lnTo>
                <a:lnTo>
                  <a:pt x="430529" y="192151"/>
                </a:lnTo>
                <a:lnTo>
                  <a:pt x="448309" y="148971"/>
                </a:lnTo>
                <a:lnTo>
                  <a:pt x="448309" y="96900"/>
                </a:lnTo>
                <a:lnTo>
                  <a:pt x="430529" y="53721"/>
                </a:lnTo>
                <a:lnTo>
                  <a:pt x="412750" y="19431"/>
                </a:lnTo>
                <a:lnTo>
                  <a:pt x="397890" y="0"/>
                </a:lnTo>
                <a:close/>
              </a:path>
            </a:pathLst>
          </a:custGeom>
          <a:solidFill>
            <a:srgbClr val="002D89"/>
          </a:solidFill>
        </p:spPr>
        <p:txBody>
          <a:bodyPr wrap="square" lIns="0" tIns="0" rIns="0" bIns="0" rtlCol="0">
            <a:noAutofit/>
          </a:bodyPr>
          <a:lstStyle/>
          <a:p>
            <a:endParaRPr/>
          </a:p>
        </p:txBody>
      </p:sp>
      <p:sp>
        <p:nvSpPr>
          <p:cNvPr id="20" name="object 20"/>
          <p:cNvSpPr/>
          <p:nvPr/>
        </p:nvSpPr>
        <p:spPr>
          <a:xfrm>
            <a:off x="8168640" y="5023905"/>
            <a:ext cx="406696" cy="503134"/>
          </a:xfrm>
          <a:custGeom>
            <a:avLst/>
            <a:gdLst/>
            <a:ahLst/>
            <a:cxnLst/>
            <a:rect l="l" t="t" r="r" b="b"/>
            <a:pathLst>
              <a:path w="406696" h="503134">
                <a:moveTo>
                  <a:pt x="271994" y="0"/>
                </a:moveTo>
                <a:lnTo>
                  <a:pt x="139065" y="132929"/>
                </a:lnTo>
                <a:lnTo>
                  <a:pt x="163829" y="157694"/>
                </a:lnTo>
                <a:lnTo>
                  <a:pt x="198119" y="199604"/>
                </a:lnTo>
                <a:lnTo>
                  <a:pt x="214629" y="244054"/>
                </a:lnTo>
                <a:lnTo>
                  <a:pt x="223519" y="287234"/>
                </a:lnTo>
                <a:lnTo>
                  <a:pt x="222630" y="290663"/>
                </a:lnTo>
                <a:lnTo>
                  <a:pt x="406696" y="106598"/>
                </a:lnTo>
                <a:lnTo>
                  <a:pt x="379729" y="71334"/>
                </a:lnTo>
                <a:lnTo>
                  <a:pt x="335279" y="37044"/>
                </a:lnTo>
                <a:lnTo>
                  <a:pt x="271994" y="0"/>
                </a:lnTo>
                <a:close/>
              </a:path>
              <a:path w="406696" h="503134">
                <a:moveTo>
                  <a:pt x="24129" y="489164"/>
                </a:moveTo>
                <a:lnTo>
                  <a:pt x="0" y="503134"/>
                </a:lnTo>
                <a:lnTo>
                  <a:pt x="14901" y="498393"/>
                </a:lnTo>
                <a:lnTo>
                  <a:pt x="24129" y="489164"/>
                </a:lnTo>
                <a:close/>
              </a:path>
            </a:pathLst>
          </a:custGeom>
          <a:solidFill>
            <a:srgbClr val="002D8A"/>
          </a:solidFill>
        </p:spPr>
        <p:txBody>
          <a:bodyPr wrap="square" lIns="0" tIns="0" rIns="0" bIns="0" rtlCol="0">
            <a:noAutofit/>
          </a:bodyPr>
          <a:lstStyle/>
          <a:p>
            <a:endParaRPr/>
          </a:p>
        </p:txBody>
      </p:sp>
      <p:sp>
        <p:nvSpPr>
          <p:cNvPr id="21" name="object 21"/>
          <p:cNvSpPr/>
          <p:nvPr/>
        </p:nvSpPr>
        <p:spPr>
          <a:xfrm>
            <a:off x="8178747" y="4951189"/>
            <a:ext cx="276307" cy="217075"/>
          </a:xfrm>
          <a:custGeom>
            <a:avLst/>
            <a:gdLst/>
            <a:ahLst/>
            <a:cxnLst/>
            <a:rect l="l" t="t" r="r" b="b"/>
            <a:pathLst>
              <a:path w="276307" h="217075">
                <a:moveTo>
                  <a:pt x="116163" y="0"/>
                </a:moveTo>
                <a:lnTo>
                  <a:pt x="0" y="116163"/>
                </a:lnTo>
                <a:lnTo>
                  <a:pt x="50852" y="144050"/>
                </a:lnTo>
                <a:lnTo>
                  <a:pt x="110542" y="187230"/>
                </a:lnTo>
                <a:lnTo>
                  <a:pt x="140387" y="217075"/>
                </a:lnTo>
                <a:lnTo>
                  <a:pt x="276307" y="81156"/>
                </a:lnTo>
                <a:lnTo>
                  <a:pt x="221032" y="48800"/>
                </a:lnTo>
                <a:lnTo>
                  <a:pt x="116163" y="0"/>
                </a:lnTo>
                <a:close/>
              </a:path>
            </a:pathLst>
          </a:custGeom>
          <a:solidFill>
            <a:srgbClr val="002D8B"/>
          </a:solidFill>
        </p:spPr>
        <p:txBody>
          <a:bodyPr wrap="square" lIns="0" tIns="0" rIns="0" bIns="0" rtlCol="0">
            <a:noAutofit/>
          </a:bodyPr>
          <a:lstStyle/>
          <a:p>
            <a:endParaRPr/>
          </a:p>
        </p:txBody>
      </p:sp>
      <p:sp>
        <p:nvSpPr>
          <p:cNvPr id="22" name="object 22"/>
          <p:cNvSpPr/>
          <p:nvPr/>
        </p:nvSpPr>
        <p:spPr>
          <a:xfrm>
            <a:off x="8021122" y="4893980"/>
            <a:ext cx="288522" cy="181019"/>
          </a:xfrm>
          <a:custGeom>
            <a:avLst/>
            <a:gdLst/>
            <a:ahLst/>
            <a:cxnLst/>
            <a:rect l="l" t="t" r="r" b="b"/>
            <a:pathLst>
              <a:path w="288522" h="181019">
                <a:moveTo>
                  <a:pt x="112557" y="0"/>
                </a:moveTo>
                <a:lnTo>
                  <a:pt x="0" y="112557"/>
                </a:lnTo>
                <a:lnTo>
                  <a:pt x="26867" y="122519"/>
                </a:lnTo>
                <a:lnTo>
                  <a:pt x="129737" y="158079"/>
                </a:lnTo>
                <a:lnTo>
                  <a:pt x="171568" y="181019"/>
                </a:lnTo>
                <a:lnTo>
                  <a:pt x="288522" y="64065"/>
                </a:lnTo>
                <a:lnTo>
                  <a:pt x="250387" y="46319"/>
                </a:lnTo>
                <a:lnTo>
                  <a:pt x="112557" y="0"/>
                </a:lnTo>
                <a:close/>
              </a:path>
            </a:pathLst>
          </a:custGeom>
          <a:solidFill>
            <a:srgbClr val="002E8C"/>
          </a:solidFill>
        </p:spPr>
        <p:txBody>
          <a:bodyPr wrap="square" lIns="0" tIns="0" rIns="0" bIns="0" rtlCol="0">
            <a:noAutofit/>
          </a:bodyPr>
          <a:lstStyle/>
          <a:p>
            <a:endParaRPr/>
          </a:p>
        </p:txBody>
      </p:sp>
      <p:sp>
        <p:nvSpPr>
          <p:cNvPr id="23" name="object 23"/>
          <p:cNvSpPr/>
          <p:nvPr/>
        </p:nvSpPr>
        <p:spPr>
          <a:xfrm>
            <a:off x="7859507" y="4847169"/>
            <a:ext cx="289381" cy="164864"/>
          </a:xfrm>
          <a:custGeom>
            <a:avLst/>
            <a:gdLst/>
            <a:ahLst/>
            <a:cxnLst/>
            <a:rect l="l" t="t" r="r" b="b"/>
            <a:pathLst>
              <a:path w="289381" h="164864">
                <a:moveTo>
                  <a:pt x="101273" y="0"/>
                </a:moveTo>
                <a:lnTo>
                  <a:pt x="0" y="101273"/>
                </a:lnTo>
                <a:lnTo>
                  <a:pt x="75452" y="127420"/>
                </a:lnTo>
                <a:lnTo>
                  <a:pt x="176438" y="164864"/>
                </a:lnTo>
                <a:lnTo>
                  <a:pt x="289381" y="51921"/>
                </a:lnTo>
                <a:lnTo>
                  <a:pt x="257062" y="41060"/>
                </a:lnTo>
                <a:lnTo>
                  <a:pt x="101273" y="0"/>
                </a:lnTo>
                <a:close/>
              </a:path>
            </a:pathLst>
          </a:custGeom>
          <a:solidFill>
            <a:srgbClr val="002E8D"/>
          </a:solidFill>
        </p:spPr>
        <p:txBody>
          <a:bodyPr wrap="square" lIns="0" tIns="0" rIns="0" bIns="0" rtlCol="0">
            <a:noAutofit/>
          </a:bodyPr>
          <a:lstStyle/>
          <a:p>
            <a:endParaRPr/>
          </a:p>
        </p:txBody>
      </p:sp>
      <p:sp>
        <p:nvSpPr>
          <p:cNvPr id="24" name="object 24"/>
          <p:cNvSpPr/>
          <p:nvPr/>
        </p:nvSpPr>
        <p:spPr>
          <a:xfrm>
            <a:off x="7685499" y="4798101"/>
            <a:ext cx="292367" cy="155897"/>
          </a:xfrm>
          <a:custGeom>
            <a:avLst/>
            <a:gdLst/>
            <a:ahLst/>
            <a:cxnLst/>
            <a:rect l="l" t="t" r="r" b="b"/>
            <a:pathLst>
              <a:path w="292367" h="155897">
                <a:moveTo>
                  <a:pt x="104638" y="0"/>
                </a:moveTo>
                <a:lnTo>
                  <a:pt x="0" y="104638"/>
                </a:lnTo>
                <a:lnTo>
                  <a:pt x="121190" y="132038"/>
                </a:lnTo>
                <a:lnTo>
                  <a:pt x="190041" y="155897"/>
                </a:lnTo>
                <a:lnTo>
                  <a:pt x="292367" y="53571"/>
                </a:lnTo>
                <a:lnTo>
                  <a:pt x="267240" y="46948"/>
                </a:lnTo>
                <a:lnTo>
                  <a:pt x="104638" y="0"/>
                </a:lnTo>
                <a:close/>
              </a:path>
            </a:pathLst>
          </a:custGeom>
          <a:solidFill>
            <a:srgbClr val="002E8E"/>
          </a:solidFill>
        </p:spPr>
        <p:txBody>
          <a:bodyPr wrap="square" lIns="0" tIns="0" rIns="0" bIns="0" rtlCol="0">
            <a:noAutofit/>
          </a:bodyPr>
          <a:lstStyle/>
          <a:p>
            <a:endParaRPr/>
          </a:p>
        </p:txBody>
      </p:sp>
      <p:sp>
        <p:nvSpPr>
          <p:cNvPr id="25" name="object 25"/>
          <p:cNvSpPr/>
          <p:nvPr/>
        </p:nvSpPr>
        <p:spPr>
          <a:xfrm>
            <a:off x="7510642" y="4755304"/>
            <a:ext cx="297234" cy="151651"/>
          </a:xfrm>
          <a:custGeom>
            <a:avLst/>
            <a:gdLst/>
            <a:ahLst/>
            <a:cxnLst/>
            <a:rect l="l" t="t" r="r" b="b"/>
            <a:pathLst>
              <a:path w="297234" h="151651">
                <a:moveTo>
                  <a:pt x="103853" y="0"/>
                </a:moveTo>
                <a:lnTo>
                  <a:pt x="0" y="103853"/>
                </a:lnTo>
                <a:lnTo>
                  <a:pt x="149997" y="141815"/>
                </a:lnTo>
                <a:lnTo>
                  <a:pt x="193501" y="151651"/>
                </a:lnTo>
                <a:lnTo>
                  <a:pt x="297234" y="47918"/>
                </a:lnTo>
                <a:lnTo>
                  <a:pt x="261757" y="37675"/>
                </a:lnTo>
                <a:lnTo>
                  <a:pt x="103853" y="0"/>
                </a:lnTo>
                <a:close/>
              </a:path>
            </a:pathLst>
          </a:custGeom>
          <a:solidFill>
            <a:srgbClr val="002F8F"/>
          </a:solidFill>
        </p:spPr>
        <p:txBody>
          <a:bodyPr wrap="square" lIns="0" tIns="0" rIns="0" bIns="0" rtlCol="0">
            <a:noAutofit/>
          </a:bodyPr>
          <a:lstStyle/>
          <a:p>
            <a:endParaRPr/>
          </a:p>
        </p:txBody>
      </p:sp>
      <p:sp>
        <p:nvSpPr>
          <p:cNvPr id="26" name="object 26"/>
          <p:cNvSpPr/>
          <p:nvPr/>
        </p:nvSpPr>
        <p:spPr>
          <a:xfrm>
            <a:off x="7339753" y="4712980"/>
            <a:ext cx="292173" cy="150537"/>
          </a:xfrm>
          <a:custGeom>
            <a:avLst/>
            <a:gdLst/>
            <a:ahLst/>
            <a:cxnLst/>
            <a:rect l="l" t="t" r="r" b="b"/>
            <a:pathLst>
              <a:path w="292173" h="150537">
                <a:moveTo>
                  <a:pt x="97355" y="0"/>
                </a:moveTo>
                <a:lnTo>
                  <a:pt x="0" y="97355"/>
                </a:lnTo>
                <a:lnTo>
                  <a:pt x="115146" y="132069"/>
                </a:lnTo>
                <a:lnTo>
                  <a:pt x="188118" y="150537"/>
                </a:lnTo>
                <a:lnTo>
                  <a:pt x="292173" y="46482"/>
                </a:lnTo>
                <a:lnTo>
                  <a:pt x="97355" y="0"/>
                </a:lnTo>
                <a:close/>
              </a:path>
            </a:pathLst>
          </a:custGeom>
          <a:solidFill>
            <a:srgbClr val="002F90"/>
          </a:solidFill>
        </p:spPr>
        <p:txBody>
          <a:bodyPr wrap="square" lIns="0" tIns="0" rIns="0" bIns="0" rtlCol="0">
            <a:noAutofit/>
          </a:bodyPr>
          <a:lstStyle/>
          <a:p>
            <a:endParaRPr/>
          </a:p>
        </p:txBody>
      </p:sp>
      <p:sp>
        <p:nvSpPr>
          <p:cNvPr id="27" name="object 27"/>
          <p:cNvSpPr/>
          <p:nvPr/>
        </p:nvSpPr>
        <p:spPr>
          <a:xfrm>
            <a:off x="7181191" y="4662960"/>
            <a:ext cx="274374" cy="152671"/>
          </a:xfrm>
          <a:custGeom>
            <a:avLst/>
            <a:gdLst/>
            <a:ahLst/>
            <a:cxnLst/>
            <a:rect l="l" t="t" r="r" b="b"/>
            <a:pathLst>
              <a:path w="274374" h="152671">
                <a:moveTo>
                  <a:pt x="87498" y="0"/>
                </a:moveTo>
                <a:lnTo>
                  <a:pt x="0" y="87498"/>
                </a:lnTo>
                <a:lnTo>
                  <a:pt x="100988" y="130019"/>
                </a:lnTo>
                <a:lnTo>
                  <a:pt x="176126" y="152671"/>
                </a:lnTo>
                <a:lnTo>
                  <a:pt x="274374" y="54424"/>
                </a:lnTo>
                <a:lnTo>
                  <a:pt x="229258" y="43659"/>
                </a:lnTo>
                <a:lnTo>
                  <a:pt x="87498" y="0"/>
                </a:lnTo>
                <a:close/>
              </a:path>
            </a:pathLst>
          </a:custGeom>
          <a:solidFill>
            <a:srgbClr val="002F91"/>
          </a:solidFill>
        </p:spPr>
        <p:txBody>
          <a:bodyPr wrap="square" lIns="0" tIns="0" rIns="0" bIns="0" rtlCol="0">
            <a:noAutofit/>
          </a:bodyPr>
          <a:lstStyle/>
          <a:p>
            <a:endParaRPr/>
          </a:p>
        </p:txBody>
      </p:sp>
      <p:sp>
        <p:nvSpPr>
          <p:cNvPr id="28" name="object 28"/>
          <p:cNvSpPr/>
          <p:nvPr/>
        </p:nvSpPr>
        <p:spPr>
          <a:xfrm>
            <a:off x="7023970" y="4611226"/>
            <a:ext cx="261225" cy="145629"/>
          </a:xfrm>
          <a:custGeom>
            <a:avLst/>
            <a:gdLst/>
            <a:ahLst/>
            <a:cxnLst/>
            <a:rect l="l" t="t" r="r" b="b"/>
            <a:pathLst>
              <a:path w="261225" h="145629">
                <a:moveTo>
                  <a:pt x="76743" y="0"/>
                </a:moveTo>
                <a:lnTo>
                  <a:pt x="0" y="76743"/>
                </a:lnTo>
                <a:lnTo>
                  <a:pt x="113429" y="120793"/>
                </a:lnTo>
                <a:lnTo>
                  <a:pt x="172414" y="145629"/>
                </a:lnTo>
                <a:lnTo>
                  <a:pt x="261225" y="56817"/>
                </a:lnTo>
                <a:lnTo>
                  <a:pt x="76743" y="0"/>
                </a:lnTo>
                <a:close/>
              </a:path>
            </a:pathLst>
          </a:custGeom>
          <a:solidFill>
            <a:srgbClr val="003092"/>
          </a:solidFill>
        </p:spPr>
        <p:txBody>
          <a:bodyPr wrap="square" lIns="0" tIns="0" rIns="0" bIns="0" rtlCol="0">
            <a:noAutofit/>
          </a:bodyPr>
          <a:lstStyle/>
          <a:p>
            <a:endParaRPr/>
          </a:p>
        </p:txBody>
      </p:sp>
      <p:sp>
        <p:nvSpPr>
          <p:cNvPr id="29" name="object 29"/>
          <p:cNvSpPr/>
          <p:nvPr/>
        </p:nvSpPr>
        <p:spPr>
          <a:xfrm>
            <a:off x="6883714" y="4555305"/>
            <a:ext cx="234476" cy="139058"/>
          </a:xfrm>
          <a:custGeom>
            <a:avLst/>
            <a:gdLst/>
            <a:ahLst/>
            <a:cxnLst/>
            <a:rect l="l" t="t" r="r" b="b"/>
            <a:pathLst>
              <a:path w="234476" h="139058">
                <a:moveTo>
                  <a:pt x="54480" y="0"/>
                </a:moveTo>
                <a:lnTo>
                  <a:pt x="0" y="54480"/>
                </a:lnTo>
                <a:lnTo>
                  <a:pt x="18735" y="66224"/>
                </a:lnTo>
                <a:lnTo>
                  <a:pt x="122875" y="125914"/>
                </a:lnTo>
                <a:lnTo>
                  <a:pt x="156721" y="139058"/>
                </a:lnTo>
                <a:lnTo>
                  <a:pt x="234476" y="61303"/>
                </a:lnTo>
                <a:lnTo>
                  <a:pt x="192725" y="48444"/>
                </a:lnTo>
                <a:lnTo>
                  <a:pt x="54480" y="0"/>
                </a:lnTo>
                <a:close/>
              </a:path>
            </a:pathLst>
          </a:custGeom>
          <a:solidFill>
            <a:srgbClr val="003093"/>
          </a:solidFill>
        </p:spPr>
        <p:txBody>
          <a:bodyPr wrap="square" lIns="0" tIns="0" rIns="0" bIns="0" rtlCol="0">
            <a:noAutofit/>
          </a:bodyPr>
          <a:lstStyle/>
          <a:p>
            <a:endParaRPr/>
          </a:p>
        </p:txBody>
      </p:sp>
      <p:sp>
        <p:nvSpPr>
          <p:cNvPr id="30" name="object 30"/>
          <p:cNvSpPr/>
          <p:nvPr/>
        </p:nvSpPr>
        <p:spPr>
          <a:xfrm>
            <a:off x="6757769" y="4476200"/>
            <a:ext cx="196412" cy="141904"/>
          </a:xfrm>
          <a:custGeom>
            <a:avLst/>
            <a:gdLst/>
            <a:ahLst/>
            <a:cxnLst/>
            <a:rect l="l" t="t" r="r" b="b"/>
            <a:pathLst>
              <a:path w="196412" h="141904">
                <a:moveTo>
                  <a:pt x="41089" y="0"/>
                </a:moveTo>
                <a:lnTo>
                  <a:pt x="0" y="41089"/>
                </a:lnTo>
                <a:lnTo>
                  <a:pt x="59590" y="91989"/>
                </a:lnTo>
                <a:lnTo>
                  <a:pt x="139215" y="141904"/>
                </a:lnTo>
                <a:lnTo>
                  <a:pt x="196412" y="84707"/>
                </a:lnTo>
                <a:lnTo>
                  <a:pt x="170080" y="75479"/>
                </a:lnTo>
                <a:lnTo>
                  <a:pt x="49430" y="5629"/>
                </a:lnTo>
                <a:lnTo>
                  <a:pt x="41089" y="0"/>
                </a:lnTo>
                <a:close/>
              </a:path>
            </a:pathLst>
          </a:custGeom>
          <a:solidFill>
            <a:srgbClr val="003094"/>
          </a:solidFill>
        </p:spPr>
        <p:txBody>
          <a:bodyPr wrap="square" lIns="0" tIns="0" rIns="0" bIns="0" rtlCol="0">
            <a:noAutofit/>
          </a:bodyPr>
          <a:lstStyle/>
          <a:p>
            <a:endParaRPr/>
          </a:p>
        </p:txBody>
      </p:sp>
      <p:sp>
        <p:nvSpPr>
          <p:cNvPr id="31" name="object 31"/>
          <p:cNvSpPr/>
          <p:nvPr/>
        </p:nvSpPr>
        <p:spPr>
          <a:xfrm>
            <a:off x="6657220" y="4381500"/>
            <a:ext cx="154001" cy="145151"/>
          </a:xfrm>
          <a:custGeom>
            <a:avLst/>
            <a:gdLst/>
            <a:ahLst/>
            <a:cxnLst/>
            <a:rect l="l" t="t" r="r" b="b"/>
            <a:pathLst>
              <a:path w="154001" h="145151">
                <a:moveTo>
                  <a:pt x="16629" y="0"/>
                </a:moveTo>
                <a:lnTo>
                  <a:pt x="0" y="16629"/>
                </a:lnTo>
                <a:lnTo>
                  <a:pt x="14089" y="38100"/>
                </a:lnTo>
                <a:lnTo>
                  <a:pt x="48379" y="83819"/>
                </a:lnTo>
                <a:lnTo>
                  <a:pt x="99179" y="134619"/>
                </a:lnTo>
                <a:lnTo>
                  <a:pt x="111508" y="145151"/>
                </a:lnTo>
                <a:lnTo>
                  <a:pt x="154001" y="102658"/>
                </a:lnTo>
                <a:lnTo>
                  <a:pt x="149979" y="100330"/>
                </a:lnTo>
                <a:lnTo>
                  <a:pt x="48379" y="31750"/>
                </a:lnTo>
                <a:lnTo>
                  <a:pt x="16629" y="0"/>
                </a:lnTo>
                <a:close/>
              </a:path>
            </a:pathLst>
          </a:custGeom>
          <a:solidFill>
            <a:srgbClr val="003195"/>
          </a:solidFill>
        </p:spPr>
        <p:txBody>
          <a:bodyPr wrap="square" lIns="0" tIns="0" rIns="0" bIns="0" rtlCol="0">
            <a:noAutofit/>
          </a:bodyPr>
          <a:lstStyle/>
          <a:p>
            <a:endParaRPr/>
          </a:p>
        </p:txBody>
      </p:sp>
      <p:sp>
        <p:nvSpPr>
          <p:cNvPr id="32" name="object 32"/>
          <p:cNvSpPr/>
          <p:nvPr/>
        </p:nvSpPr>
        <p:spPr>
          <a:xfrm>
            <a:off x="6619240" y="4240530"/>
            <a:ext cx="65404" cy="170635"/>
          </a:xfrm>
          <a:custGeom>
            <a:avLst/>
            <a:gdLst/>
            <a:ahLst/>
            <a:cxnLst/>
            <a:rect l="l" t="t" r="r" b="b"/>
            <a:pathLst>
              <a:path w="65404" h="170635">
                <a:moveTo>
                  <a:pt x="0" y="0"/>
                </a:moveTo>
                <a:lnTo>
                  <a:pt x="0" y="59690"/>
                </a:lnTo>
                <a:lnTo>
                  <a:pt x="7619" y="95250"/>
                </a:lnTo>
                <a:lnTo>
                  <a:pt x="25400" y="138430"/>
                </a:lnTo>
                <a:lnTo>
                  <a:pt x="46534" y="170635"/>
                </a:lnTo>
                <a:lnTo>
                  <a:pt x="65404" y="151765"/>
                </a:lnTo>
                <a:lnTo>
                  <a:pt x="52069" y="138430"/>
                </a:lnTo>
                <a:lnTo>
                  <a:pt x="25400" y="95250"/>
                </a:lnTo>
                <a:lnTo>
                  <a:pt x="7619" y="52070"/>
                </a:lnTo>
                <a:lnTo>
                  <a:pt x="0" y="0"/>
                </a:lnTo>
                <a:close/>
              </a:path>
            </a:pathLst>
          </a:custGeom>
          <a:solidFill>
            <a:srgbClr val="003196"/>
          </a:solidFill>
        </p:spPr>
        <p:txBody>
          <a:bodyPr wrap="square" lIns="0" tIns="0" rIns="0" bIns="0" rtlCol="0">
            <a:noAutofit/>
          </a:bodyPr>
          <a:lstStyle/>
          <a:p>
            <a:endParaRPr/>
          </a:p>
        </p:txBody>
      </p:sp>
      <p:sp>
        <p:nvSpPr>
          <p:cNvPr id="33" name="object 33"/>
          <p:cNvSpPr/>
          <p:nvPr/>
        </p:nvSpPr>
        <p:spPr>
          <a:xfrm>
            <a:off x="8993761" y="5312410"/>
            <a:ext cx="129918" cy="55880"/>
          </a:xfrm>
          <a:custGeom>
            <a:avLst/>
            <a:gdLst/>
            <a:ahLst/>
            <a:cxnLst/>
            <a:rect l="l" t="t" r="r" b="b"/>
            <a:pathLst>
              <a:path w="129918" h="55879">
                <a:moveTo>
                  <a:pt x="129918" y="0"/>
                </a:moveTo>
                <a:lnTo>
                  <a:pt x="79118" y="25399"/>
                </a:lnTo>
                <a:lnTo>
                  <a:pt x="0" y="55879"/>
                </a:lnTo>
                <a:lnTo>
                  <a:pt x="129918" y="55879"/>
                </a:lnTo>
                <a:lnTo>
                  <a:pt x="129918" y="0"/>
                </a:lnTo>
                <a:close/>
              </a:path>
            </a:pathLst>
          </a:custGeom>
          <a:solidFill>
            <a:srgbClr val="00287B"/>
          </a:solidFill>
        </p:spPr>
        <p:txBody>
          <a:bodyPr wrap="square" lIns="0" tIns="0" rIns="0" bIns="0" rtlCol="0">
            <a:noAutofit/>
          </a:bodyPr>
          <a:lstStyle/>
          <a:p>
            <a:endParaRPr/>
          </a:p>
        </p:txBody>
      </p:sp>
      <p:sp>
        <p:nvSpPr>
          <p:cNvPr id="34" name="object 34"/>
          <p:cNvSpPr/>
          <p:nvPr/>
        </p:nvSpPr>
        <p:spPr>
          <a:xfrm>
            <a:off x="8837214" y="5363210"/>
            <a:ext cx="286465" cy="58420"/>
          </a:xfrm>
          <a:custGeom>
            <a:avLst/>
            <a:gdLst/>
            <a:ahLst/>
            <a:cxnLst/>
            <a:rect l="l" t="t" r="r" b="b"/>
            <a:pathLst>
              <a:path w="286465" h="58420">
                <a:moveTo>
                  <a:pt x="286465" y="0"/>
                </a:moveTo>
                <a:lnTo>
                  <a:pt x="169733" y="0"/>
                </a:lnTo>
                <a:lnTo>
                  <a:pt x="80725" y="34289"/>
                </a:lnTo>
                <a:lnTo>
                  <a:pt x="0" y="58419"/>
                </a:lnTo>
                <a:lnTo>
                  <a:pt x="286465" y="58419"/>
                </a:lnTo>
                <a:lnTo>
                  <a:pt x="286465" y="0"/>
                </a:lnTo>
                <a:close/>
              </a:path>
            </a:pathLst>
          </a:custGeom>
          <a:solidFill>
            <a:srgbClr val="00287B"/>
          </a:solidFill>
        </p:spPr>
        <p:txBody>
          <a:bodyPr wrap="square" lIns="0" tIns="0" rIns="0" bIns="0" rtlCol="0">
            <a:noAutofit/>
          </a:bodyPr>
          <a:lstStyle/>
          <a:p>
            <a:endParaRPr/>
          </a:p>
        </p:txBody>
      </p:sp>
      <p:sp>
        <p:nvSpPr>
          <p:cNvPr id="35" name="object 35"/>
          <p:cNvSpPr/>
          <p:nvPr/>
        </p:nvSpPr>
        <p:spPr>
          <a:xfrm>
            <a:off x="8655755" y="5416550"/>
            <a:ext cx="467924" cy="58419"/>
          </a:xfrm>
          <a:custGeom>
            <a:avLst/>
            <a:gdLst/>
            <a:ahLst/>
            <a:cxnLst/>
            <a:rect l="l" t="t" r="r" b="b"/>
            <a:pathLst>
              <a:path w="467924" h="58420">
                <a:moveTo>
                  <a:pt x="467924" y="0"/>
                </a:moveTo>
                <a:lnTo>
                  <a:pt x="198453" y="0"/>
                </a:lnTo>
                <a:lnTo>
                  <a:pt x="28504" y="50800"/>
                </a:lnTo>
                <a:lnTo>
                  <a:pt x="0" y="58419"/>
                </a:lnTo>
                <a:lnTo>
                  <a:pt x="467924" y="58419"/>
                </a:lnTo>
                <a:lnTo>
                  <a:pt x="467924" y="0"/>
                </a:lnTo>
                <a:close/>
              </a:path>
            </a:pathLst>
          </a:custGeom>
          <a:solidFill>
            <a:srgbClr val="00287C"/>
          </a:solidFill>
        </p:spPr>
        <p:txBody>
          <a:bodyPr wrap="square" lIns="0" tIns="0" rIns="0" bIns="0" rtlCol="0">
            <a:noAutofit/>
          </a:bodyPr>
          <a:lstStyle/>
          <a:p>
            <a:endParaRPr/>
          </a:p>
        </p:txBody>
      </p:sp>
      <p:sp>
        <p:nvSpPr>
          <p:cNvPr id="36" name="object 36"/>
          <p:cNvSpPr/>
          <p:nvPr/>
        </p:nvSpPr>
        <p:spPr>
          <a:xfrm>
            <a:off x="8465782" y="5469889"/>
            <a:ext cx="657897" cy="58419"/>
          </a:xfrm>
          <a:custGeom>
            <a:avLst/>
            <a:gdLst/>
            <a:ahLst/>
            <a:cxnLst/>
            <a:rect l="l" t="t" r="r" b="b"/>
            <a:pathLst>
              <a:path w="657897" h="58420">
                <a:moveTo>
                  <a:pt x="657897" y="0"/>
                </a:moveTo>
                <a:lnTo>
                  <a:pt x="208975" y="0"/>
                </a:lnTo>
                <a:lnTo>
                  <a:pt x="90207" y="31750"/>
                </a:lnTo>
                <a:lnTo>
                  <a:pt x="0" y="58420"/>
                </a:lnTo>
                <a:lnTo>
                  <a:pt x="657897" y="58420"/>
                </a:lnTo>
                <a:lnTo>
                  <a:pt x="657897" y="0"/>
                </a:lnTo>
                <a:close/>
              </a:path>
            </a:pathLst>
          </a:custGeom>
          <a:solidFill>
            <a:srgbClr val="00297D"/>
          </a:solidFill>
        </p:spPr>
        <p:txBody>
          <a:bodyPr wrap="square" lIns="0" tIns="0" rIns="0" bIns="0" rtlCol="0">
            <a:noAutofit/>
          </a:bodyPr>
          <a:lstStyle/>
          <a:p>
            <a:endParaRPr/>
          </a:p>
        </p:txBody>
      </p:sp>
      <p:sp>
        <p:nvSpPr>
          <p:cNvPr id="37" name="object 37"/>
          <p:cNvSpPr/>
          <p:nvPr/>
        </p:nvSpPr>
        <p:spPr>
          <a:xfrm>
            <a:off x="8250035" y="5523230"/>
            <a:ext cx="873644" cy="58419"/>
          </a:xfrm>
          <a:custGeom>
            <a:avLst/>
            <a:gdLst/>
            <a:ahLst/>
            <a:cxnLst/>
            <a:rect l="l" t="t" r="r" b="b"/>
            <a:pathLst>
              <a:path w="873644" h="58420">
                <a:moveTo>
                  <a:pt x="873644" y="0"/>
                </a:moveTo>
                <a:lnTo>
                  <a:pt x="232929" y="0"/>
                </a:lnTo>
                <a:lnTo>
                  <a:pt x="159904" y="21590"/>
                </a:lnTo>
                <a:lnTo>
                  <a:pt x="4964" y="57150"/>
                </a:lnTo>
                <a:lnTo>
                  <a:pt x="0" y="58420"/>
                </a:lnTo>
                <a:lnTo>
                  <a:pt x="819274" y="58420"/>
                </a:lnTo>
                <a:lnTo>
                  <a:pt x="873644" y="46990"/>
                </a:lnTo>
                <a:lnTo>
                  <a:pt x="873644" y="0"/>
                </a:lnTo>
                <a:close/>
              </a:path>
            </a:pathLst>
          </a:custGeom>
          <a:solidFill>
            <a:srgbClr val="00297E"/>
          </a:solidFill>
        </p:spPr>
        <p:txBody>
          <a:bodyPr wrap="square" lIns="0" tIns="0" rIns="0" bIns="0" rtlCol="0">
            <a:noAutofit/>
          </a:bodyPr>
          <a:lstStyle/>
          <a:p>
            <a:endParaRPr/>
          </a:p>
        </p:txBody>
      </p:sp>
      <p:sp>
        <p:nvSpPr>
          <p:cNvPr id="38" name="object 38"/>
          <p:cNvSpPr/>
          <p:nvPr/>
        </p:nvSpPr>
        <p:spPr>
          <a:xfrm>
            <a:off x="8046489" y="5576569"/>
            <a:ext cx="1046985" cy="57150"/>
          </a:xfrm>
          <a:custGeom>
            <a:avLst/>
            <a:gdLst/>
            <a:ahLst/>
            <a:cxnLst/>
            <a:rect l="l" t="t" r="r" b="b"/>
            <a:pathLst>
              <a:path w="1046985" h="57150">
                <a:moveTo>
                  <a:pt x="1046985" y="0"/>
                </a:moveTo>
                <a:lnTo>
                  <a:pt x="225111" y="0"/>
                </a:lnTo>
                <a:lnTo>
                  <a:pt x="208510" y="3809"/>
                </a:lnTo>
                <a:lnTo>
                  <a:pt x="0" y="57149"/>
                </a:lnTo>
                <a:lnTo>
                  <a:pt x="775136" y="57149"/>
                </a:lnTo>
                <a:lnTo>
                  <a:pt x="1046985" y="0"/>
                </a:lnTo>
                <a:close/>
              </a:path>
            </a:pathLst>
          </a:custGeom>
          <a:solidFill>
            <a:srgbClr val="00297F"/>
          </a:solidFill>
        </p:spPr>
        <p:txBody>
          <a:bodyPr wrap="square" lIns="0" tIns="0" rIns="0" bIns="0" rtlCol="0">
            <a:noAutofit/>
          </a:bodyPr>
          <a:lstStyle/>
          <a:p>
            <a:endParaRPr/>
          </a:p>
        </p:txBody>
      </p:sp>
      <p:sp>
        <p:nvSpPr>
          <p:cNvPr id="39" name="object 39"/>
          <p:cNvSpPr/>
          <p:nvPr/>
        </p:nvSpPr>
        <p:spPr>
          <a:xfrm>
            <a:off x="7842194" y="5628639"/>
            <a:ext cx="1003595" cy="58419"/>
          </a:xfrm>
          <a:custGeom>
            <a:avLst/>
            <a:gdLst/>
            <a:ahLst/>
            <a:cxnLst/>
            <a:rect l="l" t="t" r="r" b="b"/>
            <a:pathLst>
              <a:path w="1003595" h="58420">
                <a:moveTo>
                  <a:pt x="1003595" y="0"/>
                </a:moveTo>
                <a:lnTo>
                  <a:pt x="224152" y="0"/>
                </a:lnTo>
                <a:lnTo>
                  <a:pt x="85145" y="35560"/>
                </a:lnTo>
                <a:lnTo>
                  <a:pt x="0" y="58420"/>
                </a:lnTo>
                <a:lnTo>
                  <a:pt x="734583" y="58420"/>
                </a:lnTo>
                <a:lnTo>
                  <a:pt x="834445" y="35560"/>
                </a:lnTo>
                <a:lnTo>
                  <a:pt x="1003595" y="0"/>
                </a:lnTo>
                <a:close/>
              </a:path>
            </a:pathLst>
          </a:custGeom>
          <a:solidFill>
            <a:srgbClr val="002A80"/>
          </a:solidFill>
        </p:spPr>
        <p:txBody>
          <a:bodyPr wrap="square" lIns="0" tIns="0" rIns="0" bIns="0" rtlCol="0">
            <a:noAutofit/>
          </a:bodyPr>
          <a:lstStyle/>
          <a:p>
            <a:endParaRPr/>
          </a:p>
        </p:txBody>
      </p:sp>
      <p:sp>
        <p:nvSpPr>
          <p:cNvPr id="40" name="object 40"/>
          <p:cNvSpPr/>
          <p:nvPr/>
        </p:nvSpPr>
        <p:spPr>
          <a:xfrm>
            <a:off x="7643522" y="5681980"/>
            <a:ext cx="955446" cy="58419"/>
          </a:xfrm>
          <a:custGeom>
            <a:avLst/>
            <a:gdLst/>
            <a:ahLst/>
            <a:cxnLst/>
            <a:rect l="l" t="t" r="r" b="b"/>
            <a:pathLst>
              <a:path w="955446" h="58420">
                <a:moveTo>
                  <a:pt x="955446" y="0"/>
                </a:moveTo>
                <a:lnTo>
                  <a:pt x="217593" y="0"/>
                </a:lnTo>
                <a:lnTo>
                  <a:pt x="0" y="58420"/>
                </a:lnTo>
                <a:lnTo>
                  <a:pt x="700243" y="58420"/>
                </a:lnTo>
                <a:lnTo>
                  <a:pt x="955446" y="0"/>
                </a:lnTo>
                <a:close/>
              </a:path>
            </a:pathLst>
          </a:custGeom>
          <a:solidFill>
            <a:srgbClr val="002A81"/>
          </a:solidFill>
        </p:spPr>
        <p:txBody>
          <a:bodyPr wrap="square" lIns="0" tIns="0" rIns="0" bIns="0" rtlCol="0">
            <a:noAutofit/>
          </a:bodyPr>
          <a:lstStyle/>
          <a:p>
            <a:endParaRPr/>
          </a:p>
        </p:txBody>
      </p:sp>
      <p:sp>
        <p:nvSpPr>
          <p:cNvPr id="41" name="object 41"/>
          <p:cNvSpPr/>
          <p:nvPr/>
        </p:nvSpPr>
        <p:spPr>
          <a:xfrm>
            <a:off x="7427813" y="5735319"/>
            <a:ext cx="938144" cy="58420"/>
          </a:xfrm>
          <a:custGeom>
            <a:avLst/>
            <a:gdLst/>
            <a:ahLst/>
            <a:cxnLst/>
            <a:rect l="l" t="t" r="r" b="b"/>
            <a:pathLst>
              <a:path w="938144" h="58420">
                <a:moveTo>
                  <a:pt x="938144" y="0"/>
                </a:moveTo>
                <a:lnTo>
                  <a:pt x="234630" y="0"/>
                </a:lnTo>
                <a:lnTo>
                  <a:pt x="173136" y="16509"/>
                </a:lnTo>
                <a:lnTo>
                  <a:pt x="0" y="58419"/>
                </a:lnTo>
                <a:lnTo>
                  <a:pt x="691090" y="58419"/>
                </a:lnTo>
                <a:lnTo>
                  <a:pt x="827186" y="25399"/>
                </a:lnTo>
                <a:lnTo>
                  <a:pt x="938144" y="0"/>
                </a:lnTo>
                <a:close/>
              </a:path>
            </a:pathLst>
          </a:custGeom>
          <a:solidFill>
            <a:srgbClr val="002A82"/>
          </a:solidFill>
        </p:spPr>
        <p:txBody>
          <a:bodyPr wrap="square" lIns="0" tIns="0" rIns="0" bIns="0" rtlCol="0">
            <a:noAutofit/>
          </a:bodyPr>
          <a:lstStyle/>
          <a:p>
            <a:endParaRPr/>
          </a:p>
        </p:txBody>
      </p:sp>
      <p:sp>
        <p:nvSpPr>
          <p:cNvPr id="42" name="object 42"/>
          <p:cNvSpPr/>
          <p:nvPr/>
        </p:nvSpPr>
        <p:spPr>
          <a:xfrm>
            <a:off x="7223360" y="5788660"/>
            <a:ext cx="916481" cy="57150"/>
          </a:xfrm>
          <a:custGeom>
            <a:avLst/>
            <a:gdLst/>
            <a:ahLst/>
            <a:cxnLst/>
            <a:rect l="l" t="t" r="r" b="b"/>
            <a:pathLst>
              <a:path w="916481" h="57150">
                <a:moveTo>
                  <a:pt x="916481" y="0"/>
                </a:moveTo>
                <a:lnTo>
                  <a:pt x="225438" y="0"/>
                </a:lnTo>
                <a:lnTo>
                  <a:pt x="57549" y="40639"/>
                </a:lnTo>
                <a:lnTo>
                  <a:pt x="0" y="57149"/>
                </a:lnTo>
                <a:lnTo>
                  <a:pt x="680930" y="57149"/>
                </a:lnTo>
                <a:lnTo>
                  <a:pt x="916481" y="0"/>
                </a:lnTo>
                <a:close/>
              </a:path>
            </a:pathLst>
          </a:custGeom>
          <a:solidFill>
            <a:srgbClr val="002B83"/>
          </a:solidFill>
        </p:spPr>
        <p:txBody>
          <a:bodyPr wrap="square" lIns="0" tIns="0" rIns="0" bIns="0" rtlCol="0">
            <a:noAutofit/>
          </a:bodyPr>
          <a:lstStyle/>
          <a:p>
            <a:endParaRPr/>
          </a:p>
        </p:txBody>
      </p:sp>
      <p:sp>
        <p:nvSpPr>
          <p:cNvPr id="43" name="object 43"/>
          <p:cNvSpPr/>
          <p:nvPr/>
        </p:nvSpPr>
        <p:spPr>
          <a:xfrm>
            <a:off x="7042073" y="5840730"/>
            <a:ext cx="883156" cy="58419"/>
          </a:xfrm>
          <a:custGeom>
            <a:avLst/>
            <a:gdLst/>
            <a:ahLst/>
            <a:cxnLst/>
            <a:rect l="l" t="t" r="r" b="b"/>
            <a:pathLst>
              <a:path w="883156" h="58420">
                <a:moveTo>
                  <a:pt x="883156" y="0"/>
                </a:moveTo>
                <a:lnTo>
                  <a:pt x="198995" y="0"/>
                </a:lnTo>
                <a:lnTo>
                  <a:pt x="83896" y="33020"/>
                </a:lnTo>
                <a:lnTo>
                  <a:pt x="0" y="58420"/>
                </a:lnTo>
                <a:lnTo>
                  <a:pt x="658889" y="58420"/>
                </a:lnTo>
                <a:lnTo>
                  <a:pt x="825576" y="13970"/>
                </a:lnTo>
                <a:lnTo>
                  <a:pt x="883156" y="0"/>
                </a:lnTo>
                <a:close/>
              </a:path>
            </a:pathLst>
          </a:custGeom>
          <a:solidFill>
            <a:srgbClr val="002B84"/>
          </a:solidFill>
        </p:spPr>
        <p:txBody>
          <a:bodyPr wrap="square" lIns="0" tIns="0" rIns="0" bIns="0" rtlCol="0">
            <a:noAutofit/>
          </a:bodyPr>
          <a:lstStyle/>
          <a:p>
            <a:endParaRPr/>
          </a:p>
        </p:txBody>
      </p:sp>
      <p:sp>
        <p:nvSpPr>
          <p:cNvPr id="44" name="object 44"/>
          <p:cNvSpPr/>
          <p:nvPr/>
        </p:nvSpPr>
        <p:spPr>
          <a:xfrm>
            <a:off x="6871420" y="5894069"/>
            <a:ext cx="848592" cy="58420"/>
          </a:xfrm>
          <a:custGeom>
            <a:avLst/>
            <a:gdLst/>
            <a:ahLst/>
            <a:cxnLst/>
            <a:rect l="l" t="t" r="r" b="b"/>
            <a:pathLst>
              <a:path w="848592" h="58420">
                <a:moveTo>
                  <a:pt x="848592" y="0"/>
                </a:moveTo>
                <a:lnTo>
                  <a:pt x="187432" y="0"/>
                </a:lnTo>
                <a:lnTo>
                  <a:pt x="116120" y="21589"/>
                </a:lnTo>
                <a:lnTo>
                  <a:pt x="0" y="58419"/>
                </a:lnTo>
                <a:lnTo>
                  <a:pt x="629852" y="58419"/>
                </a:lnTo>
                <a:lnTo>
                  <a:pt x="634280" y="57149"/>
                </a:lnTo>
                <a:lnTo>
                  <a:pt x="848592" y="0"/>
                </a:lnTo>
                <a:close/>
              </a:path>
            </a:pathLst>
          </a:custGeom>
          <a:solidFill>
            <a:srgbClr val="002B85"/>
          </a:solidFill>
        </p:spPr>
        <p:txBody>
          <a:bodyPr wrap="square" lIns="0" tIns="0" rIns="0" bIns="0" rtlCol="0">
            <a:noAutofit/>
          </a:bodyPr>
          <a:lstStyle/>
          <a:p>
            <a:endParaRPr/>
          </a:p>
        </p:txBody>
      </p:sp>
      <p:sp>
        <p:nvSpPr>
          <p:cNvPr id="45" name="object 45"/>
          <p:cNvSpPr/>
          <p:nvPr/>
        </p:nvSpPr>
        <p:spPr>
          <a:xfrm>
            <a:off x="6703245" y="5947410"/>
            <a:ext cx="816741" cy="58420"/>
          </a:xfrm>
          <a:custGeom>
            <a:avLst/>
            <a:gdLst/>
            <a:ahLst/>
            <a:cxnLst/>
            <a:rect l="l" t="t" r="r" b="b"/>
            <a:pathLst>
              <a:path w="816741" h="58420">
                <a:moveTo>
                  <a:pt x="816741" y="0"/>
                </a:moveTo>
                <a:lnTo>
                  <a:pt x="184190" y="0"/>
                </a:lnTo>
                <a:lnTo>
                  <a:pt x="0" y="58419"/>
                </a:lnTo>
                <a:lnTo>
                  <a:pt x="612056" y="58419"/>
                </a:lnTo>
                <a:lnTo>
                  <a:pt x="802453" y="3809"/>
                </a:lnTo>
                <a:lnTo>
                  <a:pt x="816741" y="0"/>
                </a:lnTo>
                <a:close/>
              </a:path>
            </a:pathLst>
          </a:custGeom>
          <a:solidFill>
            <a:srgbClr val="002C86"/>
          </a:solidFill>
        </p:spPr>
        <p:txBody>
          <a:bodyPr wrap="square" lIns="0" tIns="0" rIns="0" bIns="0" rtlCol="0">
            <a:noAutofit/>
          </a:bodyPr>
          <a:lstStyle/>
          <a:p>
            <a:endParaRPr/>
          </a:p>
        </p:txBody>
      </p:sp>
      <p:sp>
        <p:nvSpPr>
          <p:cNvPr id="46" name="object 46"/>
          <p:cNvSpPr/>
          <p:nvPr/>
        </p:nvSpPr>
        <p:spPr>
          <a:xfrm>
            <a:off x="6539076" y="6000750"/>
            <a:ext cx="793938" cy="57150"/>
          </a:xfrm>
          <a:custGeom>
            <a:avLst/>
            <a:gdLst/>
            <a:ahLst/>
            <a:cxnLst/>
            <a:rect l="l" t="t" r="r" b="b"/>
            <a:pathLst>
              <a:path w="793938" h="57150">
                <a:moveTo>
                  <a:pt x="793938" y="0"/>
                </a:moveTo>
                <a:lnTo>
                  <a:pt x="180186" y="0"/>
                </a:lnTo>
                <a:lnTo>
                  <a:pt x="0" y="57150"/>
                </a:lnTo>
                <a:lnTo>
                  <a:pt x="598831" y="57150"/>
                </a:lnTo>
                <a:lnTo>
                  <a:pt x="638963" y="44450"/>
                </a:lnTo>
                <a:lnTo>
                  <a:pt x="793938" y="0"/>
                </a:lnTo>
                <a:close/>
              </a:path>
            </a:pathLst>
          </a:custGeom>
          <a:solidFill>
            <a:srgbClr val="002C87"/>
          </a:solidFill>
        </p:spPr>
        <p:txBody>
          <a:bodyPr wrap="square" lIns="0" tIns="0" rIns="0" bIns="0" rtlCol="0">
            <a:noAutofit/>
          </a:bodyPr>
          <a:lstStyle/>
          <a:p>
            <a:endParaRPr/>
          </a:p>
        </p:txBody>
      </p:sp>
      <p:sp>
        <p:nvSpPr>
          <p:cNvPr id="47" name="object 47"/>
          <p:cNvSpPr/>
          <p:nvPr/>
        </p:nvSpPr>
        <p:spPr>
          <a:xfrm>
            <a:off x="6370902" y="6052819"/>
            <a:ext cx="783058" cy="58420"/>
          </a:xfrm>
          <a:custGeom>
            <a:avLst/>
            <a:gdLst/>
            <a:ahLst/>
            <a:cxnLst/>
            <a:rect l="l" t="t" r="r" b="b"/>
            <a:pathLst>
              <a:path w="783058" h="58420">
                <a:moveTo>
                  <a:pt x="783058" y="0"/>
                </a:moveTo>
                <a:lnTo>
                  <a:pt x="184190" y="0"/>
                </a:lnTo>
                <a:lnTo>
                  <a:pt x="0" y="58419"/>
                </a:lnTo>
                <a:lnTo>
                  <a:pt x="598451" y="58419"/>
                </a:lnTo>
                <a:lnTo>
                  <a:pt x="783058" y="0"/>
                </a:lnTo>
                <a:close/>
              </a:path>
            </a:pathLst>
          </a:custGeom>
          <a:solidFill>
            <a:srgbClr val="002C88"/>
          </a:solidFill>
        </p:spPr>
        <p:txBody>
          <a:bodyPr wrap="square" lIns="0" tIns="0" rIns="0" bIns="0" rtlCol="0">
            <a:noAutofit/>
          </a:bodyPr>
          <a:lstStyle/>
          <a:p>
            <a:endParaRPr/>
          </a:p>
        </p:txBody>
      </p:sp>
      <p:sp>
        <p:nvSpPr>
          <p:cNvPr id="48" name="object 48"/>
          <p:cNvSpPr/>
          <p:nvPr/>
        </p:nvSpPr>
        <p:spPr>
          <a:xfrm>
            <a:off x="6222119" y="6106160"/>
            <a:ext cx="763286" cy="58420"/>
          </a:xfrm>
          <a:custGeom>
            <a:avLst/>
            <a:gdLst/>
            <a:ahLst/>
            <a:cxnLst/>
            <a:rect l="l" t="t" r="r" b="b"/>
            <a:pathLst>
              <a:path w="763286" h="58420">
                <a:moveTo>
                  <a:pt x="763286" y="0"/>
                </a:moveTo>
                <a:lnTo>
                  <a:pt x="164799" y="0"/>
                </a:lnTo>
                <a:lnTo>
                  <a:pt x="136770" y="8889"/>
                </a:lnTo>
                <a:lnTo>
                  <a:pt x="0" y="58419"/>
                </a:lnTo>
                <a:lnTo>
                  <a:pt x="584792" y="58419"/>
                </a:lnTo>
                <a:lnTo>
                  <a:pt x="654930" y="34289"/>
                </a:lnTo>
                <a:lnTo>
                  <a:pt x="763286" y="0"/>
                </a:lnTo>
                <a:close/>
              </a:path>
            </a:pathLst>
          </a:custGeom>
          <a:solidFill>
            <a:srgbClr val="002D89"/>
          </a:solidFill>
        </p:spPr>
        <p:txBody>
          <a:bodyPr wrap="square" lIns="0" tIns="0" rIns="0" bIns="0" rtlCol="0">
            <a:noAutofit/>
          </a:bodyPr>
          <a:lstStyle/>
          <a:p>
            <a:endParaRPr/>
          </a:p>
        </p:txBody>
      </p:sp>
      <p:sp>
        <p:nvSpPr>
          <p:cNvPr id="49" name="object 49"/>
          <p:cNvSpPr/>
          <p:nvPr/>
        </p:nvSpPr>
        <p:spPr>
          <a:xfrm>
            <a:off x="6074828" y="6159500"/>
            <a:ext cx="746849" cy="58420"/>
          </a:xfrm>
          <a:custGeom>
            <a:avLst/>
            <a:gdLst/>
            <a:ahLst/>
            <a:cxnLst/>
            <a:rect l="l" t="t" r="r" b="b"/>
            <a:pathLst>
              <a:path w="746849" h="58420">
                <a:moveTo>
                  <a:pt x="746849" y="0"/>
                </a:moveTo>
                <a:lnTo>
                  <a:pt x="161318" y="0"/>
                </a:lnTo>
                <a:lnTo>
                  <a:pt x="0" y="58420"/>
                </a:lnTo>
                <a:lnTo>
                  <a:pt x="577042" y="58420"/>
                </a:lnTo>
                <a:lnTo>
                  <a:pt x="746849" y="0"/>
                </a:lnTo>
                <a:close/>
              </a:path>
            </a:pathLst>
          </a:custGeom>
          <a:solidFill>
            <a:srgbClr val="002D8A"/>
          </a:solidFill>
        </p:spPr>
        <p:txBody>
          <a:bodyPr wrap="square" lIns="0" tIns="0" rIns="0" bIns="0" rtlCol="0">
            <a:noAutofit/>
          </a:bodyPr>
          <a:lstStyle/>
          <a:p>
            <a:endParaRPr/>
          </a:p>
        </p:txBody>
      </p:sp>
      <p:sp>
        <p:nvSpPr>
          <p:cNvPr id="50" name="object 50"/>
          <p:cNvSpPr/>
          <p:nvPr/>
        </p:nvSpPr>
        <p:spPr>
          <a:xfrm>
            <a:off x="5932257" y="6212839"/>
            <a:ext cx="734378" cy="58419"/>
          </a:xfrm>
          <a:custGeom>
            <a:avLst/>
            <a:gdLst/>
            <a:ahLst/>
            <a:cxnLst/>
            <a:rect l="l" t="t" r="r" b="b"/>
            <a:pathLst>
              <a:path w="734378" h="58420">
                <a:moveTo>
                  <a:pt x="734378" y="0"/>
                </a:moveTo>
                <a:lnTo>
                  <a:pt x="156598" y="0"/>
                </a:lnTo>
                <a:lnTo>
                  <a:pt x="118022" y="13970"/>
                </a:lnTo>
                <a:lnTo>
                  <a:pt x="0" y="58420"/>
                </a:lnTo>
                <a:lnTo>
                  <a:pt x="574775" y="58420"/>
                </a:lnTo>
                <a:lnTo>
                  <a:pt x="667932" y="22860"/>
                </a:lnTo>
                <a:lnTo>
                  <a:pt x="734378" y="0"/>
                </a:lnTo>
                <a:close/>
              </a:path>
            </a:pathLst>
          </a:custGeom>
          <a:solidFill>
            <a:srgbClr val="002D8B"/>
          </a:solidFill>
        </p:spPr>
        <p:txBody>
          <a:bodyPr wrap="square" lIns="0" tIns="0" rIns="0" bIns="0" rtlCol="0">
            <a:noAutofit/>
          </a:bodyPr>
          <a:lstStyle/>
          <a:p>
            <a:endParaRPr/>
          </a:p>
        </p:txBody>
      </p:sp>
      <p:sp>
        <p:nvSpPr>
          <p:cNvPr id="51" name="object 51"/>
          <p:cNvSpPr/>
          <p:nvPr/>
        </p:nvSpPr>
        <p:spPr>
          <a:xfrm>
            <a:off x="5794002" y="6266180"/>
            <a:ext cx="726338" cy="57150"/>
          </a:xfrm>
          <a:custGeom>
            <a:avLst/>
            <a:gdLst/>
            <a:ahLst/>
            <a:cxnLst/>
            <a:rect l="l" t="t" r="r" b="b"/>
            <a:pathLst>
              <a:path w="726338" h="57150">
                <a:moveTo>
                  <a:pt x="726338" y="0"/>
                </a:moveTo>
                <a:lnTo>
                  <a:pt x="151743" y="0"/>
                </a:lnTo>
                <a:lnTo>
                  <a:pt x="0" y="57150"/>
                </a:lnTo>
                <a:lnTo>
                  <a:pt x="576621" y="57150"/>
                </a:lnTo>
                <a:lnTo>
                  <a:pt x="726338" y="0"/>
                </a:lnTo>
                <a:close/>
              </a:path>
            </a:pathLst>
          </a:custGeom>
          <a:solidFill>
            <a:srgbClr val="002E8C"/>
          </a:solidFill>
        </p:spPr>
        <p:txBody>
          <a:bodyPr wrap="square" lIns="0" tIns="0" rIns="0" bIns="0" rtlCol="0">
            <a:noAutofit/>
          </a:bodyPr>
          <a:lstStyle/>
          <a:p>
            <a:endParaRPr/>
          </a:p>
        </p:txBody>
      </p:sp>
      <p:sp>
        <p:nvSpPr>
          <p:cNvPr id="52" name="object 52"/>
          <p:cNvSpPr/>
          <p:nvPr/>
        </p:nvSpPr>
        <p:spPr>
          <a:xfrm>
            <a:off x="5658263" y="6318250"/>
            <a:ext cx="725668" cy="58420"/>
          </a:xfrm>
          <a:custGeom>
            <a:avLst/>
            <a:gdLst/>
            <a:ahLst/>
            <a:cxnLst/>
            <a:rect l="l" t="t" r="r" b="b"/>
            <a:pathLst>
              <a:path w="725668" h="58420">
                <a:moveTo>
                  <a:pt x="725668" y="0"/>
                </a:moveTo>
                <a:lnTo>
                  <a:pt x="149227" y="0"/>
                </a:lnTo>
                <a:lnTo>
                  <a:pt x="98646" y="19050"/>
                </a:lnTo>
                <a:lnTo>
                  <a:pt x="0" y="58420"/>
                </a:lnTo>
                <a:lnTo>
                  <a:pt x="572624" y="58420"/>
                </a:lnTo>
                <a:lnTo>
                  <a:pt x="725668" y="0"/>
                </a:lnTo>
                <a:close/>
              </a:path>
            </a:pathLst>
          </a:custGeom>
          <a:solidFill>
            <a:srgbClr val="002E8D"/>
          </a:solidFill>
        </p:spPr>
        <p:txBody>
          <a:bodyPr wrap="square" lIns="0" tIns="0" rIns="0" bIns="0" rtlCol="0">
            <a:noAutofit/>
          </a:bodyPr>
          <a:lstStyle/>
          <a:p>
            <a:endParaRPr/>
          </a:p>
        </p:txBody>
      </p:sp>
      <p:sp>
        <p:nvSpPr>
          <p:cNvPr id="53" name="object 53"/>
          <p:cNvSpPr/>
          <p:nvPr/>
        </p:nvSpPr>
        <p:spPr>
          <a:xfrm>
            <a:off x="5524614" y="6371589"/>
            <a:ext cx="719582" cy="58419"/>
          </a:xfrm>
          <a:custGeom>
            <a:avLst/>
            <a:gdLst/>
            <a:ahLst/>
            <a:cxnLst/>
            <a:rect l="l" t="t" r="r" b="b"/>
            <a:pathLst>
              <a:path w="719582" h="58420">
                <a:moveTo>
                  <a:pt x="719582" y="0"/>
                </a:moveTo>
                <a:lnTo>
                  <a:pt x="146378" y="0"/>
                </a:lnTo>
                <a:lnTo>
                  <a:pt x="0" y="58420"/>
                </a:lnTo>
                <a:lnTo>
                  <a:pt x="567638" y="58420"/>
                </a:lnTo>
                <a:lnTo>
                  <a:pt x="603135" y="44450"/>
                </a:lnTo>
                <a:lnTo>
                  <a:pt x="719582" y="0"/>
                </a:lnTo>
                <a:close/>
              </a:path>
            </a:pathLst>
          </a:custGeom>
          <a:solidFill>
            <a:srgbClr val="002E8E"/>
          </a:solidFill>
        </p:spPr>
        <p:txBody>
          <a:bodyPr wrap="square" lIns="0" tIns="0" rIns="0" bIns="0" rtlCol="0">
            <a:noAutofit/>
          </a:bodyPr>
          <a:lstStyle/>
          <a:p>
            <a:endParaRPr/>
          </a:p>
        </p:txBody>
      </p:sp>
      <p:sp>
        <p:nvSpPr>
          <p:cNvPr id="54" name="object 54"/>
          <p:cNvSpPr/>
          <p:nvPr/>
        </p:nvSpPr>
        <p:spPr>
          <a:xfrm>
            <a:off x="5400708" y="6424930"/>
            <a:ext cx="704452" cy="58420"/>
          </a:xfrm>
          <a:custGeom>
            <a:avLst/>
            <a:gdLst/>
            <a:ahLst/>
            <a:cxnLst/>
            <a:rect l="l" t="t" r="r" b="b"/>
            <a:pathLst>
              <a:path w="704452" h="58420">
                <a:moveTo>
                  <a:pt x="704452" y="0"/>
                </a:moveTo>
                <a:lnTo>
                  <a:pt x="136634" y="0"/>
                </a:lnTo>
                <a:lnTo>
                  <a:pt x="72991" y="25400"/>
                </a:lnTo>
                <a:lnTo>
                  <a:pt x="0" y="58420"/>
                </a:lnTo>
                <a:lnTo>
                  <a:pt x="556007" y="58420"/>
                </a:lnTo>
                <a:lnTo>
                  <a:pt x="704452" y="0"/>
                </a:lnTo>
                <a:close/>
              </a:path>
            </a:pathLst>
          </a:custGeom>
          <a:solidFill>
            <a:srgbClr val="002F8F"/>
          </a:solidFill>
        </p:spPr>
        <p:txBody>
          <a:bodyPr wrap="square" lIns="0" tIns="0" rIns="0" bIns="0" rtlCol="0">
            <a:noAutofit/>
          </a:bodyPr>
          <a:lstStyle/>
          <a:p>
            <a:endParaRPr/>
          </a:p>
        </p:txBody>
      </p:sp>
      <p:sp>
        <p:nvSpPr>
          <p:cNvPr id="55" name="object 55"/>
          <p:cNvSpPr/>
          <p:nvPr/>
        </p:nvSpPr>
        <p:spPr>
          <a:xfrm>
            <a:off x="5282798" y="6478269"/>
            <a:ext cx="686825" cy="58419"/>
          </a:xfrm>
          <a:custGeom>
            <a:avLst/>
            <a:gdLst/>
            <a:ahLst/>
            <a:cxnLst/>
            <a:rect l="l" t="t" r="r" b="b"/>
            <a:pathLst>
              <a:path w="686825" h="58420">
                <a:moveTo>
                  <a:pt x="686825" y="0"/>
                </a:moveTo>
                <a:lnTo>
                  <a:pt x="129138" y="0"/>
                </a:lnTo>
                <a:lnTo>
                  <a:pt x="0" y="58419"/>
                </a:lnTo>
                <a:lnTo>
                  <a:pt x="551123" y="58419"/>
                </a:lnTo>
                <a:lnTo>
                  <a:pt x="648101" y="15239"/>
                </a:lnTo>
                <a:lnTo>
                  <a:pt x="686825" y="0"/>
                </a:lnTo>
                <a:close/>
              </a:path>
            </a:pathLst>
          </a:custGeom>
          <a:solidFill>
            <a:srgbClr val="002F90"/>
          </a:solidFill>
        </p:spPr>
        <p:txBody>
          <a:bodyPr wrap="square" lIns="0" tIns="0" rIns="0" bIns="0" rtlCol="0">
            <a:noAutofit/>
          </a:bodyPr>
          <a:lstStyle/>
          <a:p>
            <a:endParaRPr/>
          </a:p>
        </p:txBody>
      </p:sp>
      <p:sp>
        <p:nvSpPr>
          <p:cNvPr id="56" name="object 56"/>
          <p:cNvSpPr/>
          <p:nvPr/>
        </p:nvSpPr>
        <p:spPr>
          <a:xfrm>
            <a:off x="5174202" y="6531610"/>
            <a:ext cx="671129" cy="57150"/>
          </a:xfrm>
          <a:custGeom>
            <a:avLst/>
            <a:gdLst/>
            <a:ahLst/>
            <a:cxnLst/>
            <a:rect l="l" t="t" r="r" b="b"/>
            <a:pathLst>
              <a:path w="671129" h="57150">
                <a:moveTo>
                  <a:pt x="671129" y="0"/>
                </a:moveTo>
                <a:lnTo>
                  <a:pt x="119826" y="0"/>
                </a:lnTo>
                <a:lnTo>
                  <a:pt x="32798" y="39370"/>
                </a:lnTo>
                <a:lnTo>
                  <a:pt x="0" y="57150"/>
                </a:lnTo>
                <a:lnTo>
                  <a:pt x="545249" y="57150"/>
                </a:lnTo>
                <a:lnTo>
                  <a:pt x="582708" y="39370"/>
                </a:lnTo>
                <a:lnTo>
                  <a:pt x="671129" y="0"/>
                </a:lnTo>
                <a:close/>
              </a:path>
            </a:pathLst>
          </a:custGeom>
          <a:solidFill>
            <a:srgbClr val="002F91"/>
          </a:solidFill>
        </p:spPr>
        <p:txBody>
          <a:bodyPr wrap="square" lIns="0" tIns="0" rIns="0" bIns="0" rtlCol="0">
            <a:noAutofit/>
          </a:bodyPr>
          <a:lstStyle/>
          <a:p>
            <a:endParaRPr/>
          </a:p>
        </p:txBody>
      </p:sp>
      <p:sp>
        <p:nvSpPr>
          <p:cNvPr id="57" name="object 57"/>
          <p:cNvSpPr/>
          <p:nvPr/>
        </p:nvSpPr>
        <p:spPr>
          <a:xfrm>
            <a:off x="5075807" y="6583679"/>
            <a:ext cx="654345" cy="58420"/>
          </a:xfrm>
          <a:custGeom>
            <a:avLst/>
            <a:gdLst/>
            <a:ahLst/>
            <a:cxnLst/>
            <a:rect l="l" t="t" r="r" b="b"/>
            <a:pathLst>
              <a:path w="654345" h="58420">
                <a:moveTo>
                  <a:pt x="654345" y="0"/>
                </a:moveTo>
                <a:lnTo>
                  <a:pt x="107765" y="0"/>
                </a:lnTo>
                <a:lnTo>
                  <a:pt x="0" y="58420"/>
                </a:lnTo>
                <a:lnTo>
                  <a:pt x="531266" y="58420"/>
                </a:lnTo>
                <a:lnTo>
                  <a:pt x="654345" y="0"/>
                </a:lnTo>
                <a:close/>
              </a:path>
            </a:pathLst>
          </a:custGeom>
          <a:solidFill>
            <a:srgbClr val="003092"/>
          </a:solidFill>
        </p:spPr>
        <p:txBody>
          <a:bodyPr wrap="square" lIns="0" tIns="0" rIns="0" bIns="0" rtlCol="0">
            <a:noAutofit/>
          </a:bodyPr>
          <a:lstStyle/>
          <a:p>
            <a:endParaRPr/>
          </a:p>
        </p:txBody>
      </p:sp>
      <p:sp>
        <p:nvSpPr>
          <p:cNvPr id="58" name="object 58"/>
          <p:cNvSpPr/>
          <p:nvPr/>
        </p:nvSpPr>
        <p:spPr>
          <a:xfrm>
            <a:off x="4977413" y="6637019"/>
            <a:ext cx="640363" cy="58419"/>
          </a:xfrm>
          <a:custGeom>
            <a:avLst/>
            <a:gdLst/>
            <a:ahLst/>
            <a:cxnLst/>
            <a:rect l="l" t="t" r="r" b="b"/>
            <a:pathLst>
              <a:path w="640363" h="58420">
                <a:moveTo>
                  <a:pt x="640363" y="0"/>
                </a:moveTo>
                <a:lnTo>
                  <a:pt x="107765" y="0"/>
                </a:lnTo>
                <a:lnTo>
                  <a:pt x="0" y="58419"/>
                </a:lnTo>
                <a:lnTo>
                  <a:pt x="517284" y="58419"/>
                </a:lnTo>
                <a:lnTo>
                  <a:pt x="640363" y="0"/>
                </a:lnTo>
                <a:close/>
              </a:path>
            </a:pathLst>
          </a:custGeom>
          <a:solidFill>
            <a:srgbClr val="003093"/>
          </a:solidFill>
        </p:spPr>
        <p:txBody>
          <a:bodyPr wrap="square" lIns="0" tIns="0" rIns="0" bIns="0" rtlCol="0">
            <a:noAutofit/>
          </a:bodyPr>
          <a:lstStyle/>
          <a:p>
            <a:endParaRPr/>
          </a:p>
        </p:txBody>
      </p:sp>
      <p:sp>
        <p:nvSpPr>
          <p:cNvPr id="59" name="object 59"/>
          <p:cNvSpPr/>
          <p:nvPr/>
        </p:nvSpPr>
        <p:spPr>
          <a:xfrm>
            <a:off x="4887383" y="6690360"/>
            <a:ext cx="618017" cy="58419"/>
          </a:xfrm>
          <a:custGeom>
            <a:avLst/>
            <a:gdLst/>
            <a:ahLst/>
            <a:cxnLst/>
            <a:rect l="l" t="t" r="r" b="b"/>
            <a:pathLst>
              <a:path w="618017" h="58420">
                <a:moveTo>
                  <a:pt x="618017" y="0"/>
                </a:moveTo>
                <a:lnTo>
                  <a:pt x="99401" y="0"/>
                </a:lnTo>
                <a:lnTo>
                  <a:pt x="78316" y="11430"/>
                </a:lnTo>
                <a:lnTo>
                  <a:pt x="0" y="58420"/>
                </a:lnTo>
                <a:lnTo>
                  <a:pt x="505955" y="58420"/>
                </a:lnTo>
                <a:lnTo>
                  <a:pt x="593936" y="11430"/>
                </a:lnTo>
                <a:lnTo>
                  <a:pt x="618017" y="0"/>
                </a:lnTo>
                <a:close/>
              </a:path>
            </a:pathLst>
          </a:custGeom>
          <a:solidFill>
            <a:srgbClr val="003094"/>
          </a:solidFill>
        </p:spPr>
        <p:txBody>
          <a:bodyPr wrap="square" lIns="0" tIns="0" rIns="0" bIns="0" rtlCol="0">
            <a:noAutofit/>
          </a:bodyPr>
          <a:lstStyle/>
          <a:p>
            <a:endParaRPr/>
          </a:p>
        </p:txBody>
      </p:sp>
      <p:sp>
        <p:nvSpPr>
          <p:cNvPr id="60" name="object 60"/>
          <p:cNvSpPr/>
          <p:nvPr/>
        </p:nvSpPr>
        <p:spPr>
          <a:xfrm>
            <a:off x="4800600" y="6743700"/>
            <a:ext cx="602250" cy="57150"/>
          </a:xfrm>
          <a:custGeom>
            <a:avLst/>
            <a:gdLst/>
            <a:ahLst/>
            <a:cxnLst/>
            <a:rect l="l" t="t" r="r" b="b"/>
            <a:pathLst>
              <a:path w="602250" h="57150">
                <a:moveTo>
                  <a:pt x="602250" y="0"/>
                </a:moveTo>
                <a:lnTo>
                  <a:pt x="95250" y="0"/>
                </a:lnTo>
                <a:lnTo>
                  <a:pt x="0" y="57150"/>
                </a:lnTo>
                <a:lnTo>
                  <a:pt x="510842" y="57150"/>
                </a:lnTo>
                <a:lnTo>
                  <a:pt x="568960" y="17780"/>
                </a:lnTo>
                <a:lnTo>
                  <a:pt x="602250" y="0"/>
                </a:lnTo>
                <a:close/>
              </a:path>
            </a:pathLst>
          </a:custGeom>
          <a:solidFill>
            <a:srgbClr val="003195"/>
          </a:solidFill>
        </p:spPr>
        <p:txBody>
          <a:bodyPr wrap="square" lIns="0" tIns="0" rIns="0" bIns="0" rtlCol="0">
            <a:noAutofit/>
          </a:bodyPr>
          <a:lstStyle/>
          <a:p>
            <a:endParaRPr/>
          </a:p>
        </p:txBody>
      </p:sp>
      <p:sp>
        <p:nvSpPr>
          <p:cNvPr id="61" name="object 61"/>
          <p:cNvSpPr/>
          <p:nvPr/>
        </p:nvSpPr>
        <p:spPr>
          <a:xfrm>
            <a:off x="4602479" y="6797040"/>
            <a:ext cx="714586" cy="52069"/>
          </a:xfrm>
          <a:custGeom>
            <a:avLst/>
            <a:gdLst/>
            <a:ahLst/>
            <a:cxnLst/>
            <a:rect l="l" t="t" r="r" b="b"/>
            <a:pathLst>
              <a:path w="714586" h="52070">
                <a:moveTo>
                  <a:pt x="714586" y="0"/>
                </a:moveTo>
                <a:lnTo>
                  <a:pt x="204470" y="0"/>
                </a:lnTo>
                <a:lnTo>
                  <a:pt x="147320" y="34289"/>
                </a:lnTo>
                <a:lnTo>
                  <a:pt x="0" y="52069"/>
                </a:lnTo>
                <a:lnTo>
                  <a:pt x="621030" y="52069"/>
                </a:lnTo>
                <a:lnTo>
                  <a:pt x="688340" y="17779"/>
                </a:lnTo>
                <a:lnTo>
                  <a:pt x="714586" y="0"/>
                </a:lnTo>
                <a:close/>
              </a:path>
            </a:pathLst>
          </a:custGeom>
          <a:solidFill>
            <a:srgbClr val="003196"/>
          </a:solidFill>
        </p:spPr>
        <p:txBody>
          <a:bodyPr wrap="square" lIns="0" tIns="0" rIns="0" bIns="0" rtlCol="0">
            <a:noAutofit/>
          </a:bodyPr>
          <a:lstStyle/>
          <a:p>
            <a:endParaRPr/>
          </a:p>
        </p:txBody>
      </p:sp>
      <p:sp>
        <p:nvSpPr>
          <p:cNvPr id="62" name="object 62"/>
          <p:cNvSpPr/>
          <p:nvPr/>
        </p:nvSpPr>
        <p:spPr>
          <a:xfrm>
            <a:off x="4362450" y="3540760"/>
            <a:ext cx="4772659" cy="3308350"/>
          </a:xfrm>
          <a:custGeom>
            <a:avLst/>
            <a:gdLst/>
            <a:ahLst/>
            <a:cxnLst/>
            <a:rect l="l" t="t" r="r" b="b"/>
            <a:pathLst>
              <a:path w="4772659" h="3308350">
                <a:moveTo>
                  <a:pt x="4772659" y="0"/>
                </a:moveTo>
                <a:lnTo>
                  <a:pt x="4616450" y="34289"/>
                </a:lnTo>
                <a:lnTo>
                  <a:pt x="4246880" y="104139"/>
                </a:lnTo>
                <a:lnTo>
                  <a:pt x="4048759" y="129539"/>
                </a:lnTo>
                <a:lnTo>
                  <a:pt x="3625850" y="189229"/>
                </a:lnTo>
                <a:lnTo>
                  <a:pt x="3420109" y="214629"/>
                </a:lnTo>
                <a:lnTo>
                  <a:pt x="3221990" y="250189"/>
                </a:lnTo>
                <a:lnTo>
                  <a:pt x="3023870" y="275589"/>
                </a:lnTo>
                <a:lnTo>
                  <a:pt x="2842259" y="320039"/>
                </a:lnTo>
                <a:lnTo>
                  <a:pt x="2678429" y="363219"/>
                </a:lnTo>
                <a:lnTo>
                  <a:pt x="2541270" y="414019"/>
                </a:lnTo>
                <a:lnTo>
                  <a:pt x="2420620" y="474979"/>
                </a:lnTo>
                <a:lnTo>
                  <a:pt x="2334259" y="535939"/>
                </a:lnTo>
                <a:lnTo>
                  <a:pt x="2308859" y="568959"/>
                </a:lnTo>
                <a:lnTo>
                  <a:pt x="2282190" y="613409"/>
                </a:lnTo>
                <a:lnTo>
                  <a:pt x="2264409" y="656589"/>
                </a:lnTo>
                <a:lnTo>
                  <a:pt x="2264409" y="698500"/>
                </a:lnTo>
                <a:lnTo>
                  <a:pt x="2274570" y="751839"/>
                </a:lnTo>
                <a:lnTo>
                  <a:pt x="2292350" y="793750"/>
                </a:lnTo>
                <a:lnTo>
                  <a:pt x="2316479" y="836929"/>
                </a:lnTo>
                <a:lnTo>
                  <a:pt x="2352040" y="872489"/>
                </a:lnTo>
                <a:lnTo>
                  <a:pt x="2446020" y="941069"/>
                </a:lnTo>
                <a:lnTo>
                  <a:pt x="2575559" y="1009650"/>
                </a:lnTo>
                <a:lnTo>
                  <a:pt x="2721609" y="1062989"/>
                </a:lnTo>
                <a:lnTo>
                  <a:pt x="3058159" y="1165859"/>
                </a:lnTo>
                <a:lnTo>
                  <a:pt x="3420109" y="1250950"/>
                </a:lnTo>
                <a:lnTo>
                  <a:pt x="3601720" y="1304289"/>
                </a:lnTo>
                <a:lnTo>
                  <a:pt x="3764279" y="1346200"/>
                </a:lnTo>
                <a:lnTo>
                  <a:pt x="3910329" y="1398270"/>
                </a:lnTo>
                <a:lnTo>
                  <a:pt x="4048759" y="1459229"/>
                </a:lnTo>
                <a:lnTo>
                  <a:pt x="4151629" y="1520189"/>
                </a:lnTo>
                <a:lnTo>
                  <a:pt x="4187190" y="1554479"/>
                </a:lnTo>
                <a:lnTo>
                  <a:pt x="4220209" y="1597659"/>
                </a:lnTo>
                <a:lnTo>
                  <a:pt x="4246880" y="1631950"/>
                </a:lnTo>
                <a:lnTo>
                  <a:pt x="4254500" y="1675129"/>
                </a:lnTo>
                <a:lnTo>
                  <a:pt x="4254500" y="1718309"/>
                </a:lnTo>
                <a:lnTo>
                  <a:pt x="4229100" y="1788159"/>
                </a:lnTo>
                <a:lnTo>
                  <a:pt x="4194809" y="1822450"/>
                </a:lnTo>
                <a:lnTo>
                  <a:pt x="4151629" y="1855470"/>
                </a:lnTo>
                <a:lnTo>
                  <a:pt x="4038600" y="1916429"/>
                </a:lnTo>
                <a:lnTo>
                  <a:pt x="3971290" y="1943100"/>
                </a:lnTo>
                <a:lnTo>
                  <a:pt x="3884929" y="1968500"/>
                </a:lnTo>
                <a:lnTo>
                  <a:pt x="3789679" y="1993900"/>
                </a:lnTo>
                <a:lnTo>
                  <a:pt x="3694429" y="2020570"/>
                </a:lnTo>
                <a:lnTo>
                  <a:pt x="3583940" y="2045970"/>
                </a:lnTo>
                <a:lnTo>
                  <a:pt x="2429509" y="2340610"/>
                </a:lnTo>
                <a:lnTo>
                  <a:pt x="2075179" y="2443479"/>
                </a:lnTo>
                <a:lnTo>
                  <a:pt x="1696720" y="2565400"/>
                </a:lnTo>
                <a:lnTo>
                  <a:pt x="1301750" y="2711450"/>
                </a:lnTo>
                <a:lnTo>
                  <a:pt x="878839" y="2884170"/>
                </a:lnTo>
                <a:lnTo>
                  <a:pt x="447039" y="3082290"/>
                </a:lnTo>
                <a:lnTo>
                  <a:pt x="0" y="3308350"/>
                </a:lnTo>
                <a:lnTo>
                  <a:pt x="241300" y="3308350"/>
                </a:lnTo>
                <a:lnTo>
                  <a:pt x="387350" y="3290569"/>
                </a:lnTo>
                <a:lnTo>
                  <a:pt x="612139" y="3161029"/>
                </a:lnTo>
                <a:lnTo>
                  <a:pt x="852170" y="3030220"/>
                </a:lnTo>
                <a:lnTo>
                  <a:pt x="1111250" y="2909570"/>
                </a:lnTo>
                <a:lnTo>
                  <a:pt x="1394460" y="2796540"/>
                </a:lnTo>
                <a:lnTo>
                  <a:pt x="1687829" y="2686050"/>
                </a:lnTo>
                <a:lnTo>
                  <a:pt x="1997710" y="2573020"/>
                </a:lnTo>
                <a:lnTo>
                  <a:pt x="2773679" y="2331720"/>
                </a:lnTo>
                <a:lnTo>
                  <a:pt x="2928620" y="2287270"/>
                </a:lnTo>
                <a:lnTo>
                  <a:pt x="3247390" y="2209800"/>
                </a:lnTo>
                <a:lnTo>
                  <a:pt x="3901440" y="2038350"/>
                </a:lnTo>
                <a:lnTo>
                  <a:pt x="4048759" y="2004059"/>
                </a:lnTo>
                <a:lnTo>
                  <a:pt x="4194809" y="1960879"/>
                </a:lnTo>
                <a:lnTo>
                  <a:pt x="4333240" y="1925320"/>
                </a:lnTo>
                <a:lnTo>
                  <a:pt x="4452620" y="1891029"/>
                </a:lnTo>
                <a:lnTo>
                  <a:pt x="4564380" y="1855470"/>
                </a:lnTo>
                <a:lnTo>
                  <a:pt x="4652009" y="1822450"/>
                </a:lnTo>
                <a:lnTo>
                  <a:pt x="4720590" y="1795779"/>
                </a:lnTo>
                <a:lnTo>
                  <a:pt x="4772659" y="1770379"/>
                </a:lnTo>
                <a:lnTo>
                  <a:pt x="4772659" y="1381759"/>
                </a:lnTo>
                <a:lnTo>
                  <a:pt x="4667250" y="1363979"/>
                </a:lnTo>
                <a:lnTo>
                  <a:pt x="4400550" y="1311909"/>
                </a:lnTo>
                <a:lnTo>
                  <a:pt x="4074159" y="1243329"/>
                </a:lnTo>
                <a:lnTo>
                  <a:pt x="3556000" y="1113789"/>
                </a:lnTo>
                <a:lnTo>
                  <a:pt x="3393440" y="1062989"/>
                </a:lnTo>
                <a:lnTo>
                  <a:pt x="3247390" y="1009650"/>
                </a:lnTo>
                <a:lnTo>
                  <a:pt x="3108959" y="957579"/>
                </a:lnTo>
                <a:lnTo>
                  <a:pt x="2988309" y="897889"/>
                </a:lnTo>
                <a:lnTo>
                  <a:pt x="2894329" y="847089"/>
                </a:lnTo>
                <a:lnTo>
                  <a:pt x="2824479" y="784859"/>
                </a:lnTo>
                <a:lnTo>
                  <a:pt x="2807970" y="751839"/>
                </a:lnTo>
                <a:lnTo>
                  <a:pt x="2790190" y="723900"/>
                </a:lnTo>
                <a:lnTo>
                  <a:pt x="2782570" y="690879"/>
                </a:lnTo>
                <a:lnTo>
                  <a:pt x="2790190" y="664209"/>
                </a:lnTo>
                <a:lnTo>
                  <a:pt x="2824479" y="604519"/>
                </a:lnTo>
                <a:lnTo>
                  <a:pt x="2876550" y="543559"/>
                </a:lnTo>
                <a:lnTo>
                  <a:pt x="2955290" y="500379"/>
                </a:lnTo>
                <a:lnTo>
                  <a:pt x="3049270" y="457200"/>
                </a:lnTo>
                <a:lnTo>
                  <a:pt x="3152140" y="422909"/>
                </a:lnTo>
                <a:lnTo>
                  <a:pt x="3272790" y="387350"/>
                </a:lnTo>
                <a:lnTo>
                  <a:pt x="3411220" y="363219"/>
                </a:lnTo>
                <a:lnTo>
                  <a:pt x="3548379" y="336550"/>
                </a:lnTo>
                <a:lnTo>
                  <a:pt x="3858259" y="284479"/>
                </a:lnTo>
                <a:lnTo>
                  <a:pt x="4169409" y="250189"/>
                </a:lnTo>
                <a:lnTo>
                  <a:pt x="4634230" y="172719"/>
                </a:lnTo>
                <a:lnTo>
                  <a:pt x="4772659" y="137159"/>
                </a:lnTo>
                <a:lnTo>
                  <a:pt x="4772659" y="0"/>
                </a:lnTo>
                <a:close/>
              </a:path>
            </a:pathLst>
          </a:custGeom>
          <a:solidFill>
            <a:srgbClr val="003399"/>
          </a:solidFill>
        </p:spPr>
        <p:txBody>
          <a:bodyPr wrap="square" lIns="0" tIns="0" rIns="0" bIns="0" rtlCol="0">
            <a:noAutofit/>
          </a:bodyPr>
          <a:lstStyle/>
          <a:p>
            <a:endParaRPr/>
          </a:p>
        </p:txBody>
      </p:sp>
      <p:sp>
        <p:nvSpPr>
          <p:cNvPr id="63" name="object 63"/>
          <p:cNvSpPr/>
          <p:nvPr/>
        </p:nvSpPr>
        <p:spPr>
          <a:xfrm>
            <a:off x="9087354" y="3812539"/>
            <a:ext cx="36325" cy="36325"/>
          </a:xfrm>
          <a:custGeom>
            <a:avLst/>
            <a:gdLst/>
            <a:ahLst/>
            <a:cxnLst/>
            <a:rect l="l" t="t" r="r" b="b"/>
            <a:pathLst>
              <a:path w="36325" h="36325">
                <a:moveTo>
                  <a:pt x="36325" y="0"/>
                </a:moveTo>
                <a:lnTo>
                  <a:pt x="0" y="36325"/>
                </a:lnTo>
                <a:lnTo>
                  <a:pt x="36325" y="30480"/>
                </a:lnTo>
                <a:lnTo>
                  <a:pt x="36325" y="0"/>
                </a:lnTo>
                <a:close/>
              </a:path>
            </a:pathLst>
          </a:custGeom>
          <a:solidFill>
            <a:srgbClr val="002C87"/>
          </a:solidFill>
        </p:spPr>
        <p:txBody>
          <a:bodyPr wrap="square" lIns="0" tIns="0" rIns="0" bIns="0" rtlCol="0">
            <a:noAutofit/>
          </a:bodyPr>
          <a:lstStyle/>
          <a:p>
            <a:endParaRPr/>
          </a:p>
        </p:txBody>
      </p:sp>
      <p:sp>
        <p:nvSpPr>
          <p:cNvPr id="64" name="object 64"/>
          <p:cNvSpPr/>
          <p:nvPr/>
        </p:nvSpPr>
        <p:spPr>
          <a:xfrm>
            <a:off x="8928519" y="3677919"/>
            <a:ext cx="195160" cy="187540"/>
          </a:xfrm>
          <a:custGeom>
            <a:avLst/>
            <a:gdLst/>
            <a:ahLst/>
            <a:cxnLst/>
            <a:rect l="l" t="t" r="r" b="b"/>
            <a:pathLst>
              <a:path w="195160" h="187540">
                <a:moveTo>
                  <a:pt x="195160" y="0"/>
                </a:moveTo>
                <a:lnTo>
                  <a:pt x="184873" y="2666"/>
                </a:lnTo>
                <a:lnTo>
                  <a:pt x="0" y="187540"/>
                </a:lnTo>
                <a:lnTo>
                  <a:pt x="84670" y="182879"/>
                </a:lnTo>
                <a:lnTo>
                  <a:pt x="173970" y="168509"/>
                </a:lnTo>
                <a:lnTo>
                  <a:pt x="195160" y="147319"/>
                </a:lnTo>
                <a:lnTo>
                  <a:pt x="195160" y="0"/>
                </a:lnTo>
                <a:close/>
              </a:path>
            </a:pathLst>
          </a:custGeom>
          <a:solidFill>
            <a:srgbClr val="002C88"/>
          </a:solidFill>
        </p:spPr>
        <p:txBody>
          <a:bodyPr wrap="square" lIns="0" tIns="0" rIns="0" bIns="0" rtlCol="0">
            <a:noAutofit/>
          </a:bodyPr>
          <a:lstStyle/>
          <a:p>
            <a:endParaRPr/>
          </a:p>
        </p:txBody>
      </p:sp>
      <p:sp>
        <p:nvSpPr>
          <p:cNvPr id="65" name="object 65"/>
          <p:cNvSpPr/>
          <p:nvPr/>
        </p:nvSpPr>
        <p:spPr>
          <a:xfrm>
            <a:off x="8765113" y="3677919"/>
            <a:ext cx="358566" cy="208706"/>
          </a:xfrm>
          <a:custGeom>
            <a:avLst/>
            <a:gdLst/>
            <a:ahLst/>
            <a:cxnLst/>
            <a:rect l="l" t="t" r="r" b="b"/>
            <a:pathLst>
              <a:path w="358566" h="208706">
                <a:moveTo>
                  <a:pt x="358566" y="0"/>
                </a:moveTo>
                <a:lnTo>
                  <a:pt x="221406" y="35559"/>
                </a:lnTo>
                <a:lnTo>
                  <a:pt x="163267" y="45438"/>
                </a:lnTo>
                <a:lnTo>
                  <a:pt x="0" y="208706"/>
                </a:lnTo>
                <a:lnTo>
                  <a:pt x="109646" y="190499"/>
                </a:lnTo>
                <a:lnTo>
                  <a:pt x="178013" y="186736"/>
                </a:lnTo>
                <a:lnTo>
                  <a:pt x="358566" y="6345"/>
                </a:lnTo>
                <a:lnTo>
                  <a:pt x="358566" y="0"/>
                </a:lnTo>
                <a:close/>
              </a:path>
            </a:pathLst>
          </a:custGeom>
          <a:solidFill>
            <a:srgbClr val="002D89"/>
          </a:solidFill>
        </p:spPr>
        <p:txBody>
          <a:bodyPr wrap="square" lIns="0" tIns="0" rIns="0" bIns="0" rtlCol="0">
            <a:noAutofit/>
          </a:bodyPr>
          <a:lstStyle/>
          <a:p>
            <a:endParaRPr/>
          </a:p>
        </p:txBody>
      </p:sp>
      <p:sp>
        <p:nvSpPr>
          <p:cNvPr id="66" name="object 66"/>
          <p:cNvSpPr/>
          <p:nvPr/>
        </p:nvSpPr>
        <p:spPr>
          <a:xfrm>
            <a:off x="8594552" y="3720499"/>
            <a:ext cx="350657" cy="194447"/>
          </a:xfrm>
          <a:custGeom>
            <a:avLst/>
            <a:gdLst/>
            <a:ahLst/>
            <a:cxnLst/>
            <a:rect l="l" t="t" r="r" b="b"/>
            <a:pathLst>
              <a:path w="350657" h="194447">
                <a:moveTo>
                  <a:pt x="350657" y="0"/>
                </a:moveTo>
                <a:lnTo>
                  <a:pt x="162471" y="31975"/>
                </a:lnTo>
                <a:lnTo>
                  <a:pt x="0" y="194447"/>
                </a:lnTo>
                <a:lnTo>
                  <a:pt x="187312" y="163345"/>
                </a:lnTo>
                <a:lnTo>
                  <a:pt x="350657" y="0"/>
                </a:lnTo>
                <a:close/>
              </a:path>
            </a:pathLst>
          </a:custGeom>
          <a:solidFill>
            <a:srgbClr val="002D8A"/>
          </a:solidFill>
        </p:spPr>
        <p:txBody>
          <a:bodyPr wrap="square" lIns="0" tIns="0" rIns="0" bIns="0" rtlCol="0">
            <a:noAutofit/>
          </a:bodyPr>
          <a:lstStyle/>
          <a:p>
            <a:endParaRPr/>
          </a:p>
        </p:txBody>
      </p:sp>
      <p:sp>
        <p:nvSpPr>
          <p:cNvPr id="67" name="object 67"/>
          <p:cNvSpPr/>
          <p:nvPr/>
        </p:nvSpPr>
        <p:spPr>
          <a:xfrm>
            <a:off x="8425515" y="3749615"/>
            <a:ext cx="348339" cy="193399"/>
          </a:xfrm>
          <a:custGeom>
            <a:avLst/>
            <a:gdLst/>
            <a:ahLst/>
            <a:cxnLst/>
            <a:rect l="l" t="t" r="r" b="b"/>
            <a:pathLst>
              <a:path w="348339" h="193399">
                <a:moveTo>
                  <a:pt x="348339" y="0"/>
                </a:moveTo>
                <a:lnTo>
                  <a:pt x="161683" y="31715"/>
                </a:lnTo>
                <a:lnTo>
                  <a:pt x="0" y="193399"/>
                </a:lnTo>
                <a:lnTo>
                  <a:pt x="185789" y="162550"/>
                </a:lnTo>
                <a:lnTo>
                  <a:pt x="348339" y="0"/>
                </a:lnTo>
                <a:close/>
              </a:path>
            </a:pathLst>
          </a:custGeom>
          <a:solidFill>
            <a:srgbClr val="002D8B"/>
          </a:solidFill>
        </p:spPr>
        <p:txBody>
          <a:bodyPr wrap="square" lIns="0" tIns="0" rIns="0" bIns="0" rtlCol="0">
            <a:noAutofit/>
          </a:bodyPr>
          <a:lstStyle/>
          <a:p>
            <a:endParaRPr/>
          </a:p>
        </p:txBody>
      </p:sp>
      <p:sp>
        <p:nvSpPr>
          <p:cNvPr id="68" name="object 68"/>
          <p:cNvSpPr/>
          <p:nvPr/>
        </p:nvSpPr>
        <p:spPr>
          <a:xfrm>
            <a:off x="8254954" y="3778471"/>
            <a:ext cx="349073" cy="192863"/>
          </a:xfrm>
          <a:custGeom>
            <a:avLst/>
            <a:gdLst/>
            <a:ahLst/>
            <a:cxnLst/>
            <a:rect l="l" t="t" r="r" b="b"/>
            <a:pathLst>
              <a:path w="349073" h="192863">
                <a:moveTo>
                  <a:pt x="349073" y="0"/>
                </a:moveTo>
                <a:lnTo>
                  <a:pt x="275635" y="12478"/>
                </a:lnTo>
                <a:lnTo>
                  <a:pt x="168904" y="23959"/>
                </a:lnTo>
                <a:lnTo>
                  <a:pt x="0" y="192863"/>
                </a:lnTo>
                <a:lnTo>
                  <a:pt x="187312" y="161761"/>
                </a:lnTo>
                <a:lnTo>
                  <a:pt x="349073" y="0"/>
                </a:lnTo>
                <a:close/>
              </a:path>
            </a:pathLst>
          </a:custGeom>
          <a:solidFill>
            <a:srgbClr val="002E8C"/>
          </a:solidFill>
        </p:spPr>
        <p:txBody>
          <a:bodyPr wrap="square" lIns="0" tIns="0" rIns="0" bIns="0" rtlCol="0">
            <a:noAutofit/>
          </a:bodyPr>
          <a:lstStyle/>
          <a:p>
            <a:endParaRPr/>
          </a:p>
        </p:txBody>
      </p:sp>
      <p:sp>
        <p:nvSpPr>
          <p:cNvPr id="69" name="object 69"/>
          <p:cNvSpPr/>
          <p:nvPr/>
        </p:nvSpPr>
        <p:spPr>
          <a:xfrm>
            <a:off x="8081132" y="3800747"/>
            <a:ext cx="358380" cy="202784"/>
          </a:xfrm>
          <a:custGeom>
            <a:avLst/>
            <a:gdLst/>
            <a:ahLst/>
            <a:cxnLst/>
            <a:rect l="l" t="t" r="r" b="b"/>
            <a:pathLst>
              <a:path w="358380" h="202784">
                <a:moveTo>
                  <a:pt x="358380" y="0"/>
                </a:moveTo>
                <a:lnTo>
                  <a:pt x="183845" y="18774"/>
                </a:lnTo>
                <a:lnTo>
                  <a:pt x="0" y="202784"/>
                </a:lnTo>
                <a:lnTo>
                  <a:pt x="112907" y="180702"/>
                </a:lnTo>
                <a:lnTo>
                  <a:pt x="190573" y="167806"/>
                </a:lnTo>
                <a:lnTo>
                  <a:pt x="358380" y="0"/>
                </a:lnTo>
                <a:close/>
              </a:path>
            </a:pathLst>
          </a:custGeom>
          <a:solidFill>
            <a:srgbClr val="002E8D"/>
          </a:solidFill>
        </p:spPr>
        <p:txBody>
          <a:bodyPr wrap="square" lIns="0" tIns="0" rIns="0" bIns="0" rtlCol="0">
            <a:noAutofit/>
          </a:bodyPr>
          <a:lstStyle/>
          <a:p>
            <a:endParaRPr/>
          </a:p>
        </p:txBody>
      </p:sp>
      <p:sp>
        <p:nvSpPr>
          <p:cNvPr id="70" name="object 70"/>
          <p:cNvSpPr/>
          <p:nvPr/>
        </p:nvSpPr>
        <p:spPr>
          <a:xfrm>
            <a:off x="7453093" y="3817892"/>
            <a:ext cx="827034" cy="714737"/>
          </a:xfrm>
          <a:custGeom>
            <a:avLst/>
            <a:gdLst/>
            <a:ahLst/>
            <a:cxnLst/>
            <a:rect l="l" t="t" r="r" b="b"/>
            <a:pathLst>
              <a:path w="827034" h="714737">
                <a:moveTo>
                  <a:pt x="827034" y="0"/>
                </a:moveTo>
                <a:lnTo>
                  <a:pt x="758726" y="7347"/>
                </a:lnTo>
                <a:lnTo>
                  <a:pt x="644392" y="27701"/>
                </a:lnTo>
                <a:lnTo>
                  <a:pt x="452033" y="220061"/>
                </a:lnTo>
                <a:lnTo>
                  <a:pt x="644642" y="182392"/>
                </a:lnTo>
                <a:lnTo>
                  <a:pt x="827034" y="0"/>
                </a:lnTo>
                <a:close/>
              </a:path>
              <a:path w="827034" h="714737">
                <a:moveTo>
                  <a:pt x="7985" y="664109"/>
                </a:moveTo>
                <a:lnTo>
                  <a:pt x="0" y="672094"/>
                </a:lnTo>
                <a:lnTo>
                  <a:pt x="1806" y="672827"/>
                </a:lnTo>
                <a:lnTo>
                  <a:pt x="95786" y="714737"/>
                </a:lnTo>
                <a:lnTo>
                  <a:pt x="27206" y="680447"/>
                </a:lnTo>
                <a:lnTo>
                  <a:pt x="7985" y="664109"/>
                </a:lnTo>
                <a:close/>
              </a:path>
            </a:pathLst>
          </a:custGeom>
          <a:solidFill>
            <a:srgbClr val="002E8E"/>
          </a:solidFill>
        </p:spPr>
        <p:txBody>
          <a:bodyPr wrap="square" lIns="0" tIns="0" rIns="0" bIns="0" rtlCol="0">
            <a:noAutofit/>
          </a:bodyPr>
          <a:lstStyle/>
          <a:p>
            <a:endParaRPr/>
          </a:p>
        </p:txBody>
      </p:sp>
      <p:sp>
        <p:nvSpPr>
          <p:cNvPr id="71" name="object 71"/>
          <p:cNvSpPr/>
          <p:nvPr/>
        </p:nvSpPr>
        <p:spPr>
          <a:xfrm>
            <a:off x="7353406" y="3842843"/>
            <a:ext cx="759529" cy="651010"/>
          </a:xfrm>
          <a:custGeom>
            <a:avLst/>
            <a:gdLst/>
            <a:ahLst/>
            <a:cxnLst/>
            <a:rect l="l" t="t" r="r" b="b"/>
            <a:pathLst>
              <a:path w="759529" h="651010">
                <a:moveTo>
                  <a:pt x="759529" y="0"/>
                </a:moveTo>
                <a:lnTo>
                  <a:pt x="571033" y="33556"/>
                </a:lnTo>
                <a:lnTo>
                  <a:pt x="355889" y="248699"/>
                </a:lnTo>
                <a:lnTo>
                  <a:pt x="496463" y="205916"/>
                </a:lnTo>
                <a:lnTo>
                  <a:pt x="567507" y="192022"/>
                </a:lnTo>
                <a:lnTo>
                  <a:pt x="759529" y="0"/>
                </a:lnTo>
                <a:close/>
              </a:path>
              <a:path w="759529" h="651010">
                <a:moveTo>
                  <a:pt x="34293" y="570296"/>
                </a:moveTo>
                <a:lnTo>
                  <a:pt x="0" y="604589"/>
                </a:lnTo>
                <a:lnTo>
                  <a:pt x="13863" y="612316"/>
                </a:lnTo>
                <a:lnTo>
                  <a:pt x="101493" y="647876"/>
                </a:lnTo>
                <a:lnTo>
                  <a:pt x="108519" y="651010"/>
                </a:lnTo>
                <a:lnTo>
                  <a:pt x="114536" y="644993"/>
                </a:lnTo>
                <a:lnTo>
                  <a:pt x="76093" y="612316"/>
                </a:lnTo>
                <a:lnTo>
                  <a:pt x="39263" y="576756"/>
                </a:lnTo>
                <a:lnTo>
                  <a:pt x="34293" y="570296"/>
                </a:lnTo>
                <a:close/>
              </a:path>
            </a:pathLst>
          </a:custGeom>
          <a:solidFill>
            <a:srgbClr val="002F8F"/>
          </a:solidFill>
        </p:spPr>
        <p:txBody>
          <a:bodyPr wrap="square" lIns="0" tIns="0" rIns="0" bIns="0" rtlCol="0">
            <a:noAutofit/>
          </a:bodyPr>
          <a:lstStyle/>
          <a:p>
            <a:endParaRPr/>
          </a:p>
        </p:txBody>
      </p:sp>
      <p:sp>
        <p:nvSpPr>
          <p:cNvPr id="72" name="object 72"/>
          <p:cNvSpPr/>
          <p:nvPr/>
        </p:nvSpPr>
        <p:spPr>
          <a:xfrm>
            <a:off x="7264744" y="3873374"/>
            <a:ext cx="676690" cy="579058"/>
          </a:xfrm>
          <a:custGeom>
            <a:avLst/>
            <a:gdLst/>
            <a:ahLst/>
            <a:cxnLst/>
            <a:rect l="l" t="t" r="r" b="b"/>
            <a:pathLst>
              <a:path w="676690" h="579058">
                <a:moveTo>
                  <a:pt x="676690" y="0"/>
                </a:moveTo>
                <a:lnTo>
                  <a:pt x="486649" y="33831"/>
                </a:lnTo>
                <a:lnTo>
                  <a:pt x="193057" y="327422"/>
                </a:lnTo>
                <a:lnTo>
                  <a:pt x="197775" y="323975"/>
                </a:lnTo>
                <a:lnTo>
                  <a:pt x="301915" y="270635"/>
                </a:lnTo>
                <a:lnTo>
                  <a:pt x="439075" y="219835"/>
                </a:lnTo>
                <a:lnTo>
                  <a:pt x="464633" y="212056"/>
                </a:lnTo>
                <a:lnTo>
                  <a:pt x="676690" y="0"/>
                </a:lnTo>
                <a:close/>
              </a:path>
              <a:path w="676690" h="579058">
                <a:moveTo>
                  <a:pt x="99985" y="420495"/>
                </a:moveTo>
                <a:lnTo>
                  <a:pt x="0" y="520480"/>
                </a:lnTo>
                <a:lnTo>
                  <a:pt x="25055" y="538605"/>
                </a:lnTo>
                <a:lnTo>
                  <a:pt x="97632" y="579058"/>
                </a:lnTo>
                <a:lnTo>
                  <a:pt x="129217" y="547473"/>
                </a:lnTo>
                <a:lnTo>
                  <a:pt x="127925" y="546225"/>
                </a:lnTo>
                <a:lnTo>
                  <a:pt x="102525" y="513205"/>
                </a:lnTo>
                <a:lnTo>
                  <a:pt x="94905" y="478915"/>
                </a:lnTo>
                <a:lnTo>
                  <a:pt x="94905" y="443355"/>
                </a:lnTo>
                <a:lnTo>
                  <a:pt x="99985" y="420495"/>
                </a:lnTo>
                <a:close/>
              </a:path>
            </a:pathLst>
          </a:custGeom>
          <a:solidFill>
            <a:srgbClr val="002F90"/>
          </a:solidFill>
        </p:spPr>
        <p:txBody>
          <a:bodyPr wrap="square" lIns="0" tIns="0" rIns="0" bIns="0" rtlCol="0">
            <a:noAutofit/>
          </a:bodyPr>
          <a:lstStyle/>
          <a:p>
            <a:endParaRPr/>
          </a:p>
        </p:txBody>
      </p:sp>
      <p:sp>
        <p:nvSpPr>
          <p:cNvPr id="73" name="object 73"/>
          <p:cNvSpPr/>
          <p:nvPr/>
        </p:nvSpPr>
        <p:spPr>
          <a:xfrm>
            <a:off x="7185331" y="3904333"/>
            <a:ext cx="582193" cy="494901"/>
          </a:xfrm>
          <a:custGeom>
            <a:avLst/>
            <a:gdLst/>
            <a:ahLst/>
            <a:cxnLst/>
            <a:rect l="l" t="t" r="r" b="b"/>
            <a:pathLst>
              <a:path w="582193" h="494901">
                <a:moveTo>
                  <a:pt x="582193" y="0"/>
                </a:moveTo>
                <a:lnTo>
                  <a:pt x="448637" y="23775"/>
                </a:lnTo>
                <a:lnTo>
                  <a:pt x="386236" y="40457"/>
                </a:lnTo>
                <a:lnTo>
                  <a:pt x="0" y="426693"/>
                </a:lnTo>
                <a:lnTo>
                  <a:pt x="2867" y="430175"/>
                </a:lnTo>
                <a:lnTo>
                  <a:pt x="44777" y="464465"/>
                </a:lnTo>
                <a:lnTo>
                  <a:pt x="86849" y="494901"/>
                </a:lnTo>
                <a:lnTo>
                  <a:pt x="175712" y="406117"/>
                </a:lnTo>
                <a:lnTo>
                  <a:pt x="181937" y="378105"/>
                </a:lnTo>
                <a:lnTo>
                  <a:pt x="207337" y="352705"/>
                </a:lnTo>
                <a:lnTo>
                  <a:pt x="244167" y="317145"/>
                </a:lnTo>
                <a:lnTo>
                  <a:pt x="277187" y="293015"/>
                </a:lnTo>
                <a:lnTo>
                  <a:pt x="301252" y="280690"/>
                </a:lnTo>
                <a:lnTo>
                  <a:pt x="582193" y="0"/>
                </a:lnTo>
                <a:close/>
              </a:path>
            </a:pathLst>
          </a:custGeom>
          <a:solidFill>
            <a:srgbClr val="002F91"/>
          </a:solidFill>
        </p:spPr>
        <p:txBody>
          <a:bodyPr wrap="square" lIns="0" tIns="0" rIns="0" bIns="0" rtlCol="0">
            <a:noAutofit/>
          </a:bodyPr>
          <a:lstStyle/>
          <a:p>
            <a:endParaRPr/>
          </a:p>
        </p:txBody>
      </p:sp>
      <p:sp>
        <p:nvSpPr>
          <p:cNvPr id="74" name="object 74"/>
          <p:cNvSpPr/>
          <p:nvPr/>
        </p:nvSpPr>
        <p:spPr>
          <a:xfrm>
            <a:off x="7143750" y="3939401"/>
            <a:ext cx="447983" cy="399060"/>
          </a:xfrm>
          <a:custGeom>
            <a:avLst/>
            <a:gdLst/>
            <a:ahLst/>
            <a:cxnLst/>
            <a:rect l="l" t="t" r="r" b="b"/>
            <a:pathLst>
              <a:path w="447983" h="399060">
                <a:moveTo>
                  <a:pt x="447983" y="0"/>
                </a:moveTo>
                <a:lnTo>
                  <a:pt x="361950" y="22998"/>
                </a:lnTo>
                <a:lnTo>
                  <a:pt x="260350" y="58558"/>
                </a:lnTo>
                <a:lnTo>
                  <a:pt x="209791" y="81177"/>
                </a:lnTo>
                <a:lnTo>
                  <a:pt x="0" y="290968"/>
                </a:lnTo>
                <a:lnTo>
                  <a:pt x="0" y="310018"/>
                </a:lnTo>
                <a:lnTo>
                  <a:pt x="8890" y="351928"/>
                </a:lnTo>
                <a:lnTo>
                  <a:pt x="44450" y="395108"/>
                </a:lnTo>
                <a:lnTo>
                  <a:pt x="49279" y="399060"/>
                </a:lnTo>
                <a:lnTo>
                  <a:pt x="447983" y="0"/>
                </a:lnTo>
                <a:close/>
              </a:path>
            </a:pathLst>
          </a:custGeom>
          <a:solidFill>
            <a:srgbClr val="003092"/>
          </a:solidFill>
        </p:spPr>
        <p:txBody>
          <a:bodyPr wrap="square" lIns="0" tIns="0" rIns="0" bIns="0" rtlCol="0">
            <a:noAutofit/>
          </a:bodyPr>
          <a:lstStyle/>
          <a:p>
            <a:endParaRPr/>
          </a:p>
        </p:txBody>
      </p:sp>
      <p:sp>
        <p:nvSpPr>
          <p:cNvPr id="75" name="object 75"/>
          <p:cNvSpPr/>
          <p:nvPr/>
        </p:nvSpPr>
        <p:spPr>
          <a:xfrm>
            <a:off x="7143750" y="4009268"/>
            <a:ext cx="235070" cy="235070"/>
          </a:xfrm>
          <a:custGeom>
            <a:avLst/>
            <a:gdLst/>
            <a:ahLst/>
            <a:cxnLst/>
            <a:rect l="l" t="t" r="r" b="b"/>
            <a:pathLst>
              <a:path w="235070" h="235070">
                <a:moveTo>
                  <a:pt x="235070" y="0"/>
                </a:moveTo>
                <a:lnTo>
                  <a:pt x="163829" y="31870"/>
                </a:lnTo>
                <a:lnTo>
                  <a:pt x="86359" y="75050"/>
                </a:lnTo>
                <a:lnTo>
                  <a:pt x="35559" y="134740"/>
                </a:lnTo>
                <a:lnTo>
                  <a:pt x="0" y="194430"/>
                </a:lnTo>
                <a:lnTo>
                  <a:pt x="0" y="235070"/>
                </a:lnTo>
                <a:lnTo>
                  <a:pt x="235070" y="0"/>
                </a:lnTo>
                <a:close/>
              </a:path>
            </a:pathLst>
          </a:custGeom>
          <a:solidFill>
            <a:srgbClr val="003093"/>
          </a:solidFill>
        </p:spPr>
        <p:txBody>
          <a:bodyPr wrap="square" lIns="0" tIns="0" rIns="0" bIns="0" rtlCol="0">
            <a:noAutofit/>
          </a:bodyPr>
          <a:lstStyle/>
          <a:p>
            <a:endParaRPr/>
          </a:p>
        </p:txBody>
      </p:sp>
      <p:sp>
        <p:nvSpPr>
          <p:cNvPr id="76" name="object 76"/>
          <p:cNvSpPr/>
          <p:nvPr/>
        </p:nvSpPr>
        <p:spPr>
          <a:xfrm>
            <a:off x="7805806" y="3224974"/>
            <a:ext cx="350958" cy="350958"/>
          </a:xfrm>
          <a:custGeom>
            <a:avLst/>
            <a:gdLst/>
            <a:ahLst/>
            <a:cxnLst/>
            <a:rect l="l" t="t" r="r" b="b"/>
            <a:pathLst>
              <a:path w="350958" h="350958">
                <a:moveTo>
                  <a:pt x="350958" y="0"/>
                </a:moveTo>
                <a:lnTo>
                  <a:pt x="0" y="350958"/>
                </a:lnTo>
                <a:lnTo>
                  <a:pt x="5963" y="348805"/>
                </a:lnTo>
                <a:lnTo>
                  <a:pt x="115183" y="285305"/>
                </a:lnTo>
                <a:lnTo>
                  <a:pt x="205353" y="231965"/>
                </a:lnTo>
                <a:lnTo>
                  <a:pt x="266313" y="159575"/>
                </a:lnTo>
                <a:lnTo>
                  <a:pt x="322193" y="85915"/>
                </a:lnTo>
                <a:lnTo>
                  <a:pt x="348863" y="13525"/>
                </a:lnTo>
                <a:lnTo>
                  <a:pt x="350958" y="0"/>
                </a:lnTo>
                <a:close/>
              </a:path>
            </a:pathLst>
          </a:custGeom>
          <a:solidFill>
            <a:srgbClr val="002B84"/>
          </a:solidFill>
        </p:spPr>
        <p:txBody>
          <a:bodyPr wrap="square" lIns="0" tIns="0" rIns="0" bIns="0" rtlCol="0">
            <a:noAutofit/>
          </a:bodyPr>
          <a:lstStyle/>
          <a:p>
            <a:endParaRPr/>
          </a:p>
        </p:txBody>
      </p:sp>
      <p:sp>
        <p:nvSpPr>
          <p:cNvPr id="77" name="object 77"/>
          <p:cNvSpPr/>
          <p:nvPr/>
        </p:nvSpPr>
        <p:spPr>
          <a:xfrm>
            <a:off x="7466985" y="3011271"/>
            <a:ext cx="701654" cy="681232"/>
          </a:xfrm>
          <a:custGeom>
            <a:avLst/>
            <a:gdLst/>
            <a:ahLst/>
            <a:cxnLst/>
            <a:rect l="l" t="t" r="r" b="b"/>
            <a:pathLst>
              <a:path w="701654" h="681232">
                <a:moveTo>
                  <a:pt x="681232" y="0"/>
                </a:moveTo>
                <a:lnTo>
                  <a:pt x="655606" y="25626"/>
                </a:lnTo>
                <a:lnTo>
                  <a:pt x="661014" y="48158"/>
                </a:lnTo>
                <a:lnTo>
                  <a:pt x="653394" y="110388"/>
                </a:lnTo>
                <a:lnTo>
                  <a:pt x="631804" y="173888"/>
                </a:lnTo>
                <a:lnTo>
                  <a:pt x="597514" y="227228"/>
                </a:lnTo>
                <a:lnTo>
                  <a:pt x="544174" y="283108"/>
                </a:lnTo>
                <a:lnTo>
                  <a:pt x="483214" y="328828"/>
                </a:lnTo>
                <a:lnTo>
                  <a:pt x="407014" y="373278"/>
                </a:lnTo>
                <a:lnTo>
                  <a:pt x="324464" y="410108"/>
                </a:lnTo>
                <a:lnTo>
                  <a:pt x="239347" y="441885"/>
                </a:lnTo>
                <a:lnTo>
                  <a:pt x="0" y="681232"/>
                </a:lnTo>
                <a:lnTo>
                  <a:pt x="70464" y="661568"/>
                </a:lnTo>
                <a:lnTo>
                  <a:pt x="344784" y="562508"/>
                </a:lnTo>
                <a:lnTo>
                  <a:pt x="387258" y="537813"/>
                </a:lnTo>
                <a:lnTo>
                  <a:pt x="681757" y="243315"/>
                </a:lnTo>
                <a:lnTo>
                  <a:pt x="701654" y="137058"/>
                </a:lnTo>
                <a:lnTo>
                  <a:pt x="694034" y="48158"/>
                </a:lnTo>
                <a:lnTo>
                  <a:pt x="681232" y="0"/>
                </a:lnTo>
                <a:close/>
              </a:path>
            </a:pathLst>
          </a:custGeom>
          <a:solidFill>
            <a:srgbClr val="002B85"/>
          </a:solidFill>
        </p:spPr>
        <p:txBody>
          <a:bodyPr wrap="square" lIns="0" tIns="0" rIns="0" bIns="0" rtlCol="0">
            <a:noAutofit/>
          </a:bodyPr>
          <a:lstStyle/>
          <a:p>
            <a:endParaRPr/>
          </a:p>
        </p:txBody>
      </p:sp>
      <p:sp>
        <p:nvSpPr>
          <p:cNvPr id="78" name="object 78"/>
          <p:cNvSpPr/>
          <p:nvPr/>
        </p:nvSpPr>
        <p:spPr>
          <a:xfrm>
            <a:off x="7168205" y="2858354"/>
            <a:ext cx="984547" cy="910680"/>
          </a:xfrm>
          <a:custGeom>
            <a:avLst/>
            <a:gdLst/>
            <a:ahLst/>
            <a:cxnLst/>
            <a:rect l="l" t="t" r="r" b="b"/>
            <a:pathLst>
              <a:path w="984547" h="910680">
                <a:moveTo>
                  <a:pt x="910680" y="0"/>
                </a:moveTo>
                <a:lnTo>
                  <a:pt x="896802" y="13877"/>
                </a:lnTo>
                <a:lnTo>
                  <a:pt x="924234" y="62645"/>
                </a:lnTo>
                <a:lnTo>
                  <a:pt x="944554" y="137575"/>
                </a:lnTo>
                <a:lnTo>
                  <a:pt x="958565" y="195954"/>
                </a:lnTo>
                <a:lnTo>
                  <a:pt x="984547" y="169973"/>
                </a:lnTo>
                <a:lnTo>
                  <a:pt x="966144" y="100745"/>
                </a:lnTo>
                <a:lnTo>
                  <a:pt x="930584" y="29625"/>
                </a:lnTo>
                <a:lnTo>
                  <a:pt x="910680" y="0"/>
                </a:lnTo>
                <a:close/>
              </a:path>
              <a:path w="984547" h="910680">
                <a:moveTo>
                  <a:pt x="572579" y="581940"/>
                </a:moveTo>
                <a:lnTo>
                  <a:pt x="527994" y="598585"/>
                </a:lnTo>
                <a:lnTo>
                  <a:pt x="309554" y="669705"/>
                </a:lnTo>
                <a:lnTo>
                  <a:pt x="220991" y="689688"/>
                </a:lnTo>
                <a:lnTo>
                  <a:pt x="0" y="910680"/>
                </a:lnTo>
                <a:lnTo>
                  <a:pt x="21264" y="905925"/>
                </a:lnTo>
                <a:lnTo>
                  <a:pt x="205414" y="860205"/>
                </a:lnTo>
                <a:lnTo>
                  <a:pt x="328727" y="825792"/>
                </a:lnTo>
                <a:lnTo>
                  <a:pt x="572579" y="581940"/>
                </a:lnTo>
                <a:close/>
              </a:path>
            </a:pathLst>
          </a:custGeom>
          <a:solidFill>
            <a:srgbClr val="002C86"/>
          </a:solidFill>
        </p:spPr>
        <p:txBody>
          <a:bodyPr wrap="square" lIns="0" tIns="0" rIns="0" bIns="0" rtlCol="0">
            <a:noAutofit/>
          </a:bodyPr>
          <a:lstStyle/>
          <a:p>
            <a:endParaRPr/>
          </a:p>
        </p:txBody>
      </p:sp>
      <p:sp>
        <p:nvSpPr>
          <p:cNvPr id="79" name="object 79"/>
          <p:cNvSpPr/>
          <p:nvPr/>
        </p:nvSpPr>
        <p:spPr>
          <a:xfrm>
            <a:off x="6888547" y="2735030"/>
            <a:ext cx="1199014" cy="1090141"/>
          </a:xfrm>
          <a:custGeom>
            <a:avLst/>
            <a:gdLst/>
            <a:ahLst/>
            <a:cxnLst/>
            <a:rect l="l" t="t" r="r" b="b"/>
            <a:pathLst>
              <a:path w="1199014" h="1090141">
                <a:moveTo>
                  <a:pt x="1090141" y="0"/>
                </a:moveTo>
                <a:lnTo>
                  <a:pt x="1076581" y="13560"/>
                </a:lnTo>
                <a:lnTo>
                  <a:pt x="1122612" y="61509"/>
                </a:lnTo>
                <a:lnTo>
                  <a:pt x="1169602" y="125009"/>
                </a:lnTo>
                <a:lnTo>
                  <a:pt x="1184232" y="151018"/>
                </a:lnTo>
                <a:lnTo>
                  <a:pt x="1199014" y="136237"/>
                </a:lnTo>
                <a:lnTo>
                  <a:pt x="1155632" y="71669"/>
                </a:lnTo>
                <a:lnTo>
                  <a:pt x="1090141" y="0"/>
                </a:lnTo>
                <a:close/>
              </a:path>
              <a:path w="1199014" h="1090141">
                <a:moveTo>
                  <a:pt x="528529" y="806721"/>
                </a:moveTo>
                <a:lnTo>
                  <a:pt x="341562" y="848909"/>
                </a:lnTo>
                <a:lnTo>
                  <a:pt x="215389" y="874751"/>
                </a:lnTo>
                <a:lnTo>
                  <a:pt x="0" y="1090141"/>
                </a:lnTo>
                <a:lnTo>
                  <a:pt x="96452" y="1074969"/>
                </a:lnTo>
                <a:lnTo>
                  <a:pt x="300922" y="1029249"/>
                </a:lnTo>
                <a:lnTo>
                  <a:pt x="307680" y="1027571"/>
                </a:lnTo>
                <a:lnTo>
                  <a:pt x="528529" y="806721"/>
                </a:lnTo>
                <a:close/>
              </a:path>
            </a:pathLst>
          </a:custGeom>
          <a:solidFill>
            <a:srgbClr val="002C87"/>
          </a:solidFill>
        </p:spPr>
        <p:txBody>
          <a:bodyPr wrap="square" lIns="0" tIns="0" rIns="0" bIns="0" rtlCol="0">
            <a:noAutofit/>
          </a:bodyPr>
          <a:lstStyle/>
          <a:p>
            <a:endParaRPr/>
          </a:p>
        </p:txBody>
      </p:sp>
      <p:sp>
        <p:nvSpPr>
          <p:cNvPr id="80" name="object 80"/>
          <p:cNvSpPr/>
          <p:nvPr/>
        </p:nvSpPr>
        <p:spPr>
          <a:xfrm>
            <a:off x="6620318" y="2632849"/>
            <a:ext cx="1369286" cy="1238301"/>
          </a:xfrm>
          <a:custGeom>
            <a:avLst/>
            <a:gdLst/>
            <a:ahLst/>
            <a:cxnLst/>
            <a:rect l="l" t="t" r="r" b="b"/>
            <a:pathLst>
              <a:path w="1369286" h="1238301">
                <a:moveTo>
                  <a:pt x="1238301" y="0"/>
                </a:moveTo>
                <a:lnTo>
                  <a:pt x="1229038" y="9262"/>
                </a:lnTo>
                <a:lnTo>
                  <a:pt x="1260031" y="37960"/>
                </a:lnTo>
                <a:lnTo>
                  <a:pt x="1329881" y="100190"/>
                </a:lnTo>
                <a:lnTo>
                  <a:pt x="1356007" y="127404"/>
                </a:lnTo>
                <a:lnTo>
                  <a:pt x="1369286" y="114125"/>
                </a:lnTo>
                <a:lnTo>
                  <a:pt x="1356551" y="100190"/>
                </a:lnTo>
                <a:lnTo>
                  <a:pt x="1274001" y="29070"/>
                </a:lnTo>
                <a:lnTo>
                  <a:pt x="1238301" y="0"/>
                </a:lnTo>
                <a:close/>
              </a:path>
              <a:path w="1369286" h="1238301">
                <a:moveTo>
                  <a:pt x="512367" y="971044"/>
                </a:moveTo>
                <a:lnTo>
                  <a:pt x="204122" y="1034178"/>
                </a:lnTo>
                <a:lnTo>
                  <a:pt x="0" y="1238301"/>
                </a:lnTo>
                <a:lnTo>
                  <a:pt x="138621" y="1212710"/>
                </a:lnTo>
                <a:lnTo>
                  <a:pt x="295356" y="1188055"/>
                </a:lnTo>
                <a:lnTo>
                  <a:pt x="512367" y="971044"/>
                </a:lnTo>
                <a:close/>
              </a:path>
            </a:pathLst>
          </a:custGeom>
          <a:solidFill>
            <a:srgbClr val="002C88"/>
          </a:solidFill>
        </p:spPr>
        <p:txBody>
          <a:bodyPr wrap="square" lIns="0" tIns="0" rIns="0" bIns="0" rtlCol="0">
            <a:noAutofit/>
          </a:bodyPr>
          <a:lstStyle/>
          <a:p>
            <a:endParaRPr/>
          </a:p>
        </p:txBody>
      </p:sp>
      <p:sp>
        <p:nvSpPr>
          <p:cNvPr id="81" name="object 81"/>
          <p:cNvSpPr/>
          <p:nvPr/>
        </p:nvSpPr>
        <p:spPr>
          <a:xfrm>
            <a:off x="6351552" y="2537597"/>
            <a:ext cx="1519667" cy="1380069"/>
          </a:xfrm>
          <a:custGeom>
            <a:avLst/>
            <a:gdLst/>
            <a:ahLst/>
            <a:cxnLst/>
            <a:rect l="l" t="t" r="r" b="b"/>
            <a:pathLst>
              <a:path w="1519667" h="1380069">
                <a:moveTo>
                  <a:pt x="1380069" y="0"/>
                </a:moveTo>
                <a:lnTo>
                  <a:pt x="1369860" y="10208"/>
                </a:lnTo>
                <a:lnTo>
                  <a:pt x="1460217" y="69711"/>
                </a:lnTo>
                <a:lnTo>
                  <a:pt x="1509674" y="115505"/>
                </a:lnTo>
                <a:lnTo>
                  <a:pt x="1519667" y="105511"/>
                </a:lnTo>
                <a:lnTo>
                  <a:pt x="1453867" y="51931"/>
                </a:lnTo>
                <a:lnTo>
                  <a:pt x="1380069" y="0"/>
                </a:lnTo>
                <a:close/>
              </a:path>
              <a:path w="1519667" h="1380069">
                <a:moveTo>
                  <a:pt x="501636" y="1123542"/>
                </a:moveTo>
                <a:lnTo>
                  <a:pt x="351507" y="1154291"/>
                </a:lnTo>
                <a:lnTo>
                  <a:pt x="200266" y="1179802"/>
                </a:lnTo>
                <a:lnTo>
                  <a:pt x="0" y="1380069"/>
                </a:lnTo>
                <a:lnTo>
                  <a:pt x="159737" y="1353681"/>
                </a:lnTo>
                <a:lnTo>
                  <a:pt x="296801" y="1328377"/>
                </a:lnTo>
                <a:lnTo>
                  <a:pt x="501636" y="1123542"/>
                </a:lnTo>
                <a:close/>
              </a:path>
            </a:pathLst>
          </a:custGeom>
          <a:solidFill>
            <a:srgbClr val="002D89"/>
          </a:solidFill>
        </p:spPr>
        <p:txBody>
          <a:bodyPr wrap="square" lIns="0" tIns="0" rIns="0" bIns="0" rtlCol="0">
            <a:noAutofit/>
          </a:bodyPr>
          <a:lstStyle/>
          <a:p>
            <a:endParaRPr/>
          </a:p>
        </p:txBody>
      </p:sp>
      <p:sp>
        <p:nvSpPr>
          <p:cNvPr id="82" name="object 82"/>
          <p:cNvSpPr/>
          <p:nvPr/>
        </p:nvSpPr>
        <p:spPr>
          <a:xfrm>
            <a:off x="5541610" y="2449933"/>
            <a:ext cx="2202683" cy="2118256"/>
          </a:xfrm>
          <a:custGeom>
            <a:avLst/>
            <a:gdLst/>
            <a:ahLst/>
            <a:cxnLst/>
            <a:rect l="l" t="t" r="r" b="b"/>
            <a:pathLst>
              <a:path w="2202683" h="2118256">
                <a:moveTo>
                  <a:pt x="2055425" y="0"/>
                </a:moveTo>
                <a:lnTo>
                  <a:pt x="2045798" y="9626"/>
                </a:lnTo>
                <a:lnTo>
                  <a:pt x="2192819" y="106445"/>
                </a:lnTo>
                <a:lnTo>
                  <a:pt x="2202683" y="96581"/>
                </a:lnTo>
                <a:lnTo>
                  <a:pt x="2160939" y="67206"/>
                </a:lnTo>
                <a:lnTo>
                  <a:pt x="2055425" y="0"/>
                </a:lnTo>
                <a:close/>
              </a:path>
              <a:path w="2202683" h="2118256">
                <a:moveTo>
                  <a:pt x="1036179" y="1263086"/>
                </a:moveTo>
                <a:lnTo>
                  <a:pt x="742864" y="1312560"/>
                </a:lnTo>
                <a:lnTo>
                  <a:pt x="543713" y="1511712"/>
                </a:lnTo>
                <a:lnTo>
                  <a:pt x="835804" y="1463461"/>
                </a:lnTo>
                <a:lnTo>
                  <a:pt x="1036179" y="1263086"/>
                </a:lnTo>
                <a:close/>
              </a:path>
              <a:path w="2202683" h="2118256">
                <a:moveTo>
                  <a:pt x="18227" y="2037197"/>
                </a:moveTo>
                <a:lnTo>
                  <a:pt x="0" y="2055425"/>
                </a:lnTo>
                <a:lnTo>
                  <a:pt x="60359" y="2081426"/>
                </a:lnTo>
                <a:lnTo>
                  <a:pt x="141639" y="2118256"/>
                </a:lnTo>
                <a:lnTo>
                  <a:pt x="66709" y="2073806"/>
                </a:lnTo>
                <a:lnTo>
                  <a:pt x="18227" y="2037197"/>
                </a:lnTo>
                <a:close/>
              </a:path>
            </a:pathLst>
          </a:custGeom>
          <a:solidFill>
            <a:srgbClr val="002D8A"/>
          </a:solidFill>
        </p:spPr>
        <p:txBody>
          <a:bodyPr wrap="square" lIns="0" tIns="0" rIns="0" bIns="0" rtlCol="0">
            <a:noAutofit/>
          </a:bodyPr>
          <a:lstStyle/>
          <a:p>
            <a:endParaRPr/>
          </a:p>
        </p:txBody>
      </p:sp>
      <p:sp>
        <p:nvSpPr>
          <p:cNvPr id="83" name="object 83"/>
          <p:cNvSpPr/>
          <p:nvPr/>
        </p:nvSpPr>
        <p:spPr>
          <a:xfrm>
            <a:off x="5399731" y="2366530"/>
            <a:ext cx="2210493" cy="2145328"/>
          </a:xfrm>
          <a:custGeom>
            <a:avLst/>
            <a:gdLst/>
            <a:ahLst/>
            <a:cxnLst/>
            <a:rect l="l" t="t" r="r" b="b"/>
            <a:pathLst>
              <a:path w="2210493" h="2145328">
                <a:moveTo>
                  <a:pt x="2058457" y="0"/>
                </a:moveTo>
                <a:lnTo>
                  <a:pt x="2048116" y="10341"/>
                </a:lnTo>
                <a:lnTo>
                  <a:pt x="2151688" y="69329"/>
                </a:lnTo>
                <a:lnTo>
                  <a:pt x="2200695" y="101602"/>
                </a:lnTo>
                <a:lnTo>
                  <a:pt x="2210493" y="91804"/>
                </a:lnTo>
                <a:lnTo>
                  <a:pt x="2103428" y="23609"/>
                </a:lnTo>
                <a:lnTo>
                  <a:pt x="2058457" y="0"/>
                </a:lnTo>
                <a:close/>
              </a:path>
              <a:path w="2210493" h="2145328">
                <a:moveTo>
                  <a:pt x="910714" y="1391583"/>
                </a:moveTo>
                <a:lnTo>
                  <a:pt x="776278" y="1414259"/>
                </a:lnTo>
                <a:lnTo>
                  <a:pt x="605852" y="1452605"/>
                </a:lnTo>
                <a:lnTo>
                  <a:pt x="397469" y="1660988"/>
                </a:lnTo>
                <a:lnTo>
                  <a:pt x="405438" y="1658099"/>
                </a:lnTo>
                <a:lnTo>
                  <a:pt x="537518" y="1623809"/>
                </a:lnTo>
                <a:lnTo>
                  <a:pt x="681028" y="1595869"/>
                </a:lnTo>
                <a:lnTo>
                  <a:pt x="711454" y="1590843"/>
                </a:lnTo>
                <a:lnTo>
                  <a:pt x="910714" y="1391583"/>
                </a:lnTo>
                <a:close/>
              </a:path>
              <a:path w="2210493" h="2145328">
                <a:moveTo>
                  <a:pt x="50539" y="2007918"/>
                </a:moveTo>
                <a:lnTo>
                  <a:pt x="0" y="2058457"/>
                </a:lnTo>
                <a:lnTo>
                  <a:pt x="49838" y="2093709"/>
                </a:lnTo>
                <a:lnTo>
                  <a:pt x="119688" y="2129269"/>
                </a:lnTo>
                <a:lnTo>
                  <a:pt x="156969" y="2145328"/>
                </a:lnTo>
                <a:lnTo>
                  <a:pt x="172408" y="2129889"/>
                </a:lnTo>
                <a:lnTo>
                  <a:pt x="146358" y="2110219"/>
                </a:lnTo>
                <a:lnTo>
                  <a:pt x="91748" y="2065769"/>
                </a:lnTo>
                <a:lnTo>
                  <a:pt x="58728" y="2021319"/>
                </a:lnTo>
                <a:lnTo>
                  <a:pt x="50539" y="2007918"/>
                </a:lnTo>
                <a:close/>
              </a:path>
            </a:pathLst>
          </a:custGeom>
          <a:solidFill>
            <a:srgbClr val="002D8B"/>
          </a:solidFill>
        </p:spPr>
        <p:txBody>
          <a:bodyPr wrap="square" lIns="0" tIns="0" rIns="0" bIns="0" rtlCol="0">
            <a:noAutofit/>
          </a:bodyPr>
          <a:lstStyle/>
          <a:p>
            <a:endParaRPr/>
          </a:p>
        </p:txBody>
      </p:sp>
      <p:sp>
        <p:nvSpPr>
          <p:cNvPr id="84" name="object 84"/>
          <p:cNvSpPr/>
          <p:nvPr/>
        </p:nvSpPr>
        <p:spPr>
          <a:xfrm>
            <a:off x="5296434" y="2287696"/>
            <a:ext cx="2175912" cy="2146235"/>
          </a:xfrm>
          <a:custGeom>
            <a:avLst/>
            <a:gdLst/>
            <a:ahLst/>
            <a:cxnLst/>
            <a:rect l="l" t="t" r="r" b="b"/>
            <a:pathLst>
              <a:path w="2175912" h="2146235">
                <a:moveTo>
                  <a:pt x="2018338" y="0"/>
                </a:moveTo>
                <a:lnTo>
                  <a:pt x="2009081" y="9256"/>
                </a:lnTo>
                <a:lnTo>
                  <a:pt x="2063215" y="38943"/>
                </a:lnTo>
                <a:lnTo>
                  <a:pt x="2165168" y="97009"/>
                </a:lnTo>
                <a:lnTo>
                  <a:pt x="2175912" y="86266"/>
                </a:lnTo>
                <a:lnTo>
                  <a:pt x="2105125" y="49103"/>
                </a:lnTo>
                <a:lnTo>
                  <a:pt x="2018338" y="0"/>
                </a:lnTo>
                <a:close/>
              </a:path>
              <a:path w="2175912" h="2146235">
                <a:moveTo>
                  <a:pt x="737007" y="1525170"/>
                </a:moveTo>
                <a:lnTo>
                  <a:pt x="523975" y="1573103"/>
                </a:lnTo>
                <a:lnTo>
                  <a:pt x="421105" y="1611203"/>
                </a:lnTo>
                <a:lnTo>
                  <a:pt x="402055" y="1616283"/>
                </a:lnTo>
                <a:lnTo>
                  <a:pt x="0" y="2018338"/>
                </a:lnTo>
                <a:lnTo>
                  <a:pt x="9625" y="2043003"/>
                </a:lnTo>
                <a:lnTo>
                  <a:pt x="43915" y="2091263"/>
                </a:lnTo>
                <a:lnTo>
                  <a:pt x="101065" y="2135713"/>
                </a:lnTo>
                <a:lnTo>
                  <a:pt x="115942" y="2146235"/>
                </a:lnTo>
                <a:lnTo>
                  <a:pt x="162025" y="2100153"/>
                </a:lnTo>
                <a:lnTo>
                  <a:pt x="134085" y="2054433"/>
                </a:lnTo>
                <a:lnTo>
                  <a:pt x="127735" y="2009983"/>
                </a:lnTo>
                <a:lnTo>
                  <a:pt x="134085" y="1962993"/>
                </a:lnTo>
                <a:lnTo>
                  <a:pt x="153135" y="1928703"/>
                </a:lnTo>
                <a:lnTo>
                  <a:pt x="195045" y="1881713"/>
                </a:lnTo>
                <a:lnTo>
                  <a:pt x="243305" y="1847423"/>
                </a:lnTo>
                <a:lnTo>
                  <a:pt x="319505" y="1810593"/>
                </a:lnTo>
                <a:lnTo>
                  <a:pt x="407135" y="1773763"/>
                </a:lnTo>
                <a:lnTo>
                  <a:pt x="508735" y="1736933"/>
                </a:lnTo>
                <a:lnTo>
                  <a:pt x="531034" y="1731143"/>
                </a:lnTo>
                <a:lnTo>
                  <a:pt x="737007" y="1525170"/>
                </a:lnTo>
                <a:close/>
              </a:path>
            </a:pathLst>
          </a:custGeom>
          <a:solidFill>
            <a:srgbClr val="002E8C"/>
          </a:solidFill>
        </p:spPr>
        <p:txBody>
          <a:bodyPr wrap="square" lIns="0" tIns="0" rIns="0" bIns="0" rtlCol="0">
            <a:noAutofit/>
          </a:bodyPr>
          <a:lstStyle/>
          <a:p>
            <a:endParaRPr/>
          </a:p>
        </p:txBody>
      </p:sp>
      <p:sp>
        <p:nvSpPr>
          <p:cNvPr id="85" name="object 85"/>
          <p:cNvSpPr/>
          <p:nvPr/>
        </p:nvSpPr>
        <p:spPr>
          <a:xfrm>
            <a:off x="5273040" y="2215018"/>
            <a:ext cx="2055521" cy="2106546"/>
          </a:xfrm>
          <a:custGeom>
            <a:avLst/>
            <a:gdLst/>
            <a:ahLst/>
            <a:cxnLst/>
            <a:rect l="l" t="t" r="r" b="b"/>
            <a:pathLst>
              <a:path w="2055521" h="2106546">
                <a:moveTo>
                  <a:pt x="1891901" y="0"/>
                </a:moveTo>
                <a:lnTo>
                  <a:pt x="1888710" y="3189"/>
                </a:lnTo>
                <a:lnTo>
                  <a:pt x="1889760" y="3671"/>
                </a:lnTo>
                <a:lnTo>
                  <a:pt x="2046419" y="89581"/>
                </a:lnTo>
                <a:lnTo>
                  <a:pt x="2055521" y="80480"/>
                </a:lnTo>
                <a:lnTo>
                  <a:pt x="2032000" y="67171"/>
                </a:lnTo>
                <a:lnTo>
                  <a:pt x="1936750" y="20181"/>
                </a:lnTo>
                <a:lnTo>
                  <a:pt x="1891901" y="0"/>
                </a:lnTo>
                <a:close/>
              </a:path>
              <a:path w="2055521" h="2106546">
                <a:moveTo>
                  <a:pt x="456602" y="1679399"/>
                </a:moveTo>
                <a:lnTo>
                  <a:pt x="444500" y="1683881"/>
                </a:lnTo>
                <a:lnTo>
                  <a:pt x="349250" y="1709281"/>
                </a:lnTo>
                <a:lnTo>
                  <a:pt x="259080" y="1747381"/>
                </a:lnTo>
                <a:lnTo>
                  <a:pt x="115570" y="1819771"/>
                </a:lnTo>
                <a:lnTo>
                  <a:pt x="67310" y="1865491"/>
                </a:lnTo>
                <a:lnTo>
                  <a:pt x="27939" y="1909941"/>
                </a:lnTo>
                <a:lnTo>
                  <a:pt x="7620" y="1954391"/>
                </a:lnTo>
                <a:lnTo>
                  <a:pt x="0" y="2009001"/>
                </a:lnTo>
                <a:lnTo>
                  <a:pt x="12700" y="2063611"/>
                </a:lnTo>
                <a:lnTo>
                  <a:pt x="29455" y="2106546"/>
                </a:lnTo>
                <a:lnTo>
                  <a:pt x="456602" y="1679399"/>
                </a:lnTo>
                <a:close/>
              </a:path>
            </a:pathLst>
          </a:custGeom>
          <a:solidFill>
            <a:srgbClr val="002E8D"/>
          </a:solidFill>
        </p:spPr>
        <p:txBody>
          <a:bodyPr wrap="square" lIns="0" tIns="0" rIns="0" bIns="0" rtlCol="0">
            <a:noAutofit/>
          </a:bodyPr>
          <a:lstStyle/>
          <a:p>
            <a:endParaRPr/>
          </a:p>
        </p:txBody>
      </p:sp>
      <p:sp>
        <p:nvSpPr>
          <p:cNvPr id="86" name="object 86"/>
          <p:cNvSpPr/>
          <p:nvPr/>
        </p:nvSpPr>
        <p:spPr>
          <a:xfrm>
            <a:off x="7009626" y="2145078"/>
            <a:ext cx="170384" cy="80807"/>
          </a:xfrm>
          <a:custGeom>
            <a:avLst/>
            <a:gdLst/>
            <a:ahLst/>
            <a:cxnLst/>
            <a:rect l="l" t="t" r="r" b="b"/>
            <a:pathLst>
              <a:path w="170384" h="80807">
                <a:moveTo>
                  <a:pt x="3264" y="0"/>
                </a:moveTo>
                <a:lnTo>
                  <a:pt x="0" y="3264"/>
                </a:lnTo>
                <a:lnTo>
                  <a:pt x="153173" y="73611"/>
                </a:lnTo>
                <a:lnTo>
                  <a:pt x="166296" y="80807"/>
                </a:lnTo>
                <a:lnTo>
                  <a:pt x="170384" y="76720"/>
                </a:lnTo>
                <a:lnTo>
                  <a:pt x="123963" y="55831"/>
                </a:lnTo>
                <a:lnTo>
                  <a:pt x="56653" y="29161"/>
                </a:lnTo>
                <a:lnTo>
                  <a:pt x="8393" y="1221"/>
                </a:lnTo>
                <a:lnTo>
                  <a:pt x="3264" y="0"/>
                </a:lnTo>
                <a:close/>
              </a:path>
            </a:pathLst>
          </a:custGeom>
          <a:solidFill>
            <a:srgbClr val="002E8E"/>
          </a:solidFill>
        </p:spPr>
        <p:txBody>
          <a:bodyPr wrap="square" lIns="0" tIns="0" rIns="0" bIns="0" rtlCol="0">
            <a:noAutofit/>
          </a:bodyPr>
          <a:lstStyle/>
          <a:p>
            <a:endParaRPr/>
          </a:p>
        </p:txBody>
      </p:sp>
      <p:sp>
        <p:nvSpPr>
          <p:cNvPr id="87" name="object 87"/>
          <p:cNvSpPr/>
          <p:nvPr/>
        </p:nvSpPr>
        <p:spPr>
          <a:xfrm>
            <a:off x="6969759" y="2129789"/>
            <a:ext cx="57912" cy="25348"/>
          </a:xfrm>
          <a:custGeom>
            <a:avLst/>
            <a:gdLst/>
            <a:ahLst/>
            <a:cxnLst/>
            <a:rect l="l" t="t" r="r" b="b"/>
            <a:pathLst>
              <a:path w="57912" h="25348">
                <a:moveTo>
                  <a:pt x="21590" y="10160"/>
                </a:moveTo>
                <a:lnTo>
                  <a:pt x="54661" y="25348"/>
                </a:lnTo>
                <a:lnTo>
                  <a:pt x="57912" y="22098"/>
                </a:lnTo>
                <a:lnTo>
                  <a:pt x="48260" y="16510"/>
                </a:lnTo>
                <a:lnTo>
                  <a:pt x="21590" y="10160"/>
                </a:lnTo>
                <a:close/>
              </a:path>
              <a:path w="57912" h="25348">
                <a:moveTo>
                  <a:pt x="0" y="0"/>
                </a:moveTo>
                <a:lnTo>
                  <a:pt x="15240" y="7620"/>
                </a:lnTo>
                <a:lnTo>
                  <a:pt x="21590" y="10160"/>
                </a:lnTo>
                <a:lnTo>
                  <a:pt x="0" y="0"/>
                </a:lnTo>
                <a:close/>
              </a:path>
            </a:pathLst>
          </a:custGeom>
          <a:solidFill>
            <a:srgbClr val="002F8F"/>
          </a:solidFill>
        </p:spPr>
        <p:txBody>
          <a:bodyPr wrap="square" lIns="0" tIns="0" rIns="0" bIns="0" rtlCol="0">
            <a:noAutofit/>
          </a:bodyPr>
          <a:lstStyle/>
          <a:p>
            <a:endParaRPr/>
          </a:p>
        </p:txBody>
      </p:sp>
      <p:sp>
        <p:nvSpPr>
          <p:cNvPr id="88" name="object 88"/>
          <p:cNvSpPr/>
          <p:nvPr/>
        </p:nvSpPr>
        <p:spPr>
          <a:xfrm>
            <a:off x="0" y="635"/>
            <a:ext cx="9138920" cy="43180"/>
          </a:xfrm>
          <a:custGeom>
            <a:avLst/>
            <a:gdLst/>
            <a:ahLst/>
            <a:cxnLst/>
            <a:rect l="l" t="t" r="r" b="b"/>
            <a:pathLst>
              <a:path w="9138920" h="43180">
                <a:moveTo>
                  <a:pt x="0" y="43180"/>
                </a:moveTo>
                <a:lnTo>
                  <a:pt x="9138920" y="43180"/>
                </a:lnTo>
                <a:lnTo>
                  <a:pt x="9138920" y="0"/>
                </a:lnTo>
                <a:lnTo>
                  <a:pt x="0" y="0"/>
                </a:lnTo>
                <a:lnTo>
                  <a:pt x="0" y="43180"/>
                </a:lnTo>
                <a:close/>
              </a:path>
            </a:pathLst>
          </a:custGeom>
          <a:solidFill>
            <a:srgbClr val="003399"/>
          </a:solidFill>
        </p:spPr>
        <p:txBody>
          <a:bodyPr wrap="square" lIns="0" tIns="0" rIns="0" bIns="0" rtlCol="0">
            <a:noAutofit/>
          </a:bodyPr>
          <a:lstStyle/>
          <a:p>
            <a:endParaRPr/>
          </a:p>
        </p:txBody>
      </p:sp>
      <p:sp>
        <p:nvSpPr>
          <p:cNvPr id="89" name="object 89"/>
          <p:cNvSpPr/>
          <p:nvPr/>
        </p:nvSpPr>
        <p:spPr>
          <a:xfrm>
            <a:off x="0" y="4000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397"/>
          </a:solidFill>
        </p:spPr>
        <p:txBody>
          <a:bodyPr wrap="square" lIns="0" tIns="0" rIns="0" bIns="0" rtlCol="0">
            <a:noAutofit/>
          </a:bodyPr>
          <a:lstStyle/>
          <a:p>
            <a:endParaRPr/>
          </a:p>
        </p:txBody>
      </p:sp>
      <p:sp>
        <p:nvSpPr>
          <p:cNvPr id="90" name="object 90"/>
          <p:cNvSpPr/>
          <p:nvPr/>
        </p:nvSpPr>
        <p:spPr>
          <a:xfrm>
            <a:off x="0" y="61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196"/>
          </a:solidFill>
        </p:spPr>
        <p:txBody>
          <a:bodyPr wrap="square" lIns="0" tIns="0" rIns="0" bIns="0" rtlCol="0">
            <a:noAutofit/>
          </a:bodyPr>
          <a:lstStyle/>
          <a:p>
            <a:endParaRPr/>
          </a:p>
        </p:txBody>
      </p:sp>
      <p:sp>
        <p:nvSpPr>
          <p:cNvPr id="91" name="object 91"/>
          <p:cNvSpPr/>
          <p:nvPr/>
        </p:nvSpPr>
        <p:spPr>
          <a:xfrm>
            <a:off x="0" y="83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195"/>
          </a:solidFill>
        </p:spPr>
        <p:txBody>
          <a:bodyPr wrap="square" lIns="0" tIns="0" rIns="0" bIns="0" rtlCol="0">
            <a:noAutofit/>
          </a:bodyPr>
          <a:lstStyle/>
          <a:p>
            <a:endParaRPr/>
          </a:p>
        </p:txBody>
      </p:sp>
      <p:sp>
        <p:nvSpPr>
          <p:cNvPr id="92" name="object 92"/>
          <p:cNvSpPr/>
          <p:nvPr/>
        </p:nvSpPr>
        <p:spPr>
          <a:xfrm>
            <a:off x="0" y="1035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3194"/>
          </a:solidFill>
        </p:spPr>
        <p:txBody>
          <a:bodyPr wrap="square" lIns="0" tIns="0" rIns="0" bIns="0" rtlCol="0">
            <a:noAutofit/>
          </a:bodyPr>
          <a:lstStyle/>
          <a:p>
            <a:endParaRPr/>
          </a:p>
        </p:txBody>
      </p:sp>
      <p:sp>
        <p:nvSpPr>
          <p:cNvPr id="93" name="object 93"/>
          <p:cNvSpPr/>
          <p:nvPr/>
        </p:nvSpPr>
        <p:spPr>
          <a:xfrm>
            <a:off x="0" y="1250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3"/>
          </a:solidFill>
        </p:spPr>
        <p:txBody>
          <a:bodyPr wrap="square" lIns="0" tIns="0" rIns="0" bIns="0" rtlCol="0">
            <a:noAutofit/>
          </a:bodyPr>
          <a:lstStyle/>
          <a:p>
            <a:endParaRPr/>
          </a:p>
        </p:txBody>
      </p:sp>
      <p:sp>
        <p:nvSpPr>
          <p:cNvPr id="94" name="object 94"/>
          <p:cNvSpPr/>
          <p:nvPr/>
        </p:nvSpPr>
        <p:spPr>
          <a:xfrm>
            <a:off x="0" y="146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092"/>
          </a:solidFill>
        </p:spPr>
        <p:txBody>
          <a:bodyPr wrap="square" lIns="0" tIns="0" rIns="0" bIns="0" rtlCol="0">
            <a:noAutofit/>
          </a:bodyPr>
          <a:lstStyle/>
          <a:p>
            <a:endParaRPr/>
          </a:p>
        </p:txBody>
      </p:sp>
      <p:sp>
        <p:nvSpPr>
          <p:cNvPr id="95" name="object 95"/>
          <p:cNvSpPr/>
          <p:nvPr/>
        </p:nvSpPr>
        <p:spPr>
          <a:xfrm>
            <a:off x="0" y="16827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1"/>
          </a:solidFill>
        </p:spPr>
        <p:txBody>
          <a:bodyPr wrap="square" lIns="0" tIns="0" rIns="0" bIns="0" rtlCol="0">
            <a:noAutofit/>
          </a:bodyPr>
          <a:lstStyle/>
          <a:p>
            <a:endParaRPr/>
          </a:p>
        </p:txBody>
      </p:sp>
      <p:sp>
        <p:nvSpPr>
          <p:cNvPr id="96" name="object 96"/>
          <p:cNvSpPr/>
          <p:nvPr/>
        </p:nvSpPr>
        <p:spPr>
          <a:xfrm>
            <a:off x="0" y="188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90"/>
          </a:solidFill>
        </p:spPr>
        <p:txBody>
          <a:bodyPr wrap="square" lIns="0" tIns="0" rIns="0" bIns="0" rtlCol="0">
            <a:noAutofit/>
          </a:bodyPr>
          <a:lstStyle/>
          <a:p>
            <a:endParaRPr/>
          </a:p>
        </p:txBody>
      </p:sp>
      <p:sp>
        <p:nvSpPr>
          <p:cNvPr id="97" name="object 97"/>
          <p:cNvSpPr/>
          <p:nvPr/>
        </p:nvSpPr>
        <p:spPr>
          <a:xfrm>
            <a:off x="0" y="210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F8F"/>
          </a:solidFill>
        </p:spPr>
        <p:txBody>
          <a:bodyPr wrap="square" lIns="0" tIns="0" rIns="0" bIns="0" rtlCol="0">
            <a:noAutofit/>
          </a:bodyPr>
          <a:lstStyle/>
          <a:p>
            <a:endParaRPr/>
          </a:p>
        </p:txBody>
      </p:sp>
      <p:sp>
        <p:nvSpPr>
          <p:cNvPr id="98" name="object 98"/>
          <p:cNvSpPr/>
          <p:nvPr/>
        </p:nvSpPr>
        <p:spPr>
          <a:xfrm>
            <a:off x="0" y="2317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8E"/>
          </a:solidFill>
        </p:spPr>
        <p:txBody>
          <a:bodyPr wrap="square" lIns="0" tIns="0" rIns="0" bIns="0" rtlCol="0">
            <a:noAutofit/>
          </a:bodyPr>
          <a:lstStyle/>
          <a:p>
            <a:endParaRPr/>
          </a:p>
        </p:txBody>
      </p:sp>
      <p:sp>
        <p:nvSpPr>
          <p:cNvPr id="99" name="object 99"/>
          <p:cNvSpPr/>
          <p:nvPr/>
        </p:nvSpPr>
        <p:spPr>
          <a:xfrm>
            <a:off x="0" y="25209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D"/>
          </a:solidFill>
        </p:spPr>
        <p:txBody>
          <a:bodyPr wrap="square" lIns="0" tIns="0" rIns="0" bIns="0" rtlCol="0">
            <a:noAutofit/>
          </a:bodyPr>
          <a:lstStyle/>
          <a:p>
            <a:endParaRPr/>
          </a:p>
        </p:txBody>
      </p:sp>
      <p:sp>
        <p:nvSpPr>
          <p:cNvPr id="100" name="object 100"/>
          <p:cNvSpPr/>
          <p:nvPr/>
        </p:nvSpPr>
        <p:spPr>
          <a:xfrm>
            <a:off x="0" y="273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E8C"/>
          </a:solidFill>
        </p:spPr>
        <p:txBody>
          <a:bodyPr wrap="square" lIns="0" tIns="0" rIns="0" bIns="0" rtlCol="0">
            <a:noAutofit/>
          </a:bodyPr>
          <a:lstStyle/>
          <a:p>
            <a:endParaRPr/>
          </a:p>
        </p:txBody>
      </p:sp>
      <p:sp>
        <p:nvSpPr>
          <p:cNvPr id="101" name="object 101"/>
          <p:cNvSpPr/>
          <p:nvPr/>
        </p:nvSpPr>
        <p:spPr>
          <a:xfrm>
            <a:off x="0" y="2952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B"/>
          </a:solidFill>
        </p:spPr>
        <p:txBody>
          <a:bodyPr wrap="square" lIns="0" tIns="0" rIns="0" bIns="0" rtlCol="0">
            <a:noAutofit/>
          </a:bodyPr>
          <a:lstStyle/>
          <a:p>
            <a:endParaRPr/>
          </a:p>
        </p:txBody>
      </p:sp>
      <p:sp>
        <p:nvSpPr>
          <p:cNvPr id="102" name="object 102"/>
          <p:cNvSpPr/>
          <p:nvPr/>
        </p:nvSpPr>
        <p:spPr>
          <a:xfrm>
            <a:off x="0" y="31559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D8A"/>
          </a:solidFill>
        </p:spPr>
        <p:txBody>
          <a:bodyPr wrap="square" lIns="0" tIns="0" rIns="0" bIns="0" rtlCol="0">
            <a:noAutofit/>
          </a:bodyPr>
          <a:lstStyle/>
          <a:p>
            <a:endParaRPr/>
          </a:p>
        </p:txBody>
      </p:sp>
      <p:sp>
        <p:nvSpPr>
          <p:cNvPr id="103" name="object 103"/>
          <p:cNvSpPr/>
          <p:nvPr/>
        </p:nvSpPr>
        <p:spPr>
          <a:xfrm>
            <a:off x="0" y="337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9"/>
          </a:solidFill>
        </p:spPr>
        <p:txBody>
          <a:bodyPr wrap="square" lIns="0" tIns="0" rIns="0" bIns="0" rtlCol="0">
            <a:noAutofit/>
          </a:bodyPr>
          <a:lstStyle/>
          <a:p>
            <a:endParaRPr/>
          </a:p>
        </p:txBody>
      </p:sp>
      <p:sp>
        <p:nvSpPr>
          <p:cNvPr id="104" name="object 104"/>
          <p:cNvSpPr/>
          <p:nvPr/>
        </p:nvSpPr>
        <p:spPr>
          <a:xfrm>
            <a:off x="0" y="358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8"/>
          </a:solidFill>
        </p:spPr>
        <p:txBody>
          <a:bodyPr wrap="square" lIns="0" tIns="0" rIns="0" bIns="0" rtlCol="0">
            <a:noAutofit/>
          </a:bodyPr>
          <a:lstStyle/>
          <a:p>
            <a:endParaRPr/>
          </a:p>
        </p:txBody>
      </p:sp>
      <p:sp>
        <p:nvSpPr>
          <p:cNvPr id="105" name="object 105"/>
          <p:cNvSpPr/>
          <p:nvPr/>
        </p:nvSpPr>
        <p:spPr>
          <a:xfrm>
            <a:off x="0" y="38036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C87"/>
          </a:solidFill>
        </p:spPr>
        <p:txBody>
          <a:bodyPr wrap="square" lIns="0" tIns="0" rIns="0" bIns="0" rtlCol="0">
            <a:noAutofit/>
          </a:bodyPr>
          <a:lstStyle/>
          <a:p>
            <a:endParaRPr/>
          </a:p>
        </p:txBody>
      </p:sp>
      <p:sp>
        <p:nvSpPr>
          <p:cNvPr id="106" name="object 106"/>
          <p:cNvSpPr/>
          <p:nvPr/>
        </p:nvSpPr>
        <p:spPr>
          <a:xfrm>
            <a:off x="0" y="400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6"/>
          </a:solidFill>
        </p:spPr>
        <p:txBody>
          <a:bodyPr wrap="square" lIns="0" tIns="0" rIns="0" bIns="0" rtlCol="0">
            <a:noAutofit/>
          </a:bodyPr>
          <a:lstStyle/>
          <a:p>
            <a:endParaRPr/>
          </a:p>
        </p:txBody>
      </p:sp>
      <p:sp>
        <p:nvSpPr>
          <p:cNvPr id="107" name="object 107"/>
          <p:cNvSpPr/>
          <p:nvPr/>
        </p:nvSpPr>
        <p:spPr>
          <a:xfrm>
            <a:off x="0" y="422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5"/>
          </a:solidFill>
        </p:spPr>
        <p:txBody>
          <a:bodyPr wrap="square" lIns="0" tIns="0" rIns="0" bIns="0" rtlCol="0">
            <a:noAutofit/>
          </a:bodyPr>
          <a:lstStyle/>
          <a:p>
            <a:endParaRPr/>
          </a:p>
        </p:txBody>
      </p:sp>
      <p:sp>
        <p:nvSpPr>
          <p:cNvPr id="108" name="object 108"/>
          <p:cNvSpPr/>
          <p:nvPr/>
        </p:nvSpPr>
        <p:spPr>
          <a:xfrm>
            <a:off x="0" y="443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4"/>
          </a:solidFill>
        </p:spPr>
        <p:txBody>
          <a:bodyPr wrap="square" lIns="0" tIns="0" rIns="0" bIns="0" rtlCol="0">
            <a:noAutofit/>
          </a:bodyPr>
          <a:lstStyle/>
          <a:p>
            <a:endParaRPr/>
          </a:p>
        </p:txBody>
      </p:sp>
      <p:sp>
        <p:nvSpPr>
          <p:cNvPr id="109" name="object 109"/>
          <p:cNvSpPr/>
          <p:nvPr/>
        </p:nvSpPr>
        <p:spPr>
          <a:xfrm>
            <a:off x="0" y="464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3"/>
          </a:solidFill>
        </p:spPr>
        <p:txBody>
          <a:bodyPr wrap="square" lIns="0" tIns="0" rIns="0" bIns="0" rtlCol="0">
            <a:noAutofit/>
          </a:bodyPr>
          <a:lstStyle/>
          <a:p>
            <a:endParaRPr/>
          </a:p>
        </p:txBody>
      </p:sp>
      <p:sp>
        <p:nvSpPr>
          <p:cNvPr id="110" name="object 110"/>
          <p:cNvSpPr/>
          <p:nvPr/>
        </p:nvSpPr>
        <p:spPr>
          <a:xfrm>
            <a:off x="0" y="485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2"/>
          </a:solidFill>
        </p:spPr>
        <p:txBody>
          <a:bodyPr wrap="square" lIns="0" tIns="0" rIns="0" bIns="0" rtlCol="0">
            <a:noAutofit/>
          </a:bodyPr>
          <a:lstStyle/>
          <a:p>
            <a:endParaRPr/>
          </a:p>
        </p:txBody>
      </p:sp>
      <p:sp>
        <p:nvSpPr>
          <p:cNvPr id="111" name="object 111"/>
          <p:cNvSpPr/>
          <p:nvPr/>
        </p:nvSpPr>
        <p:spPr>
          <a:xfrm>
            <a:off x="0" y="507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81"/>
          </a:solidFill>
        </p:spPr>
        <p:txBody>
          <a:bodyPr wrap="square" lIns="0" tIns="0" rIns="0" bIns="0" rtlCol="0">
            <a:noAutofit/>
          </a:bodyPr>
          <a:lstStyle/>
          <a:p>
            <a:endParaRPr/>
          </a:p>
        </p:txBody>
      </p:sp>
      <p:sp>
        <p:nvSpPr>
          <p:cNvPr id="112" name="object 112"/>
          <p:cNvSpPr/>
          <p:nvPr/>
        </p:nvSpPr>
        <p:spPr>
          <a:xfrm>
            <a:off x="0" y="527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A80"/>
          </a:solidFill>
        </p:spPr>
        <p:txBody>
          <a:bodyPr wrap="square" lIns="0" tIns="0" rIns="0" bIns="0" rtlCol="0">
            <a:noAutofit/>
          </a:bodyPr>
          <a:lstStyle/>
          <a:p>
            <a:endParaRPr/>
          </a:p>
        </p:txBody>
      </p:sp>
      <p:sp>
        <p:nvSpPr>
          <p:cNvPr id="113" name="object 113"/>
          <p:cNvSpPr/>
          <p:nvPr/>
        </p:nvSpPr>
        <p:spPr>
          <a:xfrm>
            <a:off x="0" y="549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7F"/>
          </a:solidFill>
        </p:spPr>
        <p:txBody>
          <a:bodyPr wrap="square" lIns="0" tIns="0" rIns="0" bIns="0" rtlCol="0">
            <a:noAutofit/>
          </a:bodyPr>
          <a:lstStyle/>
          <a:p>
            <a:endParaRPr/>
          </a:p>
        </p:txBody>
      </p:sp>
      <p:sp>
        <p:nvSpPr>
          <p:cNvPr id="114" name="object 114"/>
          <p:cNvSpPr/>
          <p:nvPr/>
        </p:nvSpPr>
        <p:spPr>
          <a:xfrm>
            <a:off x="0" y="570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E"/>
          </a:solidFill>
        </p:spPr>
        <p:txBody>
          <a:bodyPr wrap="square" lIns="0" tIns="0" rIns="0" bIns="0" rtlCol="0">
            <a:noAutofit/>
          </a:bodyPr>
          <a:lstStyle/>
          <a:p>
            <a:endParaRPr/>
          </a:p>
        </p:txBody>
      </p:sp>
      <p:sp>
        <p:nvSpPr>
          <p:cNvPr id="115" name="object 115"/>
          <p:cNvSpPr/>
          <p:nvPr/>
        </p:nvSpPr>
        <p:spPr>
          <a:xfrm>
            <a:off x="0" y="59245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97D"/>
          </a:solidFill>
        </p:spPr>
        <p:txBody>
          <a:bodyPr wrap="square" lIns="0" tIns="0" rIns="0" bIns="0" rtlCol="0">
            <a:noAutofit/>
          </a:bodyPr>
          <a:lstStyle/>
          <a:p>
            <a:endParaRPr/>
          </a:p>
        </p:txBody>
      </p:sp>
      <p:sp>
        <p:nvSpPr>
          <p:cNvPr id="116" name="object 116"/>
          <p:cNvSpPr/>
          <p:nvPr/>
        </p:nvSpPr>
        <p:spPr>
          <a:xfrm>
            <a:off x="0" y="612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C"/>
          </a:solidFill>
        </p:spPr>
        <p:txBody>
          <a:bodyPr wrap="square" lIns="0" tIns="0" rIns="0" bIns="0" rtlCol="0">
            <a:noAutofit/>
          </a:bodyPr>
          <a:lstStyle/>
          <a:p>
            <a:endParaRPr/>
          </a:p>
        </p:txBody>
      </p:sp>
      <p:sp>
        <p:nvSpPr>
          <p:cNvPr id="117" name="object 117"/>
          <p:cNvSpPr/>
          <p:nvPr/>
        </p:nvSpPr>
        <p:spPr>
          <a:xfrm>
            <a:off x="0" y="634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B"/>
          </a:solidFill>
        </p:spPr>
        <p:txBody>
          <a:bodyPr wrap="square" lIns="0" tIns="0" rIns="0" bIns="0" rtlCol="0">
            <a:noAutofit/>
          </a:bodyPr>
          <a:lstStyle/>
          <a:p>
            <a:endParaRPr/>
          </a:p>
        </p:txBody>
      </p:sp>
      <p:sp>
        <p:nvSpPr>
          <p:cNvPr id="118" name="object 118"/>
          <p:cNvSpPr/>
          <p:nvPr/>
        </p:nvSpPr>
        <p:spPr>
          <a:xfrm>
            <a:off x="0" y="654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87A"/>
          </a:solidFill>
        </p:spPr>
        <p:txBody>
          <a:bodyPr wrap="square" lIns="0" tIns="0" rIns="0" bIns="0" rtlCol="0">
            <a:noAutofit/>
          </a:bodyPr>
          <a:lstStyle/>
          <a:p>
            <a:endParaRPr/>
          </a:p>
        </p:txBody>
      </p:sp>
      <p:sp>
        <p:nvSpPr>
          <p:cNvPr id="119" name="object 119"/>
          <p:cNvSpPr/>
          <p:nvPr/>
        </p:nvSpPr>
        <p:spPr>
          <a:xfrm>
            <a:off x="0" y="676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9"/>
          </a:solidFill>
        </p:spPr>
        <p:txBody>
          <a:bodyPr wrap="square" lIns="0" tIns="0" rIns="0" bIns="0" rtlCol="0">
            <a:noAutofit/>
          </a:bodyPr>
          <a:lstStyle/>
          <a:p>
            <a:endParaRPr/>
          </a:p>
        </p:txBody>
      </p:sp>
      <p:sp>
        <p:nvSpPr>
          <p:cNvPr id="120" name="object 120"/>
          <p:cNvSpPr/>
          <p:nvPr/>
        </p:nvSpPr>
        <p:spPr>
          <a:xfrm>
            <a:off x="0" y="697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8"/>
          </a:solidFill>
        </p:spPr>
        <p:txBody>
          <a:bodyPr wrap="square" lIns="0" tIns="0" rIns="0" bIns="0" rtlCol="0">
            <a:noAutofit/>
          </a:bodyPr>
          <a:lstStyle/>
          <a:p>
            <a:endParaRPr/>
          </a:p>
        </p:txBody>
      </p:sp>
      <p:sp>
        <p:nvSpPr>
          <p:cNvPr id="121" name="object 121"/>
          <p:cNvSpPr/>
          <p:nvPr/>
        </p:nvSpPr>
        <p:spPr>
          <a:xfrm>
            <a:off x="0" y="719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7"/>
          </a:solidFill>
        </p:spPr>
        <p:txBody>
          <a:bodyPr wrap="square" lIns="0" tIns="0" rIns="0" bIns="0" rtlCol="0">
            <a:noAutofit/>
          </a:bodyPr>
          <a:lstStyle/>
          <a:p>
            <a:endParaRPr/>
          </a:p>
        </p:txBody>
      </p:sp>
      <p:sp>
        <p:nvSpPr>
          <p:cNvPr id="122" name="object 122"/>
          <p:cNvSpPr/>
          <p:nvPr/>
        </p:nvSpPr>
        <p:spPr>
          <a:xfrm>
            <a:off x="0" y="73977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676"/>
          </a:solidFill>
        </p:spPr>
        <p:txBody>
          <a:bodyPr wrap="square" lIns="0" tIns="0" rIns="0" bIns="0" rtlCol="0">
            <a:noAutofit/>
          </a:bodyPr>
          <a:lstStyle/>
          <a:p>
            <a:endParaRPr/>
          </a:p>
        </p:txBody>
      </p:sp>
      <p:sp>
        <p:nvSpPr>
          <p:cNvPr id="123" name="object 123"/>
          <p:cNvSpPr/>
          <p:nvPr/>
        </p:nvSpPr>
        <p:spPr>
          <a:xfrm>
            <a:off x="0" y="761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5"/>
          </a:solidFill>
        </p:spPr>
        <p:txBody>
          <a:bodyPr wrap="square" lIns="0" tIns="0" rIns="0" bIns="0" rtlCol="0">
            <a:noAutofit/>
          </a:bodyPr>
          <a:lstStyle/>
          <a:p>
            <a:endParaRPr/>
          </a:p>
        </p:txBody>
      </p:sp>
      <p:sp>
        <p:nvSpPr>
          <p:cNvPr id="124" name="object 124"/>
          <p:cNvSpPr/>
          <p:nvPr/>
        </p:nvSpPr>
        <p:spPr>
          <a:xfrm>
            <a:off x="0" y="782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4"/>
          </a:solidFill>
        </p:spPr>
        <p:txBody>
          <a:bodyPr wrap="square" lIns="0" tIns="0" rIns="0" bIns="0" rtlCol="0">
            <a:noAutofit/>
          </a:bodyPr>
          <a:lstStyle/>
          <a:p>
            <a:endParaRPr/>
          </a:p>
        </p:txBody>
      </p:sp>
      <p:sp>
        <p:nvSpPr>
          <p:cNvPr id="125" name="object 125"/>
          <p:cNvSpPr/>
          <p:nvPr/>
        </p:nvSpPr>
        <p:spPr>
          <a:xfrm>
            <a:off x="0" y="803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3"/>
          </a:solidFill>
        </p:spPr>
        <p:txBody>
          <a:bodyPr wrap="square" lIns="0" tIns="0" rIns="0" bIns="0" rtlCol="0">
            <a:noAutofit/>
          </a:bodyPr>
          <a:lstStyle/>
          <a:p>
            <a:endParaRPr/>
          </a:p>
        </p:txBody>
      </p:sp>
      <p:sp>
        <p:nvSpPr>
          <p:cNvPr id="126" name="object 126"/>
          <p:cNvSpPr/>
          <p:nvPr/>
        </p:nvSpPr>
        <p:spPr>
          <a:xfrm>
            <a:off x="0" y="824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2"/>
          </a:solidFill>
        </p:spPr>
        <p:txBody>
          <a:bodyPr wrap="square" lIns="0" tIns="0" rIns="0" bIns="0" rtlCol="0">
            <a:noAutofit/>
          </a:bodyPr>
          <a:lstStyle/>
          <a:p>
            <a:endParaRPr/>
          </a:p>
        </p:txBody>
      </p:sp>
      <p:sp>
        <p:nvSpPr>
          <p:cNvPr id="127" name="object 127"/>
          <p:cNvSpPr/>
          <p:nvPr/>
        </p:nvSpPr>
        <p:spPr>
          <a:xfrm>
            <a:off x="0" y="846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1"/>
          </a:solidFill>
        </p:spPr>
        <p:txBody>
          <a:bodyPr wrap="square" lIns="0" tIns="0" rIns="0" bIns="0" rtlCol="0">
            <a:noAutofit/>
          </a:bodyPr>
          <a:lstStyle/>
          <a:p>
            <a:endParaRPr/>
          </a:p>
        </p:txBody>
      </p:sp>
      <p:sp>
        <p:nvSpPr>
          <p:cNvPr id="128" name="object 128"/>
          <p:cNvSpPr/>
          <p:nvPr/>
        </p:nvSpPr>
        <p:spPr>
          <a:xfrm>
            <a:off x="0" y="86677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470"/>
          </a:solidFill>
        </p:spPr>
        <p:txBody>
          <a:bodyPr wrap="square" lIns="0" tIns="0" rIns="0" bIns="0" rtlCol="0">
            <a:noAutofit/>
          </a:bodyPr>
          <a:lstStyle/>
          <a:p>
            <a:endParaRPr/>
          </a:p>
        </p:txBody>
      </p:sp>
      <p:sp>
        <p:nvSpPr>
          <p:cNvPr id="129" name="object 129"/>
          <p:cNvSpPr/>
          <p:nvPr/>
        </p:nvSpPr>
        <p:spPr>
          <a:xfrm>
            <a:off x="0" y="888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F"/>
          </a:solidFill>
        </p:spPr>
        <p:txBody>
          <a:bodyPr wrap="square" lIns="0" tIns="0" rIns="0" bIns="0" rtlCol="0">
            <a:noAutofit/>
          </a:bodyPr>
          <a:lstStyle/>
          <a:p>
            <a:endParaRPr/>
          </a:p>
        </p:txBody>
      </p:sp>
      <p:sp>
        <p:nvSpPr>
          <p:cNvPr id="130" name="object 130"/>
          <p:cNvSpPr/>
          <p:nvPr/>
        </p:nvSpPr>
        <p:spPr>
          <a:xfrm>
            <a:off x="0" y="909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E"/>
          </a:solidFill>
        </p:spPr>
        <p:txBody>
          <a:bodyPr wrap="square" lIns="0" tIns="0" rIns="0" bIns="0" rtlCol="0">
            <a:noAutofit/>
          </a:bodyPr>
          <a:lstStyle/>
          <a:p>
            <a:endParaRPr/>
          </a:p>
        </p:txBody>
      </p:sp>
      <p:sp>
        <p:nvSpPr>
          <p:cNvPr id="131" name="object 131"/>
          <p:cNvSpPr/>
          <p:nvPr/>
        </p:nvSpPr>
        <p:spPr>
          <a:xfrm>
            <a:off x="0" y="931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D"/>
          </a:solidFill>
        </p:spPr>
        <p:txBody>
          <a:bodyPr wrap="square" lIns="0" tIns="0" rIns="0" bIns="0" rtlCol="0">
            <a:noAutofit/>
          </a:bodyPr>
          <a:lstStyle/>
          <a:p>
            <a:endParaRPr/>
          </a:p>
        </p:txBody>
      </p:sp>
      <p:sp>
        <p:nvSpPr>
          <p:cNvPr id="132" name="object 132"/>
          <p:cNvSpPr/>
          <p:nvPr/>
        </p:nvSpPr>
        <p:spPr>
          <a:xfrm>
            <a:off x="0" y="951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C"/>
          </a:solidFill>
        </p:spPr>
        <p:txBody>
          <a:bodyPr wrap="square" lIns="0" tIns="0" rIns="0" bIns="0" rtlCol="0">
            <a:noAutofit/>
          </a:bodyPr>
          <a:lstStyle/>
          <a:p>
            <a:endParaRPr/>
          </a:p>
        </p:txBody>
      </p:sp>
      <p:sp>
        <p:nvSpPr>
          <p:cNvPr id="133" name="object 133"/>
          <p:cNvSpPr/>
          <p:nvPr/>
        </p:nvSpPr>
        <p:spPr>
          <a:xfrm>
            <a:off x="0" y="973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B"/>
          </a:solidFill>
        </p:spPr>
        <p:txBody>
          <a:bodyPr wrap="square" lIns="0" tIns="0" rIns="0" bIns="0" rtlCol="0">
            <a:noAutofit/>
          </a:bodyPr>
          <a:lstStyle/>
          <a:p>
            <a:endParaRPr/>
          </a:p>
        </p:txBody>
      </p:sp>
      <p:sp>
        <p:nvSpPr>
          <p:cNvPr id="134" name="object 134"/>
          <p:cNvSpPr/>
          <p:nvPr/>
        </p:nvSpPr>
        <p:spPr>
          <a:xfrm>
            <a:off x="0" y="995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A"/>
          </a:solidFill>
        </p:spPr>
        <p:txBody>
          <a:bodyPr wrap="square" lIns="0" tIns="0" rIns="0" bIns="0" rtlCol="0">
            <a:noAutofit/>
          </a:bodyPr>
          <a:lstStyle/>
          <a:p>
            <a:endParaRPr/>
          </a:p>
        </p:txBody>
      </p:sp>
      <p:sp>
        <p:nvSpPr>
          <p:cNvPr id="135" name="object 135"/>
          <p:cNvSpPr/>
          <p:nvPr/>
        </p:nvSpPr>
        <p:spPr>
          <a:xfrm>
            <a:off x="0" y="1015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9"/>
          </a:solidFill>
        </p:spPr>
        <p:txBody>
          <a:bodyPr wrap="square" lIns="0" tIns="0" rIns="0" bIns="0" rtlCol="0">
            <a:noAutofit/>
          </a:bodyPr>
          <a:lstStyle/>
          <a:p>
            <a:endParaRPr/>
          </a:p>
        </p:txBody>
      </p:sp>
      <p:sp>
        <p:nvSpPr>
          <p:cNvPr id="136" name="object 136"/>
          <p:cNvSpPr/>
          <p:nvPr/>
        </p:nvSpPr>
        <p:spPr>
          <a:xfrm>
            <a:off x="0" y="1036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8"/>
          </a:solidFill>
        </p:spPr>
        <p:txBody>
          <a:bodyPr wrap="square" lIns="0" tIns="0" rIns="0" bIns="0" rtlCol="0">
            <a:noAutofit/>
          </a:bodyPr>
          <a:lstStyle/>
          <a:p>
            <a:endParaRPr/>
          </a:p>
        </p:txBody>
      </p:sp>
      <p:sp>
        <p:nvSpPr>
          <p:cNvPr id="137" name="object 137"/>
          <p:cNvSpPr/>
          <p:nvPr/>
        </p:nvSpPr>
        <p:spPr>
          <a:xfrm>
            <a:off x="0" y="1058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167"/>
          </a:solidFill>
        </p:spPr>
        <p:txBody>
          <a:bodyPr wrap="square" lIns="0" tIns="0" rIns="0" bIns="0" rtlCol="0">
            <a:noAutofit/>
          </a:bodyPr>
          <a:lstStyle/>
          <a:p>
            <a:endParaRPr/>
          </a:p>
        </p:txBody>
      </p:sp>
      <p:sp>
        <p:nvSpPr>
          <p:cNvPr id="138" name="object 138"/>
          <p:cNvSpPr/>
          <p:nvPr/>
        </p:nvSpPr>
        <p:spPr>
          <a:xfrm>
            <a:off x="0" y="1078865"/>
            <a:ext cx="9138920" cy="45720"/>
          </a:xfrm>
          <a:custGeom>
            <a:avLst/>
            <a:gdLst/>
            <a:ahLst/>
            <a:cxnLst/>
            <a:rect l="l" t="t" r="r" b="b"/>
            <a:pathLst>
              <a:path w="9138920" h="45720">
                <a:moveTo>
                  <a:pt x="0" y="45720"/>
                </a:moveTo>
                <a:lnTo>
                  <a:pt x="9138920" y="45720"/>
                </a:lnTo>
                <a:lnTo>
                  <a:pt x="9138920" y="0"/>
                </a:lnTo>
                <a:lnTo>
                  <a:pt x="0" y="0"/>
                </a:lnTo>
                <a:lnTo>
                  <a:pt x="0" y="45720"/>
                </a:lnTo>
                <a:close/>
              </a:path>
            </a:pathLst>
          </a:custGeom>
          <a:solidFill>
            <a:srgbClr val="002166"/>
          </a:solidFill>
        </p:spPr>
        <p:txBody>
          <a:bodyPr wrap="square" lIns="0" tIns="0" rIns="0" bIns="0" rtlCol="0">
            <a:noAutofit/>
          </a:bodyPr>
          <a:lstStyle/>
          <a:p>
            <a:endParaRPr/>
          </a:p>
        </p:txBody>
      </p:sp>
      <p:sp>
        <p:nvSpPr>
          <p:cNvPr id="139" name="object 139"/>
          <p:cNvSpPr/>
          <p:nvPr/>
        </p:nvSpPr>
        <p:spPr>
          <a:xfrm>
            <a:off x="0" y="1122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4"/>
          </a:solidFill>
        </p:spPr>
        <p:txBody>
          <a:bodyPr wrap="square" lIns="0" tIns="0" rIns="0" bIns="0" rtlCol="0">
            <a:noAutofit/>
          </a:bodyPr>
          <a:lstStyle/>
          <a:p>
            <a:endParaRPr/>
          </a:p>
        </p:txBody>
      </p:sp>
      <p:sp>
        <p:nvSpPr>
          <p:cNvPr id="140" name="object 140"/>
          <p:cNvSpPr/>
          <p:nvPr/>
        </p:nvSpPr>
        <p:spPr>
          <a:xfrm>
            <a:off x="0" y="1143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3"/>
          </a:solidFill>
        </p:spPr>
        <p:txBody>
          <a:bodyPr wrap="square" lIns="0" tIns="0" rIns="0" bIns="0" rtlCol="0">
            <a:noAutofit/>
          </a:bodyPr>
          <a:lstStyle/>
          <a:p>
            <a:endParaRPr/>
          </a:p>
        </p:txBody>
      </p:sp>
      <p:sp>
        <p:nvSpPr>
          <p:cNvPr id="141" name="object 141"/>
          <p:cNvSpPr/>
          <p:nvPr/>
        </p:nvSpPr>
        <p:spPr>
          <a:xfrm>
            <a:off x="0" y="1163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2"/>
          </a:solidFill>
        </p:spPr>
        <p:txBody>
          <a:bodyPr wrap="square" lIns="0" tIns="0" rIns="0" bIns="0" rtlCol="0">
            <a:noAutofit/>
          </a:bodyPr>
          <a:lstStyle/>
          <a:p>
            <a:endParaRPr/>
          </a:p>
        </p:txBody>
      </p:sp>
      <p:sp>
        <p:nvSpPr>
          <p:cNvPr id="142" name="object 142"/>
          <p:cNvSpPr/>
          <p:nvPr/>
        </p:nvSpPr>
        <p:spPr>
          <a:xfrm>
            <a:off x="0" y="1185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1"/>
          </a:solidFill>
        </p:spPr>
        <p:txBody>
          <a:bodyPr wrap="square" lIns="0" tIns="0" rIns="0" bIns="0" rtlCol="0">
            <a:noAutofit/>
          </a:bodyPr>
          <a:lstStyle/>
          <a:p>
            <a:endParaRPr/>
          </a:p>
        </p:txBody>
      </p:sp>
      <p:sp>
        <p:nvSpPr>
          <p:cNvPr id="143" name="object 143"/>
          <p:cNvSpPr/>
          <p:nvPr/>
        </p:nvSpPr>
        <p:spPr>
          <a:xfrm>
            <a:off x="0" y="1207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0"/>
          </a:solidFill>
        </p:spPr>
        <p:txBody>
          <a:bodyPr wrap="square" lIns="0" tIns="0" rIns="0" bIns="0" rtlCol="0">
            <a:noAutofit/>
          </a:bodyPr>
          <a:lstStyle/>
          <a:p>
            <a:endParaRPr/>
          </a:p>
        </p:txBody>
      </p:sp>
      <p:sp>
        <p:nvSpPr>
          <p:cNvPr id="144" name="object 144"/>
          <p:cNvSpPr/>
          <p:nvPr/>
        </p:nvSpPr>
        <p:spPr>
          <a:xfrm>
            <a:off x="0" y="1227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5F"/>
          </a:solidFill>
        </p:spPr>
        <p:txBody>
          <a:bodyPr wrap="square" lIns="0" tIns="0" rIns="0" bIns="0" rtlCol="0">
            <a:noAutofit/>
          </a:bodyPr>
          <a:lstStyle/>
          <a:p>
            <a:endParaRPr/>
          </a:p>
        </p:txBody>
      </p:sp>
      <p:sp>
        <p:nvSpPr>
          <p:cNvPr id="145" name="object 145"/>
          <p:cNvSpPr/>
          <p:nvPr/>
        </p:nvSpPr>
        <p:spPr>
          <a:xfrm>
            <a:off x="0" y="1249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E"/>
          </a:solidFill>
        </p:spPr>
        <p:txBody>
          <a:bodyPr wrap="square" lIns="0" tIns="0" rIns="0" bIns="0" rtlCol="0">
            <a:noAutofit/>
          </a:bodyPr>
          <a:lstStyle/>
          <a:p>
            <a:endParaRPr/>
          </a:p>
        </p:txBody>
      </p:sp>
      <p:sp>
        <p:nvSpPr>
          <p:cNvPr id="146" name="object 146"/>
          <p:cNvSpPr/>
          <p:nvPr/>
        </p:nvSpPr>
        <p:spPr>
          <a:xfrm>
            <a:off x="0" y="1270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D"/>
          </a:solidFill>
        </p:spPr>
        <p:txBody>
          <a:bodyPr wrap="square" lIns="0" tIns="0" rIns="0" bIns="0" rtlCol="0">
            <a:noAutofit/>
          </a:bodyPr>
          <a:lstStyle/>
          <a:p>
            <a:endParaRPr/>
          </a:p>
        </p:txBody>
      </p:sp>
      <p:sp>
        <p:nvSpPr>
          <p:cNvPr id="147" name="object 147"/>
          <p:cNvSpPr/>
          <p:nvPr/>
        </p:nvSpPr>
        <p:spPr>
          <a:xfrm>
            <a:off x="0" y="1290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C"/>
          </a:solidFill>
        </p:spPr>
        <p:txBody>
          <a:bodyPr wrap="square" lIns="0" tIns="0" rIns="0" bIns="0" rtlCol="0">
            <a:noAutofit/>
          </a:bodyPr>
          <a:lstStyle/>
          <a:p>
            <a:endParaRPr/>
          </a:p>
        </p:txBody>
      </p:sp>
      <p:sp>
        <p:nvSpPr>
          <p:cNvPr id="148" name="object 148"/>
          <p:cNvSpPr/>
          <p:nvPr/>
        </p:nvSpPr>
        <p:spPr>
          <a:xfrm>
            <a:off x="0" y="1312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B"/>
          </a:solidFill>
        </p:spPr>
        <p:txBody>
          <a:bodyPr wrap="square" lIns="0" tIns="0" rIns="0" bIns="0" rtlCol="0">
            <a:noAutofit/>
          </a:bodyPr>
          <a:lstStyle/>
          <a:p>
            <a:endParaRPr/>
          </a:p>
        </p:txBody>
      </p:sp>
      <p:sp>
        <p:nvSpPr>
          <p:cNvPr id="149" name="object 149"/>
          <p:cNvSpPr/>
          <p:nvPr/>
        </p:nvSpPr>
        <p:spPr>
          <a:xfrm>
            <a:off x="0" y="1334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A"/>
          </a:solidFill>
        </p:spPr>
        <p:txBody>
          <a:bodyPr wrap="square" lIns="0" tIns="0" rIns="0" bIns="0" rtlCol="0">
            <a:noAutofit/>
          </a:bodyPr>
          <a:lstStyle/>
          <a:p>
            <a:endParaRPr/>
          </a:p>
        </p:txBody>
      </p:sp>
      <p:sp>
        <p:nvSpPr>
          <p:cNvPr id="150" name="object 150"/>
          <p:cNvSpPr/>
          <p:nvPr/>
        </p:nvSpPr>
        <p:spPr>
          <a:xfrm>
            <a:off x="0" y="1355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9"/>
          </a:solidFill>
        </p:spPr>
        <p:txBody>
          <a:bodyPr wrap="square" lIns="0" tIns="0" rIns="0" bIns="0" rtlCol="0">
            <a:noAutofit/>
          </a:bodyPr>
          <a:lstStyle/>
          <a:p>
            <a:endParaRPr/>
          </a:p>
        </p:txBody>
      </p:sp>
      <p:sp>
        <p:nvSpPr>
          <p:cNvPr id="151" name="object 151"/>
          <p:cNvSpPr/>
          <p:nvPr/>
        </p:nvSpPr>
        <p:spPr>
          <a:xfrm>
            <a:off x="0" y="1376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8"/>
          </a:solidFill>
        </p:spPr>
        <p:txBody>
          <a:bodyPr wrap="square" lIns="0" tIns="0" rIns="0" bIns="0" rtlCol="0">
            <a:noAutofit/>
          </a:bodyPr>
          <a:lstStyle/>
          <a:p>
            <a:endParaRPr/>
          </a:p>
        </p:txBody>
      </p:sp>
      <p:sp>
        <p:nvSpPr>
          <p:cNvPr id="152" name="object 152"/>
          <p:cNvSpPr/>
          <p:nvPr/>
        </p:nvSpPr>
        <p:spPr>
          <a:xfrm>
            <a:off x="0" y="1397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7"/>
          </a:solidFill>
        </p:spPr>
        <p:txBody>
          <a:bodyPr wrap="square" lIns="0" tIns="0" rIns="0" bIns="0" rtlCol="0">
            <a:noAutofit/>
          </a:bodyPr>
          <a:lstStyle/>
          <a:p>
            <a:endParaRPr/>
          </a:p>
        </p:txBody>
      </p:sp>
      <p:sp>
        <p:nvSpPr>
          <p:cNvPr id="153" name="object 153"/>
          <p:cNvSpPr/>
          <p:nvPr/>
        </p:nvSpPr>
        <p:spPr>
          <a:xfrm>
            <a:off x="0" y="141795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B56"/>
          </a:solidFill>
        </p:spPr>
        <p:txBody>
          <a:bodyPr wrap="square" lIns="0" tIns="0" rIns="0" bIns="0" rtlCol="0">
            <a:noAutofit/>
          </a:bodyPr>
          <a:lstStyle/>
          <a:p>
            <a:endParaRPr/>
          </a:p>
        </p:txBody>
      </p:sp>
      <p:sp>
        <p:nvSpPr>
          <p:cNvPr id="154" name="object 154"/>
          <p:cNvSpPr/>
          <p:nvPr/>
        </p:nvSpPr>
        <p:spPr>
          <a:xfrm>
            <a:off x="0" y="1439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5"/>
          </a:solidFill>
        </p:spPr>
        <p:txBody>
          <a:bodyPr wrap="square" lIns="0" tIns="0" rIns="0" bIns="0" rtlCol="0">
            <a:noAutofit/>
          </a:bodyPr>
          <a:lstStyle/>
          <a:p>
            <a:endParaRPr/>
          </a:p>
        </p:txBody>
      </p:sp>
      <p:sp>
        <p:nvSpPr>
          <p:cNvPr id="155" name="object 155"/>
          <p:cNvSpPr/>
          <p:nvPr/>
        </p:nvSpPr>
        <p:spPr>
          <a:xfrm>
            <a:off x="0" y="1461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4"/>
          </a:solidFill>
        </p:spPr>
        <p:txBody>
          <a:bodyPr wrap="square" lIns="0" tIns="0" rIns="0" bIns="0" rtlCol="0">
            <a:noAutofit/>
          </a:bodyPr>
          <a:lstStyle/>
          <a:p>
            <a:endParaRPr/>
          </a:p>
        </p:txBody>
      </p:sp>
      <p:sp>
        <p:nvSpPr>
          <p:cNvPr id="156" name="object 156"/>
          <p:cNvSpPr/>
          <p:nvPr/>
        </p:nvSpPr>
        <p:spPr>
          <a:xfrm>
            <a:off x="0" y="1482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3"/>
          </a:solidFill>
        </p:spPr>
        <p:txBody>
          <a:bodyPr wrap="square" lIns="0" tIns="0" rIns="0" bIns="0" rtlCol="0">
            <a:noAutofit/>
          </a:bodyPr>
          <a:lstStyle/>
          <a:p>
            <a:endParaRPr/>
          </a:p>
        </p:txBody>
      </p:sp>
      <p:sp>
        <p:nvSpPr>
          <p:cNvPr id="157" name="object 157"/>
          <p:cNvSpPr/>
          <p:nvPr/>
        </p:nvSpPr>
        <p:spPr>
          <a:xfrm>
            <a:off x="0" y="1503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2"/>
          </a:solidFill>
        </p:spPr>
        <p:txBody>
          <a:bodyPr wrap="square" lIns="0" tIns="0" rIns="0" bIns="0" rtlCol="0">
            <a:noAutofit/>
          </a:bodyPr>
          <a:lstStyle/>
          <a:p>
            <a:endParaRPr/>
          </a:p>
        </p:txBody>
      </p:sp>
      <p:sp>
        <p:nvSpPr>
          <p:cNvPr id="158" name="object 158"/>
          <p:cNvSpPr/>
          <p:nvPr/>
        </p:nvSpPr>
        <p:spPr>
          <a:xfrm>
            <a:off x="0" y="1524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1"/>
          </a:solidFill>
        </p:spPr>
        <p:txBody>
          <a:bodyPr wrap="square" lIns="0" tIns="0" rIns="0" bIns="0" rtlCol="0">
            <a:noAutofit/>
          </a:bodyPr>
          <a:lstStyle/>
          <a:p>
            <a:endParaRPr/>
          </a:p>
        </p:txBody>
      </p:sp>
      <p:sp>
        <p:nvSpPr>
          <p:cNvPr id="159" name="object 159"/>
          <p:cNvSpPr/>
          <p:nvPr/>
        </p:nvSpPr>
        <p:spPr>
          <a:xfrm>
            <a:off x="0" y="1546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50"/>
          </a:solidFill>
        </p:spPr>
        <p:txBody>
          <a:bodyPr wrap="square" lIns="0" tIns="0" rIns="0" bIns="0" rtlCol="0">
            <a:noAutofit/>
          </a:bodyPr>
          <a:lstStyle/>
          <a:p>
            <a:endParaRPr/>
          </a:p>
        </p:txBody>
      </p:sp>
      <p:sp>
        <p:nvSpPr>
          <p:cNvPr id="160" name="object 160"/>
          <p:cNvSpPr/>
          <p:nvPr/>
        </p:nvSpPr>
        <p:spPr>
          <a:xfrm>
            <a:off x="0" y="15665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94F"/>
          </a:solidFill>
        </p:spPr>
        <p:txBody>
          <a:bodyPr wrap="square" lIns="0" tIns="0" rIns="0" bIns="0" rtlCol="0">
            <a:noAutofit/>
          </a:bodyPr>
          <a:lstStyle/>
          <a:p>
            <a:endParaRPr/>
          </a:p>
        </p:txBody>
      </p:sp>
      <p:sp>
        <p:nvSpPr>
          <p:cNvPr id="161" name="object 161"/>
          <p:cNvSpPr/>
          <p:nvPr/>
        </p:nvSpPr>
        <p:spPr>
          <a:xfrm>
            <a:off x="0" y="1588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4E"/>
          </a:solidFill>
        </p:spPr>
        <p:txBody>
          <a:bodyPr wrap="square" lIns="0" tIns="0" rIns="0" bIns="0" rtlCol="0">
            <a:noAutofit/>
          </a:bodyPr>
          <a:lstStyle/>
          <a:p>
            <a:endParaRPr/>
          </a:p>
        </p:txBody>
      </p:sp>
      <p:sp>
        <p:nvSpPr>
          <p:cNvPr id="162" name="object 162"/>
          <p:cNvSpPr/>
          <p:nvPr/>
        </p:nvSpPr>
        <p:spPr>
          <a:xfrm>
            <a:off x="0" y="1609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D"/>
          </a:solidFill>
        </p:spPr>
        <p:txBody>
          <a:bodyPr wrap="square" lIns="0" tIns="0" rIns="0" bIns="0" rtlCol="0">
            <a:noAutofit/>
          </a:bodyPr>
          <a:lstStyle/>
          <a:p>
            <a:endParaRPr/>
          </a:p>
        </p:txBody>
      </p:sp>
      <p:sp>
        <p:nvSpPr>
          <p:cNvPr id="163" name="object 163"/>
          <p:cNvSpPr/>
          <p:nvPr/>
        </p:nvSpPr>
        <p:spPr>
          <a:xfrm>
            <a:off x="0" y="16300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84C"/>
          </a:solidFill>
        </p:spPr>
        <p:txBody>
          <a:bodyPr wrap="square" lIns="0" tIns="0" rIns="0" bIns="0" rtlCol="0">
            <a:noAutofit/>
          </a:bodyPr>
          <a:lstStyle/>
          <a:p>
            <a:endParaRPr/>
          </a:p>
        </p:txBody>
      </p:sp>
      <p:sp>
        <p:nvSpPr>
          <p:cNvPr id="164" name="object 164"/>
          <p:cNvSpPr/>
          <p:nvPr/>
        </p:nvSpPr>
        <p:spPr>
          <a:xfrm>
            <a:off x="0" y="1651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B"/>
          </a:solidFill>
        </p:spPr>
        <p:txBody>
          <a:bodyPr wrap="square" lIns="0" tIns="0" rIns="0" bIns="0" rtlCol="0">
            <a:noAutofit/>
          </a:bodyPr>
          <a:lstStyle/>
          <a:p>
            <a:endParaRPr/>
          </a:p>
        </p:txBody>
      </p:sp>
      <p:sp>
        <p:nvSpPr>
          <p:cNvPr id="165" name="object 165"/>
          <p:cNvSpPr/>
          <p:nvPr/>
        </p:nvSpPr>
        <p:spPr>
          <a:xfrm>
            <a:off x="0" y="1673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A"/>
          </a:solidFill>
        </p:spPr>
        <p:txBody>
          <a:bodyPr wrap="square" lIns="0" tIns="0" rIns="0" bIns="0" rtlCol="0">
            <a:noAutofit/>
          </a:bodyPr>
          <a:lstStyle/>
          <a:p>
            <a:endParaRPr/>
          </a:p>
        </p:txBody>
      </p:sp>
      <p:sp>
        <p:nvSpPr>
          <p:cNvPr id="166" name="object 166"/>
          <p:cNvSpPr/>
          <p:nvPr/>
        </p:nvSpPr>
        <p:spPr>
          <a:xfrm>
            <a:off x="0" y="1694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9"/>
          </a:solidFill>
        </p:spPr>
        <p:txBody>
          <a:bodyPr wrap="square" lIns="0" tIns="0" rIns="0" bIns="0" rtlCol="0">
            <a:noAutofit/>
          </a:bodyPr>
          <a:lstStyle/>
          <a:p>
            <a:endParaRPr/>
          </a:p>
        </p:txBody>
      </p:sp>
      <p:sp>
        <p:nvSpPr>
          <p:cNvPr id="167" name="object 167"/>
          <p:cNvSpPr/>
          <p:nvPr/>
        </p:nvSpPr>
        <p:spPr>
          <a:xfrm>
            <a:off x="0" y="1715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8"/>
          </a:solidFill>
        </p:spPr>
        <p:txBody>
          <a:bodyPr wrap="square" lIns="0" tIns="0" rIns="0" bIns="0" rtlCol="0">
            <a:noAutofit/>
          </a:bodyPr>
          <a:lstStyle/>
          <a:p>
            <a:endParaRPr/>
          </a:p>
        </p:txBody>
      </p:sp>
      <p:sp>
        <p:nvSpPr>
          <p:cNvPr id="168" name="object 168"/>
          <p:cNvSpPr/>
          <p:nvPr/>
        </p:nvSpPr>
        <p:spPr>
          <a:xfrm>
            <a:off x="0" y="1736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7"/>
          </a:solidFill>
        </p:spPr>
        <p:txBody>
          <a:bodyPr wrap="square" lIns="0" tIns="0" rIns="0" bIns="0" rtlCol="0">
            <a:noAutofit/>
          </a:bodyPr>
          <a:lstStyle/>
          <a:p>
            <a:endParaRPr/>
          </a:p>
        </p:txBody>
      </p:sp>
      <p:sp>
        <p:nvSpPr>
          <p:cNvPr id="169" name="object 169"/>
          <p:cNvSpPr/>
          <p:nvPr/>
        </p:nvSpPr>
        <p:spPr>
          <a:xfrm>
            <a:off x="0" y="1758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6"/>
          </a:solidFill>
        </p:spPr>
        <p:txBody>
          <a:bodyPr wrap="square" lIns="0" tIns="0" rIns="0" bIns="0" rtlCol="0">
            <a:noAutofit/>
          </a:bodyPr>
          <a:lstStyle/>
          <a:p>
            <a:endParaRPr/>
          </a:p>
        </p:txBody>
      </p:sp>
      <p:sp>
        <p:nvSpPr>
          <p:cNvPr id="170" name="object 170"/>
          <p:cNvSpPr/>
          <p:nvPr/>
        </p:nvSpPr>
        <p:spPr>
          <a:xfrm>
            <a:off x="0" y="177863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645"/>
          </a:solidFill>
        </p:spPr>
        <p:txBody>
          <a:bodyPr wrap="square" lIns="0" tIns="0" rIns="0" bIns="0" rtlCol="0">
            <a:noAutofit/>
          </a:bodyPr>
          <a:lstStyle/>
          <a:p>
            <a:endParaRPr/>
          </a:p>
        </p:txBody>
      </p:sp>
      <p:sp>
        <p:nvSpPr>
          <p:cNvPr id="171" name="object 171"/>
          <p:cNvSpPr/>
          <p:nvPr/>
        </p:nvSpPr>
        <p:spPr>
          <a:xfrm>
            <a:off x="0" y="1800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4"/>
          </a:solidFill>
        </p:spPr>
        <p:txBody>
          <a:bodyPr wrap="square" lIns="0" tIns="0" rIns="0" bIns="0" rtlCol="0">
            <a:noAutofit/>
          </a:bodyPr>
          <a:lstStyle/>
          <a:p>
            <a:endParaRPr/>
          </a:p>
        </p:txBody>
      </p:sp>
      <p:sp>
        <p:nvSpPr>
          <p:cNvPr id="172" name="object 172"/>
          <p:cNvSpPr/>
          <p:nvPr/>
        </p:nvSpPr>
        <p:spPr>
          <a:xfrm>
            <a:off x="0" y="1821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3"/>
          </a:solidFill>
        </p:spPr>
        <p:txBody>
          <a:bodyPr wrap="square" lIns="0" tIns="0" rIns="0" bIns="0" rtlCol="0">
            <a:noAutofit/>
          </a:bodyPr>
          <a:lstStyle/>
          <a:p>
            <a:endParaRPr/>
          </a:p>
        </p:txBody>
      </p:sp>
      <p:sp>
        <p:nvSpPr>
          <p:cNvPr id="173" name="object 173"/>
          <p:cNvSpPr/>
          <p:nvPr/>
        </p:nvSpPr>
        <p:spPr>
          <a:xfrm>
            <a:off x="0" y="1842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2"/>
          </a:solidFill>
        </p:spPr>
        <p:txBody>
          <a:bodyPr wrap="square" lIns="0" tIns="0" rIns="0" bIns="0" rtlCol="0">
            <a:noAutofit/>
          </a:bodyPr>
          <a:lstStyle/>
          <a:p>
            <a:endParaRPr/>
          </a:p>
        </p:txBody>
      </p:sp>
      <p:sp>
        <p:nvSpPr>
          <p:cNvPr id="174" name="object 174"/>
          <p:cNvSpPr/>
          <p:nvPr/>
        </p:nvSpPr>
        <p:spPr>
          <a:xfrm>
            <a:off x="0" y="1863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1"/>
          </a:solidFill>
        </p:spPr>
        <p:txBody>
          <a:bodyPr wrap="square" lIns="0" tIns="0" rIns="0" bIns="0" rtlCol="0">
            <a:noAutofit/>
          </a:bodyPr>
          <a:lstStyle/>
          <a:p>
            <a:endParaRPr/>
          </a:p>
        </p:txBody>
      </p:sp>
      <p:sp>
        <p:nvSpPr>
          <p:cNvPr id="175" name="object 175"/>
          <p:cNvSpPr/>
          <p:nvPr/>
        </p:nvSpPr>
        <p:spPr>
          <a:xfrm>
            <a:off x="0" y="1885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0"/>
          </a:solidFill>
        </p:spPr>
        <p:txBody>
          <a:bodyPr wrap="square" lIns="0" tIns="0" rIns="0" bIns="0" rtlCol="0">
            <a:noAutofit/>
          </a:bodyPr>
          <a:lstStyle/>
          <a:p>
            <a:endParaRPr/>
          </a:p>
        </p:txBody>
      </p:sp>
      <p:sp>
        <p:nvSpPr>
          <p:cNvPr id="176" name="object 176"/>
          <p:cNvSpPr/>
          <p:nvPr/>
        </p:nvSpPr>
        <p:spPr>
          <a:xfrm>
            <a:off x="0" y="1906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3F"/>
          </a:solidFill>
        </p:spPr>
        <p:txBody>
          <a:bodyPr wrap="square" lIns="0" tIns="0" rIns="0" bIns="0" rtlCol="0">
            <a:noAutofit/>
          </a:bodyPr>
          <a:lstStyle/>
          <a:p>
            <a:endParaRPr/>
          </a:p>
        </p:txBody>
      </p:sp>
      <p:sp>
        <p:nvSpPr>
          <p:cNvPr id="177" name="object 177"/>
          <p:cNvSpPr/>
          <p:nvPr/>
        </p:nvSpPr>
        <p:spPr>
          <a:xfrm>
            <a:off x="0" y="1927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E"/>
          </a:solidFill>
        </p:spPr>
        <p:txBody>
          <a:bodyPr wrap="square" lIns="0" tIns="0" rIns="0" bIns="0" rtlCol="0">
            <a:noAutofit/>
          </a:bodyPr>
          <a:lstStyle/>
          <a:p>
            <a:endParaRPr/>
          </a:p>
        </p:txBody>
      </p:sp>
      <p:sp>
        <p:nvSpPr>
          <p:cNvPr id="178" name="object 178"/>
          <p:cNvSpPr/>
          <p:nvPr/>
        </p:nvSpPr>
        <p:spPr>
          <a:xfrm>
            <a:off x="0" y="1948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D"/>
          </a:solidFill>
        </p:spPr>
        <p:txBody>
          <a:bodyPr wrap="square" lIns="0" tIns="0" rIns="0" bIns="0" rtlCol="0">
            <a:noAutofit/>
          </a:bodyPr>
          <a:lstStyle/>
          <a:p>
            <a:endParaRPr/>
          </a:p>
        </p:txBody>
      </p:sp>
      <p:sp>
        <p:nvSpPr>
          <p:cNvPr id="179" name="object 179"/>
          <p:cNvSpPr/>
          <p:nvPr/>
        </p:nvSpPr>
        <p:spPr>
          <a:xfrm>
            <a:off x="0" y="1970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C"/>
          </a:solidFill>
        </p:spPr>
        <p:txBody>
          <a:bodyPr wrap="square" lIns="0" tIns="0" rIns="0" bIns="0" rtlCol="0">
            <a:noAutofit/>
          </a:bodyPr>
          <a:lstStyle/>
          <a:p>
            <a:endParaRPr/>
          </a:p>
        </p:txBody>
      </p:sp>
      <p:sp>
        <p:nvSpPr>
          <p:cNvPr id="180" name="object 180"/>
          <p:cNvSpPr/>
          <p:nvPr/>
        </p:nvSpPr>
        <p:spPr>
          <a:xfrm>
            <a:off x="0" y="1990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B"/>
          </a:solidFill>
        </p:spPr>
        <p:txBody>
          <a:bodyPr wrap="square" lIns="0" tIns="0" rIns="0" bIns="0" rtlCol="0">
            <a:noAutofit/>
          </a:bodyPr>
          <a:lstStyle/>
          <a:p>
            <a:endParaRPr/>
          </a:p>
        </p:txBody>
      </p:sp>
      <p:sp>
        <p:nvSpPr>
          <p:cNvPr id="181" name="object 181"/>
          <p:cNvSpPr/>
          <p:nvPr/>
        </p:nvSpPr>
        <p:spPr>
          <a:xfrm>
            <a:off x="0" y="2012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A"/>
          </a:solidFill>
        </p:spPr>
        <p:txBody>
          <a:bodyPr wrap="square" lIns="0" tIns="0" rIns="0" bIns="0" rtlCol="0">
            <a:noAutofit/>
          </a:bodyPr>
          <a:lstStyle/>
          <a:p>
            <a:endParaRPr/>
          </a:p>
        </p:txBody>
      </p:sp>
      <p:sp>
        <p:nvSpPr>
          <p:cNvPr id="182" name="object 182"/>
          <p:cNvSpPr/>
          <p:nvPr/>
        </p:nvSpPr>
        <p:spPr>
          <a:xfrm>
            <a:off x="0" y="2033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9"/>
          </a:solidFill>
        </p:spPr>
        <p:txBody>
          <a:bodyPr wrap="square" lIns="0" tIns="0" rIns="0" bIns="0" rtlCol="0">
            <a:noAutofit/>
          </a:bodyPr>
          <a:lstStyle/>
          <a:p>
            <a:endParaRPr/>
          </a:p>
        </p:txBody>
      </p:sp>
      <p:sp>
        <p:nvSpPr>
          <p:cNvPr id="183" name="object 183"/>
          <p:cNvSpPr/>
          <p:nvPr/>
        </p:nvSpPr>
        <p:spPr>
          <a:xfrm>
            <a:off x="0" y="2054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8"/>
          </a:solidFill>
        </p:spPr>
        <p:txBody>
          <a:bodyPr wrap="square" lIns="0" tIns="0" rIns="0" bIns="0" rtlCol="0">
            <a:noAutofit/>
          </a:bodyPr>
          <a:lstStyle/>
          <a:p>
            <a:endParaRPr/>
          </a:p>
        </p:txBody>
      </p:sp>
      <p:sp>
        <p:nvSpPr>
          <p:cNvPr id="184" name="object 184"/>
          <p:cNvSpPr/>
          <p:nvPr/>
        </p:nvSpPr>
        <p:spPr>
          <a:xfrm>
            <a:off x="0" y="2075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7"/>
          </a:solidFill>
        </p:spPr>
        <p:txBody>
          <a:bodyPr wrap="square" lIns="0" tIns="0" rIns="0" bIns="0" rtlCol="0">
            <a:noAutofit/>
          </a:bodyPr>
          <a:lstStyle/>
          <a:p>
            <a:endParaRPr/>
          </a:p>
        </p:txBody>
      </p:sp>
      <p:sp>
        <p:nvSpPr>
          <p:cNvPr id="185" name="object 185"/>
          <p:cNvSpPr/>
          <p:nvPr/>
        </p:nvSpPr>
        <p:spPr>
          <a:xfrm>
            <a:off x="0" y="2097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6"/>
          </a:solidFill>
        </p:spPr>
        <p:txBody>
          <a:bodyPr wrap="square" lIns="0" tIns="0" rIns="0" bIns="0" rtlCol="0">
            <a:noAutofit/>
          </a:bodyPr>
          <a:lstStyle/>
          <a:p>
            <a:endParaRPr/>
          </a:p>
        </p:txBody>
      </p:sp>
      <p:sp>
        <p:nvSpPr>
          <p:cNvPr id="186" name="object 186"/>
          <p:cNvSpPr/>
          <p:nvPr/>
        </p:nvSpPr>
        <p:spPr>
          <a:xfrm>
            <a:off x="0" y="211772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035"/>
          </a:solidFill>
        </p:spPr>
        <p:txBody>
          <a:bodyPr wrap="square" lIns="0" tIns="0" rIns="0" bIns="0" rtlCol="0">
            <a:noAutofit/>
          </a:bodyPr>
          <a:lstStyle/>
          <a:p>
            <a:endParaRPr/>
          </a:p>
        </p:txBody>
      </p:sp>
      <p:sp>
        <p:nvSpPr>
          <p:cNvPr id="187" name="object 187"/>
          <p:cNvSpPr/>
          <p:nvPr/>
        </p:nvSpPr>
        <p:spPr>
          <a:xfrm>
            <a:off x="0" y="2139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034"/>
          </a:solidFill>
        </p:spPr>
        <p:txBody>
          <a:bodyPr wrap="square" lIns="0" tIns="0" rIns="0" bIns="0" rtlCol="0">
            <a:noAutofit/>
          </a:bodyPr>
          <a:lstStyle/>
          <a:p>
            <a:endParaRPr/>
          </a:p>
        </p:txBody>
      </p:sp>
      <p:sp>
        <p:nvSpPr>
          <p:cNvPr id="188" name="object 188"/>
          <p:cNvSpPr/>
          <p:nvPr/>
        </p:nvSpPr>
        <p:spPr>
          <a:xfrm>
            <a:off x="0" y="2160905"/>
            <a:ext cx="9138920" cy="45719"/>
          </a:xfrm>
          <a:custGeom>
            <a:avLst/>
            <a:gdLst/>
            <a:ahLst/>
            <a:cxnLst/>
            <a:rect l="l" t="t" r="r" b="b"/>
            <a:pathLst>
              <a:path w="9138920" h="45719">
                <a:moveTo>
                  <a:pt x="0" y="45719"/>
                </a:moveTo>
                <a:lnTo>
                  <a:pt x="9138920" y="45719"/>
                </a:lnTo>
                <a:lnTo>
                  <a:pt x="9138920" y="0"/>
                </a:lnTo>
                <a:lnTo>
                  <a:pt x="0" y="0"/>
                </a:lnTo>
                <a:lnTo>
                  <a:pt x="0" y="45719"/>
                </a:lnTo>
                <a:close/>
              </a:path>
            </a:pathLst>
          </a:custGeom>
          <a:solidFill>
            <a:srgbClr val="000F33"/>
          </a:solidFill>
        </p:spPr>
        <p:txBody>
          <a:bodyPr wrap="square" lIns="0" tIns="0" rIns="0" bIns="0" rtlCol="0">
            <a:noAutofit/>
          </a:bodyPr>
          <a:lstStyle/>
          <a:p>
            <a:endParaRPr/>
          </a:p>
        </p:txBody>
      </p:sp>
      <p:sp>
        <p:nvSpPr>
          <p:cNvPr id="189" name="object 189"/>
          <p:cNvSpPr/>
          <p:nvPr/>
        </p:nvSpPr>
        <p:spPr>
          <a:xfrm>
            <a:off x="0" y="2202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F31"/>
          </a:solidFill>
        </p:spPr>
        <p:txBody>
          <a:bodyPr wrap="square" lIns="0" tIns="0" rIns="0" bIns="0" rtlCol="0">
            <a:noAutofit/>
          </a:bodyPr>
          <a:lstStyle/>
          <a:p>
            <a:endParaRPr/>
          </a:p>
        </p:txBody>
      </p:sp>
      <p:sp>
        <p:nvSpPr>
          <p:cNvPr id="190" name="object 190"/>
          <p:cNvSpPr/>
          <p:nvPr/>
        </p:nvSpPr>
        <p:spPr>
          <a:xfrm>
            <a:off x="0" y="2224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30"/>
          </a:solidFill>
        </p:spPr>
        <p:txBody>
          <a:bodyPr wrap="square" lIns="0" tIns="0" rIns="0" bIns="0" rtlCol="0">
            <a:noAutofit/>
          </a:bodyPr>
          <a:lstStyle/>
          <a:p>
            <a:endParaRPr/>
          </a:p>
        </p:txBody>
      </p:sp>
      <p:sp>
        <p:nvSpPr>
          <p:cNvPr id="191" name="object 191"/>
          <p:cNvSpPr/>
          <p:nvPr/>
        </p:nvSpPr>
        <p:spPr>
          <a:xfrm>
            <a:off x="0" y="2245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F"/>
          </a:solidFill>
        </p:spPr>
        <p:txBody>
          <a:bodyPr wrap="square" lIns="0" tIns="0" rIns="0" bIns="0" rtlCol="0">
            <a:noAutofit/>
          </a:bodyPr>
          <a:lstStyle/>
          <a:p>
            <a:endParaRPr/>
          </a:p>
        </p:txBody>
      </p:sp>
      <p:sp>
        <p:nvSpPr>
          <p:cNvPr id="192" name="object 192"/>
          <p:cNvSpPr/>
          <p:nvPr/>
        </p:nvSpPr>
        <p:spPr>
          <a:xfrm>
            <a:off x="0" y="2266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E"/>
          </a:solidFill>
        </p:spPr>
        <p:txBody>
          <a:bodyPr wrap="square" lIns="0" tIns="0" rIns="0" bIns="0" rtlCol="0">
            <a:noAutofit/>
          </a:bodyPr>
          <a:lstStyle/>
          <a:p>
            <a:endParaRPr/>
          </a:p>
        </p:txBody>
      </p:sp>
      <p:sp>
        <p:nvSpPr>
          <p:cNvPr id="193" name="object 193"/>
          <p:cNvSpPr/>
          <p:nvPr/>
        </p:nvSpPr>
        <p:spPr>
          <a:xfrm>
            <a:off x="0" y="2287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D"/>
          </a:solidFill>
        </p:spPr>
        <p:txBody>
          <a:bodyPr wrap="square" lIns="0" tIns="0" rIns="0" bIns="0" rtlCol="0">
            <a:noAutofit/>
          </a:bodyPr>
          <a:lstStyle/>
          <a:p>
            <a:endParaRPr/>
          </a:p>
        </p:txBody>
      </p:sp>
      <p:sp>
        <p:nvSpPr>
          <p:cNvPr id="194" name="object 194"/>
          <p:cNvSpPr/>
          <p:nvPr/>
        </p:nvSpPr>
        <p:spPr>
          <a:xfrm>
            <a:off x="0" y="2309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C"/>
          </a:solidFill>
        </p:spPr>
        <p:txBody>
          <a:bodyPr wrap="square" lIns="0" tIns="0" rIns="0" bIns="0" rtlCol="0">
            <a:noAutofit/>
          </a:bodyPr>
          <a:lstStyle/>
          <a:p>
            <a:endParaRPr/>
          </a:p>
        </p:txBody>
      </p:sp>
      <p:sp>
        <p:nvSpPr>
          <p:cNvPr id="195" name="object 195"/>
          <p:cNvSpPr/>
          <p:nvPr/>
        </p:nvSpPr>
        <p:spPr>
          <a:xfrm>
            <a:off x="0" y="2329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D2B"/>
          </a:solidFill>
        </p:spPr>
        <p:txBody>
          <a:bodyPr wrap="square" lIns="0" tIns="0" rIns="0" bIns="0" rtlCol="0">
            <a:noAutofit/>
          </a:bodyPr>
          <a:lstStyle/>
          <a:p>
            <a:endParaRPr/>
          </a:p>
        </p:txBody>
      </p:sp>
      <p:sp>
        <p:nvSpPr>
          <p:cNvPr id="196" name="object 196"/>
          <p:cNvSpPr/>
          <p:nvPr/>
        </p:nvSpPr>
        <p:spPr>
          <a:xfrm>
            <a:off x="0" y="2351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A"/>
          </a:solidFill>
        </p:spPr>
        <p:txBody>
          <a:bodyPr wrap="square" lIns="0" tIns="0" rIns="0" bIns="0" rtlCol="0">
            <a:noAutofit/>
          </a:bodyPr>
          <a:lstStyle/>
          <a:p>
            <a:endParaRPr/>
          </a:p>
        </p:txBody>
      </p:sp>
      <p:sp>
        <p:nvSpPr>
          <p:cNvPr id="197" name="object 197"/>
          <p:cNvSpPr/>
          <p:nvPr/>
        </p:nvSpPr>
        <p:spPr>
          <a:xfrm>
            <a:off x="0" y="2372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9"/>
          </a:solidFill>
        </p:spPr>
        <p:txBody>
          <a:bodyPr wrap="square" lIns="0" tIns="0" rIns="0" bIns="0" rtlCol="0">
            <a:noAutofit/>
          </a:bodyPr>
          <a:lstStyle/>
          <a:p>
            <a:endParaRPr/>
          </a:p>
        </p:txBody>
      </p:sp>
      <p:sp>
        <p:nvSpPr>
          <p:cNvPr id="198" name="object 198"/>
          <p:cNvSpPr/>
          <p:nvPr/>
        </p:nvSpPr>
        <p:spPr>
          <a:xfrm>
            <a:off x="0" y="2394585"/>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C28"/>
          </a:solidFill>
        </p:spPr>
        <p:txBody>
          <a:bodyPr wrap="square" lIns="0" tIns="0" rIns="0" bIns="0" rtlCol="0">
            <a:noAutofit/>
          </a:bodyPr>
          <a:lstStyle/>
          <a:p>
            <a:endParaRPr/>
          </a:p>
        </p:txBody>
      </p:sp>
      <p:sp>
        <p:nvSpPr>
          <p:cNvPr id="199" name="object 199"/>
          <p:cNvSpPr/>
          <p:nvPr/>
        </p:nvSpPr>
        <p:spPr>
          <a:xfrm>
            <a:off x="0" y="2414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7"/>
          </a:solidFill>
        </p:spPr>
        <p:txBody>
          <a:bodyPr wrap="square" lIns="0" tIns="0" rIns="0" bIns="0" rtlCol="0">
            <a:noAutofit/>
          </a:bodyPr>
          <a:lstStyle/>
          <a:p>
            <a:endParaRPr/>
          </a:p>
        </p:txBody>
      </p:sp>
      <p:sp>
        <p:nvSpPr>
          <p:cNvPr id="200" name="object 200"/>
          <p:cNvSpPr/>
          <p:nvPr/>
        </p:nvSpPr>
        <p:spPr>
          <a:xfrm>
            <a:off x="0" y="2436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6"/>
          </a:solidFill>
        </p:spPr>
        <p:txBody>
          <a:bodyPr wrap="square" lIns="0" tIns="0" rIns="0" bIns="0" rtlCol="0">
            <a:noAutofit/>
          </a:bodyPr>
          <a:lstStyle/>
          <a:p>
            <a:endParaRPr/>
          </a:p>
        </p:txBody>
      </p:sp>
      <p:sp>
        <p:nvSpPr>
          <p:cNvPr id="201" name="object 201"/>
          <p:cNvSpPr/>
          <p:nvPr/>
        </p:nvSpPr>
        <p:spPr>
          <a:xfrm>
            <a:off x="0" y="2456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B25"/>
          </a:solidFill>
        </p:spPr>
        <p:txBody>
          <a:bodyPr wrap="square" lIns="0" tIns="0" rIns="0" bIns="0" rtlCol="0">
            <a:noAutofit/>
          </a:bodyPr>
          <a:lstStyle/>
          <a:p>
            <a:endParaRPr/>
          </a:p>
        </p:txBody>
      </p:sp>
      <p:sp>
        <p:nvSpPr>
          <p:cNvPr id="202" name="object 202"/>
          <p:cNvSpPr/>
          <p:nvPr/>
        </p:nvSpPr>
        <p:spPr>
          <a:xfrm>
            <a:off x="0" y="2478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4"/>
          </a:solidFill>
        </p:spPr>
        <p:txBody>
          <a:bodyPr wrap="square" lIns="0" tIns="0" rIns="0" bIns="0" rtlCol="0">
            <a:noAutofit/>
          </a:bodyPr>
          <a:lstStyle/>
          <a:p>
            <a:endParaRPr/>
          </a:p>
        </p:txBody>
      </p:sp>
      <p:sp>
        <p:nvSpPr>
          <p:cNvPr id="203" name="object 203"/>
          <p:cNvSpPr/>
          <p:nvPr/>
        </p:nvSpPr>
        <p:spPr>
          <a:xfrm>
            <a:off x="0" y="2499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3"/>
          </a:solidFill>
        </p:spPr>
        <p:txBody>
          <a:bodyPr wrap="square" lIns="0" tIns="0" rIns="0" bIns="0" rtlCol="0">
            <a:noAutofit/>
          </a:bodyPr>
          <a:lstStyle/>
          <a:p>
            <a:endParaRPr/>
          </a:p>
        </p:txBody>
      </p:sp>
      <p:sp>
        <p:nvSpPr>
          <p:cNvPr id="204" name="object 204"/>
          <p:cNvSpPr/>
          <p:nvPr/>
        </p:nvSpPr>
        <p:spPr>
          <a:xfrm>
            <a:off x="0" y="2521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2"/>
          </a:solidFill>
        </p:spPr>
        <p:txBody>
          <a:bodyPr wrap="square" lIns="0" tIns="0" rIns="0" bIns="0" rtlCol="0">
            <a:noAutofit/>
          </a:bodyPr>
          <a:lstStyle/>
          <a:p>
            <a:endParaRPr/>
          </a:p>
        </p:txBody>
      </p:sp>
      <p:sp>
        <p:nvSpPr>
          <p:cNvPr id="205" name="object 205"/>
          <p:cNvSpPr/>
          <p:nvPr/>
        </p:nvSpPr>
        <p:spPr>
          <a:xfrm>
            <a:off x="0" y="2541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921"/>
          </a:solidFill>
        </p:spPr>
        <p:txBody>
          <a:bodyPr wrap="square" lIns="0" tIns="0" rIns="0" bIns="0" rtlCol="0">
            <a:noAutofit/>
          </a:bodyPr>
          <a:lstStyle/>
          <a:p>
            <a:endParaRPr/>
          </a:p>
        </p:txBody>
      </p:sp>
      <p:sp>
        <p:nvSpPr>
          <p:cNvPr id="206" name="object 206"/>
          <p:cNvSpPr/>
          <p:nvPr/>
        </p:nvSpPr>
        <p:spPr>
          <a:xfrm>
            <a:off x="0" y="2563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20"/>
          </a:solidFill>
        </p:spPr>
        <p:txBody>
          <a:bodyPr wrap="square" lIns="0" tIns="0" rIns="0" bIns="0" rtlCol="0">
            <a:noAutofit/>
          </a:bodyPr>
          <a:lstStyle/>
          <a:p>
            <a:endParaRPr/>
          </a:p>
        </p:txBody>
      </p:sp>
      <p:sp>
        <p:nvSpPr>
          <p:cNvPr id="207" name="object 207"/>
          <p:cNvSpPr/>
          <p:nvPr/>
        </p:nvSpPr>
        <p:spPr>
          <a:xfrm>
            <a:off x="0" y="2585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1F"/>
          </a:solidFill>
        </p:spPr>
        <p:txBody>
          <a:bodyPr wrap="square" lIns="0" tIns="0" rIns="0" bIns="0" rtlCol="0">
            <a:noAutofit/>
          </a:bodyPr>
          <a:lstStyle/>
          <a:p>
            <a:endParaRPr/>
          </a:p>
        </p:txBody>
      </p:sp>
      <p:sp>
        <p:nvSpPr>
          <p:cNvPr id="208" name="object 208"/>
          <p:cNvSpPr/>
          <p:nvPr/>
        </p:nvSpPr>
        <p:spPr>
          <a:xfrm>
            <a:off x="0" y="260667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81E"/>
          </a:solidFill>
        </p:spPr>
        <p:txBody>
          <a:bodyPr wrap="square" lIns="0" tIns="0" rIns="0" bIns="0" rtlCol="0">
            <a:noAutofit/>
          </a:bodyPr>
          <a:lstStyle/>
          <a:p>
            <a:endParaRPr/>
          </a:p>
        </p:txBody>
      </p:sp>
      <p:sp>
        <p:nvSpPr>
          <p:cNvPr id="209" name="object 209"/>
          <p:cNvSpPr/>
          <p:nvPr/>
        </p:nvSpPr>
        <p:spPr>
          <a:xfrm>
            <a:off x="0" y="2626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D"/>
          </a:solidFill>
        </p:spPr>
        <p:txBody>
          <a:bodyPr wrap="square" lIns="0" tIns="0" rIns="0" bIns="0" rtlCol="0">
            <a:noAutofit/>
          </a:bodyPr>
          <a:lstStyle/>
          <a:p>
            <a:endParaRPr/>
          </a:p>
        </p:txBody>
      </p:sp>
      <p:sp>
        <p:nvSpPr>
          <p:cNvPr id="210" name="object 210"/>
          <p:cNvSpPr/>
          <p:nvPr/>
        </p:nvSpPr>
        <p:spPr>
          <a:xfrm>
            <a:off x="0" y="2648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C"/>
          </a:solidFill>
        </p:spPr>
        <p:txBody>
          <a:bodyPr wrap="square" lIns="0" tIns="0" rIns="0" bIns="0" rtlCol="0">
            <a:noAutofit/>
          </a:bodyPr>
          <a:lstStyle/>
          <a:p>
            <a:endParaRPr/>
          </a:p>
        </p:txBody>
      </p:sp>
      <p:sp>
        <p:nvSpPr>
          <p:cNvPr id="211" name="object 211"/>
          <p:cNvSpPr/>
          <p:nvPr/>
        </p:nvSpPr>
        <p:spPr>
          <a:xfrm>
            <a:off x="0" y="2668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71B"/>
          </a:solidFill>
        </p:spPr>
        <p:txBody>
          <a:bodyPr wrap="square" lIns="0" tIns="0" rIns="0" bIns="0" rtlCol="0">
            <a:noAutofit/>
          </a:bodyPr>
          <a:lstStyle/>
          <a:p>
            <a:endParaRPr/>
          </a:p>
        </p:txBody>
      </p:sp>
      <p:sp>
        <p:nvSpPr>
          <p:cNvPr id="212" name="object 212"/>
          <p:cNvSpPr/>
          <p:nvPr/>
        </p:nvSpPr>
        <p:spPr>
          <a:xfrm>
            <a:off x="0" y="2690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A"/>
          </a:solidFill>
        </p:spPr>
        <p:txBody>
          <a:bodyPr wrap="square" lIns="0" tIns="0" rIns="0" bIns="0" rtlCol="0">
            <a:noAutofit/>
          </a:bodyPr>
          <a:lstStyle/>
          <a:p>
            <a:endParaRPr/>
          </a:p>
        </p:txBody>
      </p:sp>
      <p:sp>
        <p:nvSpPr>
          <p:cNvPr id="213" name="object 213"/>
          <p:cNvSpPr/>
          <p:nvPr/>
        </p:nvSpPr>
        <p:spPr>
          <a:xfrm>
            <a:off x="0" y="2712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9"/>
          </a:solidFill>
        </p:spPr>
        <p:txBody>
          <a:bodyPr wrap="square" lIns="0" tIns="0" rIns="0" bIns="0" rtlCol="0">
            <a:noAutofit/>
          </a:bodyPr>
          <a:lstStyle/>
          <a:p>
            <a:endParaRPr/>
          </a:p>
        </p:txBody>
      </p:sp>
      <p:sp>
        <p:nvSpPr>
          <p:cNvPr id="214" name="object 214"/>
          <p:cNvSpPr/>
          <p:nvPr/>
        </p:nvSpPr>
        <p:spPr>
          <a:xfrm>
            <a:off x="0" y="273367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8"/>
          </a:solidFill>
        </p:spPr>
        <p:txBody>
          <a:bodyPr wrap="square" lIns="0" tIns="0" rIns="0" bIns="0" rtlCol="0">
            <a:noAutofit/>
          </a:bodyPr>
          <a:lstStyle/>
          <a:p>
            <a:endParaRPr/>
          </a:p>
        </p:txBody>
      </p:sp>
      <p:sp>
        <p:nvSpPr>
          <p:cNvPr id="215" name="object 215"/>
          <p:cNvSpPr/>
          <p:nvPr/>
        </p:nvSpPr>
        <p:spPr>
          <a:xfrm>
            <a:off x="0" y="2753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7"/>
          </a:solidFill>
        </p:spPr>
        <p:txBody>
          <a:bodyPr wrap="square" lIns="0" tIns="0" rIns="0" bIns="0" rtlCol="0">
            <a:noAutofit/>
          </a:bodyPr>
          <a:lstStyle/>
          <a:p>
            <a:endParaRPr/>
          </a:p>
        </p:txBody>
      </p:sp>
      <p:sp>
        <p:nvSpPr>
          <p:cNvPr id="216" name="object 216"/>
          <p:cNvSpPr/>
          <p:nvPr/>
        </p:nvSpPr>
        <p:spPr>
          <a:xfrm>
            <a:off x="0" y="2775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6"/>
          </a:solidFill>
        </p:spPr>
        <p:txBody>
          <a:bodyPr wrap="square" lIns="0" tIns="0" rIns="0" bIns="0" rtlCol="0">
            <a:noAutofit/>
          </a:bodyPr>
          <a:lstStyle/>
          <a:p>
            <a:endParaRPr/>
          </a:p>
        </p:txBody>
      </p:sp>
      <p:sp>
        <p:nvSpPr>
          <p:cNvPr id="217" name="object 217"/>
          <p:cNvSpPr/>
          <p:nvPr/>
        </p:nvSpPr>
        <p:spPr>
          <a:xfrm>
            <a:off x="0" y="2797174"/>
            <a:ext cx="9138920" cy="21589"/>
          </a:xfrm>
          <a:custGeom>
            <a:avLst/>
            <a:gdLst/>
            <a:ahLst/>
            <a:cxnLst/>
            <a:rect l="l" t="t" r="r" b="b"/>
            <a:pathLst>
              <a:path w="9138920" h="21589">
                <a:moveTo>
                  <a:pt x="0" y="21589"/>
                </a:moveTo>
                <a:lnTo>
                  <a:pt x="9138920" y="21589"/>
                </a:lnTo>
                <a:lnTo>
                  <a:pt x="9138920" y="0"/>
                </a:lnTo>
                <a:lnTo>
                  <a:pt x="0" y="0"/>
                </a:lnTo>
                <a:lnTo>
                  <a:pt x="0" y="21589"/>
                </a:lnTo>
                <a:close/>
              </a:path>
            </a:pathLst>
          </a:custGeom>
          <a:solidFill>
            <a:srgbClr val="000515"/>
          </a:solidFill>
        </p:spPr>
        <p:txBody>
          <a:bodyPr wrap="square" lIns="0" tIns="0" rIns="0" bIns="0" rtlCol="0">
            <a:noAutofit/>
          </a:bodyPr>
          <a:lstStyle/>
          <a:p>
            <a:endParaRPr/>
          </a:p>
        </p:txBody>
      </p:sp>
      <p:sp>
        <p:nvSpPr>
          <p:cNvPr id="218" name="object 218"/>
          <p:cNvSpPr txBox="1"/>
          <p:nvPr/>
        </p:nvSpPr>
        <p:spPr>
          <a:xfrm>
            <a:off x="1461769" y="367669"/>
            <a:ext cx="6810678" cy="381000"/>
          </a:xfrm>
          <a:prstGeom prst="rect">
            <a:avLst/>
          </a:prstGeom>
        </p:spPr>
        <p:txBody>
          <a:bodyPr wrap="square" lIns="0" tIns="0" rIns="0" bIns="0" rtlCol="0">
            <a:noAutofit/>
          </a:bodyPr>
          <a:lstStyle/>
          <a:p>
            <a:pPr marL="12700">
              <a:lnSpc>
                <a:spcPts val="2980"/>
              </a:lnSpc>
              <a:spcBef>
                <a:spcPts val="149"/>
              </a:spcBef>
            </a:pPr>
            <a:r>
              <a:rPr sz="4200" b="1" spc="0" baseline="3174" dirty="0" smtClean="0">
                <a:solidFill>
                  <a:srgbClr val="FF3300"/>
                </a:solidFill>
                <a:latin typeface="Garamond"/>
                <a:cs typeface="Garamond"/>
              </a:rPr>
              <a:t>C</a:t>
            </a:r>
            <a:r>
              <a:rPr sz="4200" b="1" spc="-9" baseline="3174" dirty="0" smtClean="0">
                <a:solidFill>
                  <a:srgbClr val="FF3300"/>
                </a:solidFill>
                <a:latin typeface="Garamond"/>
                <a:cs typeface="Garamond"/>
              </a:rPr>
              <a:t>H</a:t>
            </a:r>
            <a:r>
              <a:rPr sz="4200" b="1" spc="-4" baseline="3174" dirty="0" smtClean="0">
                <a:solidFill>
                  <a:srgbClr val="FF3300"/>
                </a:solidFill>
                <a:latin typeface="Garamond"/>
                <a:cs typeface="Garamond"/>
              </a:rPr>
              <a:t>A</a:t>
            </a:r>
            <a:r>
              <a:rPr sz="4200" b="1" spc="4" baseline="3174" dirty="0" smtClean="0">
                <a:solidFill>
                  <a:srgbClr val="FF3300"/>
                </a:solidFill>
                <a:latin typeface="Garamond"/>
                <a:cs typeface="Garamond"/>
              </a:rPr>
              <a:t>R</a:t>
            </a:r>
            <a:r>
              <a:rPr sz="4200" b="1" spc="0" baseline="3174" dirty="0" smtClean="0">
                <a:solidFill>
                  <a:srgbClr val="FF3300"/>
                </a:solidFill>
                <a:latin typeface="Garamond"/>
                <a:cs typeface="Garamond"/>
              </a:rPr>
              <a:t>A</a:t>
            </a:r>
            <a:r>
              <a:rPr sz="4200" b="1" spc="-4" baseline="3174" dirty="0" smtClean="0">
                <a:solidFill>
                  <a:srgbClr val="FF3300"/>
                </a:solidFill>
                <a:latin typeface="Garamond"/>
                <a:cs typeface="Garamond"/>
              </a:rPr>
              <a:t>CTE</a:t>
            </a:r>
            <a:r>
              <a:rPr sz="4200" b="1" spc="4" baseline="3174" dirty="0" smtClean="0">
                <a:solidFill>
                  <a:srgbClr val="FF3300"/>
                </a:solidFill>
                <a:latin typeface="Garamond"/>
                <a:cs typeface="Garamond"/>
              </a:rPr>
              <a:t>R</a:t>
            </a:r>
            <a:r>
              <a:rPr sz="4200" b="1" spc="-9" baseline="3174" dirty="0" smtClean="0">
                <a:solidFill>
                  <a:srgbClr val="FF3300"/>
                </a:solidFill>
                <a:latin typeface="Garamond"/>
                <a:cs typeface="Garamond"/>
              </a:rPr>
              <a:t>I</a:t>
            </a:r>
            <a:r>
              <a:rPr sz="4200" b="1" spc="0" baseline="3174" dirty="0" smtClean="0">
                <a:solidFill>
                  <a:srgbClr val="FF3300"/>
                </a:solidFill>
                <a:latin typeface="Garamond"/>
                <a:cs typeface="Garamond"/>
              </a:rPr>
              <a:t>S</a:t>
            </a:r>
            <a:r>
              <a:rPr sz="4200" b="1" spc="-4" baseline="3174" dirty="0" smtClean="0">
                <a:solidFill>
                  <a:srgbClr val="FF3300"/>
                </a:solidFill>
                <a:latin typeface="Garamond"/>
                <a:cs typeface="Garamond"/>
              </a:rPr>
              <a:t>T</a:t>
            </a:r>
            <a:r>
              <a:rPr sz="4200" b="1" spc="-9" baseline="3174" dirty="0" smtClean="0">
                <a:solidFill>
                  <a:srgbClr val="FF3300"/>
                </a:solidFill>
                <a:latin typeface="Garamond"/>
                <a:cs typeface="Garamond"/>
              </a:rPr>
              <a:t>I</a:t>
            </a:r>
            <a:r>
              <a:rPr sz="4200" b="1" spc="0" baseline="3174" dirty="0" smtClean="0">
                <a:solidFill>
                  <a:srgbClr val="FF3300"/>
                </a:solidFill>
                <a:latin typeface="Garamond"/>
                <a:cs typeface="Garamond"/>
              </a:rPr>
              <a:t>CS</a:t>
            </a:r>
            <a:r>
              <a:rPr sz="4200" b="1" spc="-148" baseline="3174" dirty="0" smtClean="0">
                <a:solidFill>
                  <a:srgbClr val="FF3300"/>
                </a:solidFill>
                <a:latin typeface="Garamond"/>
                <a:cs typeface="Garamond"/>
              </a:rPr>
              <a:t> </a:t>
            </a:r>
            <a:r>
              <a:rPr sz="4200" b="1" spc="-4" baseline="3174" dirty="0" smtClean="0">
                <a:solidFill>
                  <a:srgbClr val="FF3300"/>
                </a:solidFill>
                <a:latin typeface="Garamond"/>
                <a:cs typeface="Garamond"/>
              </a:rPr>
              <a:t>O</a:t>
            </a:r>
            <a:r>
              <a:rPr sz="4200" b="1" spc="0" baseline="3174" dirty="0" smtClean="0">
                <a:solidFill>
                  <a:srgbClr val="FF3300"/>
                </a:solidFill>
                <a:latin typeface="Garamond"/>
                <a:cs typeface="Garamond"/>
              </a:rPr>
              <a:t>F</a:t>
            </a:r>
            <a:r>
              <a:rPr sz="4200" b="1" spc="-54" baseline="3174" dirty="0" smtClean="0">
                <a:solidFill>
                  <a:srgbClr val="FF3300"/>
                </a:solidFill>
                <a:latin typeface="Garamond"/>
                <a:cs typeface="Garamond"/>
              </a:rPr>
              <a:t> </a:t>
            </a:r>
            <a:r>
              <a:rPr sz="4200" b="1" spc="0" baseline="3174" dirty="0" smtClean="0">
                <a:solidFill>
                  <a:srgbClr val="FF3300"/>
                </a:solidFill>
                <a:latin typeface="Garamond"/>
                <a:cs typeface="Garamond"/>
              </a:rPr>
              <a:t>AN</a:t>
            </a:r>
            <a:r>
              <a:rPr sz="4200" b="1" spc="-9" baseline="3174" dirty="0" smtClean="0">
                <a:solidFill>
                  <a:srgbClr val="FF3300"/>
                </a:solidFill>
                <a:latin typeface="Garamond"/>
                <a:cs typeface="Garamond"/>
              </a:rPr>
              <a:t> </a:t>
            </a:r>
            <a:r>
              <a:rPr sz="4200" b="1" spc="-4" baseline="3174" dirty="0" smtClean="0">
                <a:solidFill>
                  <a:srgbClr val="FF3300"/>
                </a:solidFill>
                <a:latin typeface="Garamond"/>
                <a:cs typeface="Garamond"/>
              </a:rPr>
              <a:t>E</a:t>
            </a:r>
            <a:r>
              <a:rPr sz="4200" b="1" spc="0" baseline="3174" dirty="0" smtClean="0">
                <a:solidFill>
                  <a:srgbClr val="FF3300"/>
                </a:solidFill>
                <a:latin typeface="Garamond"/>
                <a:cs typeface="Garamond"/>
              </a:rPr>
              <a:t>F</a:t>
            </a:r>
            <a:r>
              <a:rPr sz="4200" b="1" spc="-14" baseline="3174" dirty="0" smtClean="0">
                <a:solidFill>
                  <a:srgbClr val="FF3300"/>
                </a:solidFill>
                <a:latin typeface="Garamond"/>
                <a:cs typeface="Garamond"/>
              </a:rPr>
              <a:t>F</a:t>
            </a:r>
            <a:r>
              <a:rPr sz="4200" b="1" spc="-4" baseline="3174" dirty="0" smtClean="0">
                <a:solidFill>
                  <a:srgbClr val="FF3300"/>
                </a:solidFill>
                <a:latin typeface="Garamond"/>
                <a:cs typeface="Garamond"/>
              </a:rPr>
              <a:t>E</a:t>
            </a:r>
            <a:r>
              <a:rPr sz="4200" b="1" spc="0" baseline="3174" dirty="0" smtClean="0">
                <a:solidFill>
                  <a:srgbClr val="FF3300"/>
                </a:solidFill>
                <a:latin typeface="Garamond"/>
                <a:cs typeface="Garamond"/>
              </a:rPr>
              <a:t>C</a:t>
            </a:r>
            <a:r>
              <a:rPr sz="4200" b="1" spc="-4" baseline="3174" dirty="0" smtClean="0">
                <a:solidFill>
                  <a:srgbClr val="FF3300"/>
                </a:solidFill>
                <a:latin typeface="Garamond"/>
                <a:cs typeface="Garamond"/>
              </a:rPr>
              <a:t>T</a:t>
            </a:r>
            <a:r>
              <a:rPr sz="4200" b="1" spc="-9" baseline="3174" dirty="0" smtClean="0">
                <a:solidFill>
                  <a:srgbClr val="FF3300"/>
                </a:solidFill>
                <a:latin typeface="Garamond"/>
                <a:cs typeface="Garamond"/>
              </a:rPr>
              <a:t>I</a:t>
            </a:r>
            <a:r>
              <a:rPr sz="4200" b="1" spc="-4" baseline="3174" dirty="0" smtClean="0">
                <a:solidFill>
                  <a:srgbClr val="FF3300"/>
                </a:solidFill>
                <a:latin typeface="Garamond"/>
                <a:cs typeface="Garamond"/>
              </a:rPr>
              <a:t>V</a:t>
            </a:r>
            <a:r>
              <a:rPr sz="4200" b="1" spc="0" baseline="3174" dirty="0" smtClean="0">
                <a:solidFill>
                  <a:srgbClr val="FF3300"/>
                </a:solidFill>
                <a:latin typeface="Garamond"/>
                <a:cs typeface="Garamond"/>
              </a:rPr>
              <a:t>E</a:t>
            </a:r>
            <a:endParaRPr sz="2800">
              <a:latin typeface="Garamond"/>
              <a:cs typeface="Garamond"/>
            </a:endParaRPr>
          </a:p>
        </p:txBody>
      </p:sp>
      <p:sp>
        <p:nvSpPr>
          <p:cNvPr id="219" name="object 219"/>
          <p:cNvSpPr txBox="1"/>
          <p:nvPr/>
        </p:nvSpPr>
        <p:spPr>
          <a:xfrm>
            <a:off x="2458720" y="794389"/>
            <a:ext cx="4817453" cy="381000"/>
          </a:xfrm>
          <a:prstGeom prst="rect">
            <a:avLst/>
          </a:prstGeom>
        </p:spPr>
        <p:txBody>
          <a:bodyPr wrap="square" lIns="0" tIns="0" rIns="0" bIns="0" rtlCol="0">
            <a:noAutofit/>
          </a:bodyPr>
          <a:lstStyle/>
          <a:p>
            <a:pPr marL="12700">
              <a:lnSpc>
                <a:spcPts val="2980"/>
              </a:lnSpc>
              <a:spcBef>
                <a:spcPts val="149"/>
              </a:spcBef>
            </a:pPr>
            <a:r>
              <a:rPr sz="4200" b="1" spc="0" baseline="3174" dirty="0" smtClean="0">
                <a:solidFill>
                  <a:srgbClr val="FF3300"/>
                </a:solidFill>
                <a:latin typeface="Garamond"/>
                <a:cs typeface="Garamond"/>
              </a:rPr>
              <a:t>C</a:t>
            </a:r>
            <a:r>
              <a:rPr sz="4200" b="1" spc="-9" baseline="3174" dirty="0" smtClean="0">
                <a:solidFill>
                  <a:srgbClr val="FF3300"/>
                </a:solidFill>
                <a:latin typeface="Garamond"/>
                <a:cs typeface="Garamond"/>
              </a:rPr>
              <a:t>H</a:t>
            </a:r>
            <a:r>
              <a:rPr sz="4200" b="1" spc="-4" baseline="3174" dirty="0" smtClean="0">
                <a:solidFill>
                  <a:srgbClr val="FF3300"/>
                </a:solidFill>
                <a:latin typeface="Garamond"/>
                <a:cs typeface="Garamond"/>
              </a:rPr>
              <a:t>E</a:t>
            </a:r>
            <a:r>
              <a:rPr sz="4200" b="1" spc="0" baseline="3174" dirty="0" smtClean="0">
                <a:solidFill>
                  <a:srgbClr val="FF3300"/>
                </a:solidFill>
                <a:latin typeface="Garamond"/>
                <a:cs typeface="Garamond"/>
              </a:rPr>
              <a:t>M</a:t>
            </a:r>
            <a:r>
              <a:rPr sz="4200" b="1" spc="-9" baseline="3174" dirty="0" smtClean="0">
                <a:solidFill>
                  <a:srgbClr val="FF3300"/>
                </a:solidFill>
                <a:latin typeface="Garamond"/>
                <a:cs typeface="Garamond"/>
              </a:rPr>
              <a:t>I</a:t>
            </a:r>
            <a:r>
              <a:rPr sz="4200" b="1" spc="0" baseline="3174" dirty="0" smtClean="0">
                <a:solidFill>
                  <a:srgbClr val="FF3300"/>
                </a:solidFill>
                <a:latin typeface="Garamond"/>
                <a:cs typeface="Garamond"/>
              </a:rPr>
              <a:t>S</a:t>
            </a:r>
            <a:r>
              <a:rPr sz="4200" b="1" spc="-4" baseline="3174" dirty="0" smtClean="0">
                <a:solidFill>
                  <a:srgbClr val="FF3300"/>
                </a:solidFill>
                <a:latin typeface="Garamond"/>
                <a:cs typeface="Garamond"/>
              </a:rPr>
              <a:t>T</a:t>
            </a:r>
            <a:r>
              <a:rPr sz="4200" b="1" spc="4" baseline="3174" dirty="0" smtClean="0">
                <a:solidFill>
                  <a:srgbClr val="FF3300"/>
                </a:solidFill>
                <a:latin typeface="Garamond"/>
                <a:cs typeface="Garamond"/>
              </a:rPr>
              <a:t>R</a:t>
            </a:r>
            <a:r>
              <a:rPr sz="4200" b="1" spc="0" baseline="3174" dirty="0" smtClean="0">
                <a:solidFill>
                  <a:srgbClr val="FF3300"/>
                </a:solidFill>
                <a:latin typeface="Garamond"/>
                <a:cs typeface="Garamond"/>
              </a:rPr>
              <a:t>Y</a:t>
            </a:r>
            <a:r>
              <a:rPr sz="4200" b="1" spc="-114" baseline="3174" dirty="0" smtClean="0">
                <a:solidFill>
                  <a:srgbClr val="FF3300"/>
                </a:solidFill>
                <a:latin typeface="Garamond"/>
                <a:cs typeface="Garamond"/>
              </a:rPr>
              <a:t> </a:t>
            </a:r>
            <a:r>
              <a:rPr sz="4200" b="1" spc="0" baseline="3174" dirty="0" smtClean="0">
                <a:solidFill>
                  <a:srgbClr val="FF3300"/>
                </a:solidFill>
                <a:latin typeface="Garamond"/>
                <a:cs typeface="Garamond"/>
              </a:rPr>
              <a:t>L</a:t>
            </a:r>
            <a:r>
              <a:rPr sz="4200" b="1" spc="-4" baseline="3174" dirty="0" smtClean="0">
                <a:solidFill>
                  <a:srgbClr val="FF3300"/>
                </a:solidFill>
                <a:latin typeface="Garamond"/>
                <a:cs typeface="Garamond"/>
              </a:rPr>
              <a:t>A</a:t>
            </a:r>
            <a:r>
              <a:rPr sz="4200" b="1" spc="0" baseline="3174" dirty="0" smtClean="0">
                <a:solidFill>
                  <a:srgbClr val="FF3300"/>
                </a:solidFill>
                <a:latin typeface="Garamond"/>
                <a:cs typeface="Garamond"/>
              </a:rPr>
              <a:t>B</a:t>
            </a:r>
            <a:r>
              <a:rPr sz="4200" b="1" spc="-14" baseline="3174" dirty="0" smtClean="0">
                <a:solidFill>
                  <a:srgbClr val="FF3300"/>
                </a:solidFill>
                <a:latin typeface="Garamond"/>
                <a:cs typeface="Garamond"/>
              </a:rPr>
              <a:t>O</a:t>
            </a:r>
            <a:r>
              <a:rPr sz="4200" b="1" spc="4" baseline="3174" dirty="0" smtClean="0">
                <a:solidFill>
                  <a:srgbClr val="FF3300"/>
                </a:solidFill>
                <a:latin typeface="Garamond"/>
                <a:cs typeface="Garamond"/>
              </a:rPr>
              <a:t>R</a:t>
            </a:r>
            <a:r>
              <a:rPr sz="4200" b="1" spc="0" baseline="3174" dirty="0" smtClean="0">
                <a:solidFill>
                  <a:srgbClr val="FF3300"/>
                </a:solidFill>
                <a:latin typeface="Garamond"/>
                <a:cs typeface="Garamond"/>
              </a:rPr>
              <a:t>A</a:t>
            </a:r>
            <a:r>
              <a:rPr sz="4200" b="1" spc="-4" baseline="3174" dirty="0" smtClean="0">
                <a:solidFill>
                  <a:srgbClr val="FF3300"/>
                </a:solidFill>
                <a:latin typeface="Garamond"/>
                <a:cs typeface="Garamond"/>
              </a:rPr>
              <a:t>T</a:t>
            </a:r>
            <a:r>
              <a:rPr sz="4200" b="1" spc="-14" baseline="3174" dirty="0" smtClean="0">
                <a:solidFill>
                  <a:srgbClr val="FF3300"/>
                </a:solidFill>
                <a:latin typeface="Garamond"/>
                <a:cs typeface="Garamond"/>
              </a:rPr>
              <a:t>O</a:t>
            </a:r>
            <a:r>
              <a:rPr sz="4200" b="1" spc="4" baseline="3174" dirty="0" smtClean="0">
                <a:solidFill>
                  <a:srgbClr val="FF3300"/>
                </a:solidFill>
                <a:latin typeface="Garamond"/>
                <a:cs typeface="Garamond"/>
              </a:rPr>
              <a:t>R</a:t>
            </a:r>
            <a:r>
              <a:rPr sz="4200" b="1" spc="0" baseline="3174" dirty="0" smtClean="0">
                <a:solidFill>
                  <a:srgbClr val="FF3300"/>
                </a:solidFill>
                <a:latin typeface="Garamond"/>
                <a:cs typeface="Garamond"/>
              </a:rPr>
              <a:t>Y</a:t>
            </a:r>
            <a:endParaRPr sz="2800">
              <a:latin typeface="Garamond"/>
              <a:cs typeface="Garamond"/>
            </a:endParaRPr>
          </a:p>
        </p:txBody>
      </p:sp>
      <p:sp>
        <p:nvSpPr>
          <p:cNvPr id="220" name="object 220"/>
          <p:cNvSpPr txBox="1"/>
          <p:nvPr/>
        </p:nvSpPr>
        <p:spPr>
          <a:xfrm>
            <a:off x="1141730" y="1632135"/>
            <a:ext cx="3284829" cy="330200"/>
          </a:xfrm>
          <a:prstGeom prst="rect">
            <a:avLst/>
          </a:prstGeom>
        </p:spPr>
        <p:txBody>
          <a:bodyPr wrap="square" lIns="0" tIns="0" rIns="0" bIns="0" rtlCol="0">
            <a:noAutofit/>
          </a:bodyPr>
          <a:lstStyle/>
          <a:p>
            <a:pPr marL="12700">
              <a:lnSpc>
                <a:spcPts val="2570"/>
              </a:lnSpc>
              <a:spcBef>
                <a:spcPts val="128"/>
              </a:spcBef>
            </a:pPr>
            <a:r>
              <a:rPr sz="3600" spc="9" baseline="2469" dirty="0" smtClean="0">
                <a:solidFill>
                  <a:srgbClr val="FFFFFF"/>
                </a:solidFill>
                <a:latin typeface="Garamond"/>
                <a:cs typeface="Garamond"/>
              </a:rPr>
              <a:t>P</a:t>
            </a:r>
            <a:r>
              <a:rPr sz="3600" spc="0" baseline="2469" dirty="0" smtClean="0">
                <a:solidFill>
                  <a:srgbClr val="FFFFFF"/>
                </a:solidFill>
                <a:latin typeface="Garamond"/>
                <a:cs typeface="Garamond"/>
              </a:rPr>
              <a:t>r</a:t>
            </a:r>
            <a:r>
              <a:rPr sz="3600" spc="4" baseline="2469" dirty="0" smtClean="0">
                <a:solidFill>
                  <a:srgbClr val="FFFFFF"/>
                </a:solidFill>
                <a:latin typeface="Garamond"/>
                <a:cs typeface="Garamond"/>
              </a:rPr>
              <a:t>ov</a:t>
            </a:r>
            <a:r>
              <a:rPr sz="3600" spc="0" baseline="2469" dirty="0" smtClean="0">
                <a:solidFill>
                  <a:srgbClr val="FFFFFF"/>
                </a:solidFill>
                <a:latin typeface="Garamond"/>
                <a:cs typeface="Garamond"/>
              </a:rPr>
              <a:t>i</a:t>
            </a:r>
            <a:r>
              <a:rPr sz="3600" spc="-4" baseline="2469" dirty="0" smtClean="0">
                <a:solidFill>
                  <a:srgbClr val="FFFFFF"/>
                </a:solidFill>
                <a:latin typeface="Garamond"/>
                <a:cs typeface="Garamond"/>
              </a:rPr>
              <a:t>s</a:t>
            </a:r>
            <a:r>
              <a:rPr sz="3600" spc="0" baseline="2469" dirty="0" smtClean="0">
                <a:solidFill>
                  <a:srgbClr val="FFFFFF"/>
                </a:solidFill>
                <a:latin typeface="Garamond"/>
                <a:cs typeface="Garamond"/>
              </a:rPr>
              <a:t>i</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n</a:t>
            </a:r>
            <a:r>
              <a:rPr sz="3600" spc="-38" baseline="2469" dirty="0" smtClean="0">
                <a:solidFill>
                  <a:srgbClr val="FFFFFF"/>
                </a:solidFill>
                <a:latin typeface="Garamond"/>
                <a:cs typeface="Garamond"/>
              </a:rPr>
              <a:t> </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f</a:t>
            </a:r>
            <a:r>
              <a:rPr sz="3600" spc="-7" baseline="2469" dirty="0" smtClean="0">
                <a:solidFill>
                  <a:srgbClr val="FFFFFF"/>
                </a:solidFill>
                <a:latin typeface="Garamond"/>
                <a:cs typeface="Garamond"/>
              </a:rPr>
              <a:t> </a:t>
            </a:r>
            <a:r>
              <a:rPr sz="3600" spc="4" baseline="2469" dirty="0" smtClean="0">
                <a:solidFill>
                  <a:srgbClr val="FFFFFF"/>
                </a:solidFill>
                <a:latin typeface="Garamond"/>
                <a:cs typeface="Garamond"/>
              </a:rPr>
              <a:t>f</a:t>
            </a:r>
            <a:r>
              <a:rPr sz="3600" spc="0" baseline="2469" dirty="0" smtClean="0">
                <a:solidFill>
                  <a:srgbClr val="FFFFFF"/>
                </a:solidFill>
                <a:latin typeface="Garamond"/>
                <a:cs typeface="Garamond"/>
              </a:rPr>
              <a:t>ire</a:t>
            </a:r>
            <a:r>
              <a:rPr sz="3600" spc="-7" baseline="2469" dirty="0" smtClean="0">
                <a:solidFill>
                  <a:srgbClr val="FFFFFF"/>
                </a:solidFill>
                <a:latin typeface="Garamond"/>
                <a:cs typeface="Garamond"/>
              </a:rPr>
              <a:t> </a:t>
            </a:r>
            <a:r>
              <a:rPr sz="3600" spc="-4" baseline="2469" dirty="0" smtClean="0">
                <a:solidFill>
                  <a:srgbClr val="FFFFFF"/>
                </a:solidFill>
                <a:latin typeface="Garamond"/>
                <a:cs typeface="Garamond"/>
              </a:rPr>
              <a:t>C</a:t>
            </a:r>
            <a:r>
              <a:rPr sz="3600" spc="4" baseline="2469" dirty="0" smtClean="0">
                <a:solidFill>
                  <a:srgbClr val="FFFFFF"/>
                </a:solidFill>
                <a:latin typeface="Garamond"/>
                <a:cs typeface="Garamond"/>
              </a:rPr>
              <a:t>u</a:t>
            </a:r>
            <a:r>
              <a:rPr sz="3600" spc="-4" baseline="2469" dirty="0" smtClean="0">
                <a:solidFill>
                  <a:srgbClr val="FFFFFF"/>
                </a:solidFill>
                <a:latin typeface="Garamond"/>
                <a:cs typeface="Garamond"/>
              </a:rPr>
              <a:t>p</a:t>
            </a:r>
            <a:r>
              <a:rPr sz="3600" spc="4" baseline="2469" dirty="0" smtClean="0">
                <a:solidFill>
                  <a:srgbClr val="FFFFFF"/>
                </a:solidFill>
                <a:latin typeface="Garamond"/>
                <a:cs typeface="Garamond"/>
              </a:rPr>
              <a:t>b</a:t>
            </a:r>
            <a:r>
              <a:rPr sz="3600" spc="-4" baseline="2469" dirty="0" smtClean="0">
                <a:solidFill>
                  <a:srgbClr val="FFFFFF"/>
                </a:solidFill>
                <a:latin typeface="Garamond"/>
                <a:cs typeface="Garamond"/>
              </a:rPr>
              <a:t>oa</a:t>
            </a:r>
            <a:r>
              <a:rPr sz="3600" spc="9" baseline="2469" dirty="0" smtClean="0">
                <a:solidFill>
                  <a:srgbClr val="FFFFFF"/>
                </a:solidFill>
                <a:latin typeface="Garamond"/>
                <a:cs typeface="Garamond"/>
              </a:rPr>
              <a:t>r</a:t>
            </a:r>
            <a:r>
              <a:rPr sz="3600" spc="0" baseline="2469" dirty="0" smtClean="0">
                <a:solidFill>
                  <a:srgbClr val="FFFFFF"/>
                </a:solidFill>
                <a:latin typeface="Garamond"/>
                <a:cs typeface="Garamond"/>
              </a:rPr>
              <a:t>d</a:t>
            </a:r>
            <a:endParaRPr sz="2400">
              <a:latin typeface="Garamond"/>
              <a:cs typeface="Garamond"/>
            </a:endParaRPr>
          </a:p>
        </p:txBody>
      </p:sp>
      <p:sp>
        <p:nvSpPr>
          <p:cNvPr id="221" name="object 221"/>
          <p:cNvSpPr txBox="1"/>
          <p:nvPr/>
        </p:nvSpPr>
        <p:spPr>
          <a:xfrm>
            <a:off x="534669" y="1648142"/>
            <a:ext cx="232832" cy="238760"/>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22" name="object 222"/>
          <p:cNvSpPr txBox="1"/>
          <p:nvPr/>
        </p:nvSpPr>
        <p:spPr>
          <a:xfrm>
            <a:off x="1141730" y="2000435"/>
            <a:ext cx="4750614" cy="330200"/>
          </a:xfrm>
          <a:prstGeom prst="rect">
            <a:avLst/>
          </a:prstGeom>
        </p:spPr>
        <p:txBody>
          <a:bodyPr wrap="square" lIns="0" tIns="0" rIns="0" bIns="0" rtlCol="0">
            <a:noAutofit/>
          </a:bodyPr>
          <a:lstStyle/>
          <a:p>
            <a:pPr marL="12700">
              <a:lnSpc>
                <a:spcPts val="2570"/>
              </a:lnSpc>
              <a:spcBef>
                <a:spcPts val="128"/>
              </a:spcBef>
            </a:pPr>
            <a:r>
              <a:rPr sz="3600" spc="4" baseline="2469" dirty="0" smtClean="0">
                <a:solidFill>
                  <a:srgbClr val="FFFFFF"/>
                </a:solidFill>
                <a:latin typeface="Garamond"/>
                <a:cs typeface="Garamond"/>
              </a:rPr>
              <a:t>B</a:t>
            </a:r>
            <a:r>
              <a:rPr sz="3600" spc="-4" baseline="2469" dirty="0" smtClean="0">
                <a:solidFill>
                  <a:srgbClr val="FFFFFF"/>
                </a:solidFill>
                <a:latin typeface="Garamond"/>
                <a:cs typeface="Garamond"/>
              </a:rPr>
              <a:t>a</a:t>
            </a:r>
            <a:r>
              <a:rPr sz="3600" spc="0" baseline="2469" dirty="0" smtClean="0">
                <a:solidFill>
                  <a:srgbClr val="FFFFFF"/>
                </a:solidFill>
                <a:latin typeface="Garamond"/>
                <a:cs typeface="Garamond"/>
              </a:rPr>
              <a:t>l</a:t>
            </a:r>
            <a:r>
              <a:rPr sz="3600" spc="-4" baseline="2469" dirty="0" smtClean="0">
                <a:solidFill>
                  <a:srgbClr val="FFFFFF"/>
                </a:solidFill>
                <a:latin typeface="Garamond"/>
                <a:cs typeface="Garamond"/>
              </a:rPr>
              <a:t>a</a:t>
            </a:r>
            <a:r>
              <a:rPr sz="3600" spc="4" baseline="2469" dirty="0" smtClean="0">
                <a:solidFill>
                  <a:srgbClr val="FFFFFF"/>
                </a:solidFill>
                <a:latin typeface="Garamond"/>
                <a:cs typeface="Garamond"/>
              </a:rPr>
              <a:t>n</a:t>
            </a:r>
            <a:r>
              <a:rPr sz="3600" spc="-9" baseline="2469" dirty="0" smtClean="0">
                <a:solidFill>
                  <a:srgbClr val="FFFFFF"/>
                </a:solidFill>
                <a:latin typeface="Garamond"/>
                <a:cs typeface="Garamond"/>
              </a:rPr>
              <a:t>c</a:t>
            </a:r>
            <a:r>
              <a:rPr sz="3600" spc="0" baseline="2469" dirty="0" smtClean="0">
                <a:solidFill>
                  <a:srgbClr val="FFFFFF"/>
                </a:solidFill>
                <a:latin typeface="Garamond"/>
                <a:cs typeface="Garamond"/>
              </a:rPr>
              <a:t>ed</a:t>
            </a:r>
            <a:r>
              <a:rPr sz="3600" spc="-46" baseline="2469" dirty="0" smtClean="0">
                <a:solidFill>
                  <a:srgbClr val="FFFFFF"/>
                </a:solidFill>
                <a:latin typeface="Garamond"/>
                <a:cs typeface="Garamond"/>
              </a:rPr>
              <a:t> </a:t>
            </a:r>
            <a:r>
              <a:rPr sz="3600" spc="4" baseline="2469" dirty="0" smtClean="0">
                <a:solidFill>
                  <a:srgbClr val="FFFFFF"/>
                </a:solidFill>
                <a:latin typeface="Garamond"/>
                <a:cs typeface="Garamond"/>
              </a:rPr>
              <a:t>b</a:t>
            </a:r>
            <a:r>
              <a:rPr sz="3600" spc="-9" baseline="2469" dirty="0" smtClean="0">
                <a:solidFill>
                  <a:srgbClr val="FFFFFF"/>
                </a:solidFill>
                <a:latin typeface="Garamond"/>
                <a:cs typeface="Garamond"/>
              </a:rPr>
              <a:t>e</a:t>
            </a:r>
            <a:r>
              <a:rPr sz="3600" spc="4" baseline="2469" dirty="0" smtClean="0">
                <a:solidFill>
                  <a:srgbClr val="FFFFFF"/>
                </a:solidFill>
                <a:latin typeface="Garamond"/>
                <a:cs typeface="Garamond"/>
              </a:rPr>
              <a:t>n</a:t>
            </a:r>
            <a:r>
              <a:rPr sz="3600" spc="-9" baseline="2469" dirty="0" smtClean="0">
                <a:solidFill>
                  <a:srgbClr val="FFFFFF"/>
                </a:solidFill>
                <a:latin typeface="Garamond"/>
                <a:cs typeface="Garamond"/>
              </a:rPr>
              <a:t>c</a:t>
            </a:r>
            <a:r>
              <a:rPr sz="3600" spc="4" baseline="2469" dirty="0" smtClean="0">
                <a:solidFill>
                  <a:srgbClr val="FFFFFF"/>
                </a:solidFill>
                <a:latin typeface="Garamond"/>
                <a:cs typeface="Garamond"/>
              </a:rPr>
              <a:t>h</a:t>
            </a:r>
            <a:r>
              <a:rPr sz="3600" spc="0" baseline="2469" dirty="0" smtClean="0">
                <a:solidFill>
                  <a:srgbClr val="FFFFFF"/>
                </a:solidFill>
                <a:latin typeface="Garamond"/>
                <a:cs typeface="Garamond"/>
              </a:rPr>
              <a:t>,</a:t>
            </a:r>
            <a:r>
              <a:rPr sz="3600" spc="-25" baseline="2469" dirty="0" smtClean="0">
                <a:solidFill>
                  <a:srgbClr val="FFFFFF"/>
                </a:solidFill>
                <a:latin typeface="Garamond"/>
                <a:cs typeface="Garamond"/>
              </a:rPr>
              <a:t> </a:t>
            </a:r>
            <a:r>
              <a:rPr sz="3600" spc="0" baseline="2469" dirty="0" smtClean="0">
                <a:solidFill>
                  <a:srgbClr val="FFFFFF"/>
                </a:solidFill>
                <a:latin typeface="Garamond"/>
                <a:cs typeface="Garamond"/>
              </a:rPr>
              <a:t>with</a:t>
            </a:r>
            <a:r>
              <a:rPr sz="3600" spc="-50" baseline="2469" dirty="0" smtClean="0">
                <a:solidFill>
                  <a:srgbClr val="FFFFFF"/>
                </a:solidFill>
                <a:latin typeface="Garamond"/>
                <a:cs typeface="Garamond"/>
              </a:rPr>
              <a:t> </a:t>
            </a:r>
            <a:r>
              <a:rPr sz="3600" spc="-4" baseline="2469" dirty="0" smtClean="0">
                <a:solidFill>
                  <a:srgbClr val="FFFFFF"/>
                </a:solidFill>
                <a:latin typeface="Garamond"/>
                <a:cs typeface="Garamond"/>
              </a:rPr>
              <a:t>a</a:t>
            </a:r>
            <a:r>
              <a:rPr sz="3600" spc="0" baseline="2469" dirty="0" smtClean="0">
                <a:solidFill>
                  <a:srgbClr val="FFFFFF"/>
                </a:solidFill>
                <a:latin typeface="Garamond"/>
                <a:cs typeface="Garamond"/>
              </a:rPr>
              <a:t>d</a:t>
            </a:r>
            <a:r>
              <a:rPr sz="3600" spc="4" baseline="2469" dirty="0" smtClean="0">
                <a:solidFill>
                  <a:srgbClr val="FFFFFF"/>
                </a:solidFill>
                <a:latin typeface="Garamond"/>
                <a:cs typeface="Garamond"/>
              </a:rPr>
              <a:t>j</a:t>
            </a:r>
            <a:r>
              <a:rPr sz="3600" spc="-4" baseline="2469" dirty="0" smtClean="0">
                <a:solidFill>
                  <a:srgbClr val="FFFFFF"/>
                </a:solidFill>
                <a:latin typeface="Garamond"/>
                <a:cs typeface="Garamond"/>
              </a:rPr>
              <a:t>a</a:t>
            </a:r>
            <a:r>
              <a:rPr sz="3600" spc="-9" baseline="2469" dirty="0" smtClean="0">
                <a:solidFill>
                  <a:srgbClr val="FFFFFF"/>
                </a:solidFill>
                <a:latin typeface="Garamond"/>
                <a:cs typeface="Garamond"/>
              </a:rPr>
              <a:t>c</a:t>
            </a:r>
            <a:r>
              <a:rPr sz="3600" spc="0" baseline="2469" dirty="0" smtClean="0">
                <a:solidFill>
                  <a:srgbClr val="FFFFFF"/>
                </a:solidFill>
                <a:latin typeface="Garamond"/>
                <a:cs typeface="Garamond"/>
              </a:rPr>
              <a:t>e</a:t>
            </a:r>
            <a:r>
              <a:rPr sz="3600" spc="-4" baseline="2469" dirty="0" smtClean="0">
                <a:solidFill>
                  <a:srgbClr val="FFFFFF"/>
                </a:solidFill>
                <a:latin typeface="Garamond"/>
                <a:cs typeface="Garamond"/>
              </a:rPr>
              <a:t>n</a:t>
            </a:r>
            <a:r>
              <a:rPr sz="3600" spc="0" baseline="2469" dirty="0" smtClean="0">
                <a:solidFill>
                  <a:srgbClr val="FFFFFF"/>
                </a:solidFill>
                <a:latin typeface="Garamond"/>
                <a:cs typeface="Garamond"/>
              </a:rPr>
              <a:t>t</a:t>
            </a:r>
            <a:r>
              <a:rPr sz="3600" spc="-39" baseline="2469" dirty="0" smtClean="0">
                <a:solidFill>
                  <a:srgbClr val="FFFFFF"/>
                </a:solidFill>
                <a:latin typeface="Garamond"/>
                <a:cs typeface="Garamond"/>
              </a:rPr>
              <a:t> </a:t>
            </a:r>
            <a:r>
              <a:rPr sz="3600" spc="0" baseline="2469" dirty="0" smtClean="0">
                <a:solidFill>
                  <a:srgbClr val="FFFFFF"/>
                </a:solidFill>
                <a:latin typeface="Garamond"/>
                <a:cs typeface="Garamond"/>
              </a:rPr>
              <a:t>el</a:t>
            </a:r>
            <a:r>
              <a:rPr sz="3600" spc="-9" baseline="2469" dirty="0" smtClean="0">
                <a:solidFill>
                  <a:srgbClr val="FFFFFF"/>
                </a:solidFill>
                <a:latin typeface="Garamond"/>
                <a:cs typeface="Garamond"/>
              </a:rPr>
              <a:t>e</a:t>
            </a:r>
            <a:r>
              <a:rPr sz="3600" spc="0" baseline="2469" dirty="0" smtClean="0">
                <a:solidFill>
                  <a:srgbClr val="FFFFFF"/>
                </a:solidFill>
                <a:latin typeface="Garamond"/>
                <a:cs typeface="Garamond"/>
              </a:rPr>
              <a:t>ctric</a:t>
            </a:r>
            <a:r>
              <a:rPr sz="3600" spc="-9" baseline="2469" dirty="0" smtClean="0">
                <a:solidFill>
                  <a:srgbClr val="FFFFFF"/>
                </a:solidFill>
                <a:latin typeface="Garamond"/>
                <a:cs typeface="Garamond"/>
              </a:rPr>
              <a:t>a</a:t>
            </a:r>
            <a:r>
              <a:rPr sz="3600" spc="0" baseline="2469" dirty="0" smtClean="0">
                <a:solidFill>
                  <a:srgbClr val="FFFFFF"/>
                </a:solidFill>
                <a:latin typeface="Garamond"/>
                <a:cs typeface="Garamond"/>
              </a:rPr>
              <a:t>l</a:t>
            </a:r>
            <a:endParaRPr sz="2400">
              <a:latin typeface="Garamond"/>
              <a:cs typeface="Garamond"/>
            </a:endParaRPr>
          </a:p>
        </p:txBody>
      </p:sp>
      <p:sp>
        <p:nvSpPr>
          <p:cNvPr id="223" name="object 223"/>
          <p:cNvSpPr txBox="1"/>
          <p:nvPr/>
        </p:nvSpPr>
        <p:spPr>
          <a:xfrm>
            <a:off x="5884722" y="2000435"/>
            <a:ext cx="1764106" cy="330200"/>
          </a:xfrm>
          <a:prstGeom prst="rect">
            <a:avLst/>
          </a:prstGeom>
        </p:spPr>
        <p:txBody>
          <a:bodyPr wrap="square" lIns="0" tIns="0" rIns="0" bIns="0" rtlCol="0">
            <a:noAutofit/>
          </a:bodyPr>
          <a:lstStyle/>
          <a:p>
            <a:pPr marL="12700">
              <a:lnSpc>
                <a:spcPts val="2570"/>
              </a:lnSpc>
              <a:spcBef>
                <a:spcPts val="128"/>
              </a:spcBef>
            </a:pPr>
            <a:r>
              <a:rPr sz="3600" spc="0" baseline="2469" dirty="0" smtClean="0">
                <a:solidFill>
                  <a:srgbClr val="FFFFFF"/>
                </a:solidFill>
                <a:latin typeface="Garamond"/>
                <a:cs typeface="Garamond"/>
              </a:rPr>
              <a:t>m</a:t>
            </a:r>
            <a:r>
              <a:rPr sz="3600" spc="-9" baseline="2469" dirty="0" smtClean="0">
                <a:solidFill>
                  <a:srgbClr val="FFFFFF"/>
                </a:solidFill>
                <a:latin typeface="Garamond"/>
                <a:cs typeface="Garamond"/>
              </a:rPr>
              <a:t>a</a:t>
            </a:r>
            <a:r>
              <a:rPr sz="3600" spc="0" baseline="2469" dirty="0" smtClean="0">
                <a:solidFill>
                  <a:srgbClr val="FFFFFF"/>
                </a:solidFill>
                <a:latin typeface="Garamond"/>
                <a:cs typeface="Garamond"/>
              </a:rPr>
              <a:t>i</a:t>
            </a:r>
            <a:r>
              <a:rPr sz="3600" spc="4" baseline="2469" dirty="0" smtClean="0">
                <a:solidFill>
                  <a:srgbClr val="FFFFFF"/>
                </a:solidFill>
                <a:latin typeface="Garamond"/>
                <a:cs typeface="Garamond"/>
              </a:rPr>
              <a:t>n</a:t>
            </a:r>
            <a:r>
              <a:rPr sz="3600" spc="0" baseline="2469" dirty="0" smtClean="0">
                <a:solidFill>
                  <a:srgbClr val="FFFFFF"/>
                </a:solidFill>
                <a:latin typeface="Garamond"/>
                <a:cs typeface="Garamond"/>
              </a:rPr>
              <a:t>s</a:t>
            </a:r>
            <a:r>
              <a:rPr sz="3600" spc="-13" baseline="2469" dirty="0" smtClean="0">
                <a:solidFill>
                  <a:srgbClr val="FFFFFF"/>
                </a:solidFill>
                <a:latin typeface="Garamond"/>
                <a:cs typeface="Garamond"/>
              </a:rPr>
              <a:t> </a:t>
            </a:r>
            <a:r>
              <a:rPr sz="3600" spc="0" baseline="2469" dirty="0" smtClean="0">
                <a:solidFill>
                  <a:srgbClr val="FFFFFF"/>
                </a:solidFill>
                <a:latin typeface="Garamond"/>
                <a:cs typeface="Garamond"/>
              </a:rPr>
              <a:t>circuit</a:t>
            </a:r>
            <a:r>
              <a:rPr sz="3600" spc="-9" baseline="2469" dirty="0" smtClean="0">
                <a:solidFill>
                  <a:srgbClr val="FFFFFF"/>
                </a:solidFill>
                <a:latin typeface="Garamond"/>
                <a:cs typeface="Garamond"/>
              </a:rPr>
              <a:t>s</a:t>
            </a:r>
            <a:r>
              <a:rPr sz="3600" spc="0" baseline="2469" dirty="0" smtClean="0">
                <a:solidFill>
                  <a:srgbClr val="FFFFFF"/>
                </a:solidFill>
                <a:latin typeface="Garamond"/>
                <a:cs typeface="Garamond"/>
              </a:rPr>
              <a:t>.</a:t>
            </a:r>
            <a:endParaRPr sz="2400">
              <a:latin typeface="Garamond"/>
              <a:cs typeface="Garamond"/>
            </a:endParaRPr>
          </a:p>
        </p:txBody>
      </p:sp>
      <p:sp>
        <p:nvSpPr>
          <p:cNvPr id="224" name="object 224"/>
          <p:cNvSpPr txBox="1"/>
          <p:nvPr/>
        </p:nvSpPr>
        <p:spPr>
          <a:xfrm>
            <a:off x="534669" y="2016442"/>
            <a:ext cx="232832" cy="238760"/>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25" name="object 225"/>
          <p:cNvSpPr txBox="1"/>
          <p:nvPr/>
        </p:nvSpPr>
        <p:spPr>
          <a:xfrm>
            <a:off x="1141730" y="2368735"/>
            <a:ext cx="2187017" cy="330200"/>
          </a:xfrm>
          <a:prstGeom prst="rect">
            <a:avLst/>
          </a:prstGeom>
        </p:spPr>
        <p:txBody>
          <a:bodyPr wrap="square" lIns="0" tIns="0" rIns="0" bIns="0" rtlCol="0">
            <a:noAutofit/>
          </a:bodyPr>
          <a:lstStyle/>
          <a:p>
            <a:pPr marL="12700">
              <a:lnSpc>
                <a:spcPts val="2570"/>
              </a:lnSpc>
              <a:spcBef>
                <a:spcPts val="128"/>
              </a:spcBef>
            </a:pPr>
            <a:r>
              <a:rPr sz="3600" spc="0" baseline="2469" dirty="0" smtClean="0">
                <a:solidFill>
                  <a:srgbClr val="FFFFFF"/>
                </a:solidFill>
                <a:latin typeface="Garamond"/>
                <a:cs typeface="Garamond"/>
              </a:rPr>
              <a:t>Go</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d </a:t>
            </a:r>
            <a:r>
              <a:rPr sz="3600" spc="4" baseline="2469" dirty="0" smtClean="0">
                <a:solidFill>
                  <a:srgbClr val="FFFFFF"/>
                </a:solidFill>
                <a:latin typeface="Garamond"/>
                <a:cs typeface="Garamond"/>
              </a:rPr>
              <a:t>v</a:t>
            </a:r>
            <a:r>
              <a:rPr sz="3600" spc="-9" baseline="2469" dirty="0" smtClean="0">
                <a:solidFill>
                  <a:srgbClr val="FFFFFF"/>
                </a:solidFill>
                <a:latin typeface="Garamond"/>
                <a:cs typeface="Garamond"/>
              </a:rPr>
              <a:t>e</a:t>
            </a:r>
            <a:r>
              <a:rPr sz="3600" spc="9" baseline="2469" dirty="0" smtClean="0">
                <a:solidFill>
                  <a:srgbClr val="FFFFFF"/>
                </a:solidFill>
                <a:latin typeface="Garamond"/>
                <a:cs typeface="Garamond"/>
              </a:rPr>
              <a:t>r</a:t>
            </a:r>
            <a:r>
              <a:rPr sz="3600" spc="0" baseline="2469" dirty="0" smtClean="0">
                <a:solidFill>
                  <a:srgbClr val="FFFFFF"/>
                </a:solidFill>
                <a:latin typeface="Garamond"/>
                <a:cs typeface="Garamond"/>
              </a:rPr>
              <a:t>i</a:t>
            </a:r>
            <a:r>
              <a:rPr sz="3600" spc="4" baseline="2469" dirty="0" smtClean="0">
                <a:solidFill>
                  <a:srgbClr val="FFFFFF"/>
                </a:solidFill>
                <a:latin typeface="Garamond"/>
                <a:cs typeface="Garamond"/>
              </a:rPr>
              <a:t>f</a:t>
            </a:r>
            <a:r>
              <a:rPr sz="3600" spc="0" baseline="2469" dirty="0" smtClean="0">
                <a:solidFill>
                  <a:srgbClr val="FFFFFF"/>
                </a:solidFill>
                <a:latin typeface="Garamond"/>
                <a:cs typeface="Garamond"/>
              </a:rPr>
              <a:t>ic</a:t>
            </a:r>
            <a:r>
              <a:rPr sz="3600" spc="-4" baseline="2469" dirty="0" smtClean="0">
                <a:solidFill>
                  <a:srgbClr val="FFFFFF"/>
                </a:solidFill>
                <a:latin typeface="Garamond"/>
                <a:cs typeface="Garamond"/>
              </a:rPr>
              <a:t>a</a:t>
            </a:r>
            <a:r>
              <a:rPr sz="3600" spc="0" baseline="2469" dirty="0" smtClean="0">
                <a:solidFill>
                  <a:srgbClr val="FFFFFF"/>
                </a:solidFill>
                <a:latin typeface="Garamond"/>
                <a:cs typeface="Garamond"/>
              </a:rPr>
              <a:t>ti</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n</a:t>
            </a:r>
            <a:endParaRPr sz="2400">
              <a:latin typeface="Garamond"/>
              <a:cs typeface="Garamond"/>
            </a:endParaRPr>
          </a:p>
        </p:txBody>
      </p:sp>
      <p:sp>
        <p:nvSpPr>
          <p:cNvPr id="226" name="object 226"/>
          <p:cNvSpPr txBox="1"/>
          <p:nvPr/>
        </p:nvSpPr>
        <p:spPr>
          <a:xfrm>
            <a:off x="534669" y="2384742"/>
            <a:ext cx="232832" cy="238760"/>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27" name="object 227"/>
          <p:cNvSpPr txBox="1"/>
          <p:nvPr/>
        </p:nvSpPr>
        <p:spPr>
          <a:xfrm>
            <a:off x="1141730" y="2737035"/>
            <a:ext cx="4232453" cy="330200"/>
          </a:xfrm>
          <a:prstGeom prst="rect">
            <a:avLst/>
          </a:prstGeom>
        </p:spPr>
        <p:txBody>
          <a:bodyPr wrap="square" lIns="0" tIns="0" rIns="0" bIns="0" rtlCol="0">
            <a:noAutofit/>
          </a:bodyPr>
          <a:lstStyle/>
          <a:p>
            <a:pPr marL="12700">
              <a:lnSpc>
                <a:spcPts val="2570"/>
              </a:lnSpc>
              <a:spcBef>
                <a:spcPts val="128"/>
              </a:spcBef>
            </a:pPr>
            <a:r>
              <a:rPr sz="3600" spc="-4" baseline="2469" dirty="0" smtClean="0">
                <a:solidFill>
                  <a:srgbClr val="FFFFFF"/>
                </a:solidFill>
                <a:latin typeface="Garamond"/>
                <a:cs typeface="Garamond"/>
              </a:rPr>
              <a:t>A</a:t>
            </a:r>
            <a:r>
              <a:rPr sz="3600" spc="0" baseline="2469" dirty="0" smtClean="0">
                <a:solidFill>
                  <a:srgbClr val="FFFFFF"/>
                </a:solidFill>
                <a:latin typeface="Garamond"/>
                <a:cs typeface="Garamond"/>
              </a:rPr>
              <a:t>deq</a:t>
            </a:r>
            <a:r>
              <a:rPr sz="3600" spc="-4" baseline="2469" dirty="0" smtClean="0">
                <a:solidFill>
                  <a:srgbClr val="FFFFFF"/>
                </a:solidFill>
                <a:latin typeface="Garamond"/>
                <a:cs typeface="Garamond"/>
              </a:rPr>
              <a:t>ua</a:t>
            </a:r>
            <a:r>
              <a:rPr sz="3600" spc="0" baseline="2469" dirty="0" smtClean="0">
                <a:solidFill>
                  <a:srgbClr val="FFFFFF"/>
                </a:solidFill>
                <a:latin typeface="Garamond"/>
                <a:cs typeface="Garamond"/>
              </a:rPr>
              <a:t>te</a:t>
            </a:r>
            <a:r>
              <a:rPr sz="3600" spc="-72" baseline="2469" dirty="0" smtClean="0">
                <a:solidFill>
                  <a:srgbClr val="FFFFFF"/>
                </a:solidFill>
                <a:latin typeface="Garamond"/>
                <a:cs typeface="Garamond"/>
              </a:rPr>
              <a:t> </a:t>
            </a:r>
            <a:r>
              <a:rPr sz="3600" spc="4" baseline="2469" dirty="0" smtClean="0">
                <a:solidFill>
                  <a:srgbClr val="FFFFFF"/>
                </a:solidFill>
                <a:latin typeface="Garamond"/>
                <a:cs typeface="Garamond"/>
              </a:rPr>
              <a:t>su</a:t>
            </a:r>
            <a:r>
              <a:rPr sz="3600" spc="-4" baseline="2469" dirty="0" smtClean="0">
                <a:solidFill>
                  <a:srgbClr val="FFFFFF"/>
                </a:solidFill>
                <a:latin typeface="Garamond"/>
                <a:cs typeface="Garamond"/>
              </a:rPr>
              <a:t>p</a:t>
            </a:r>
            <a:r>
              <a:rPr sz="3600" spc="4" baseline="2469" dirty="0" smtClean="0">
                <a:solidFill>
                  <a:srgbClr val="FFFFFF"/>
                </a:solidFill>
                <a:latin typeface="Garamond"/>
                <a:cs typeface="Garamond"/>
              </a:rPr>
              <a:t>p</a:t>
            </a:r>
            <a:r>
              <a:rPr sz="3600" spc="0" baseline="2469" dirty="0" smtClean="0">
                <a:solidFill>
                  <a:srgbClr val="FFFFFF"/>
                </a:solidFill>
                <a:latin typeface="Garamond"/>
                <a:cs typeface="Garamond"/>
              </a:rPr>
              <a:t>lies</a:t>
            </a:r>
            <a:r>
              <a:rPr sz="3600" spc="-60" baseline="2469" dirty="0" smtClean="0">
                <a:solidFill>
                  <a:srgbClr val="FFFFFF"/>
                </a:solidFill>
                <a:latin typeface="Garamond"/>
                <a:cs typeface="Garamond"/>
              </a:rPr>
              <a:t> </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f</a:t>
            </a:r>
            <a:r>
              <a:rPr sz="3600" spc="2" baseline="2469" dirty="0" smtClean="0">
                <a:solidFill>
                  <a:srgbClr val="FFFFFF"/>
                </a:solidFill>
                <a:latin typeface="Garamond"/>
                <a:cs typeface="Garamond"/>
              </a:rPr>
              <a:t> </a:t>
            </a:r>
            <a:r>
              <a:rPr sz="3600" spc="4" baseline="2469" dirty="0" smtClean="0">
                <a:solidFill>
                  <a:srgbClr val="FFFFFF"/>
                </a:solidFill>
                <a:latin typeface="Garamond"/>
                <a:cs typeface="Garamond"/>
              </a:rPr>
              <a:t>g</a:t>
            </a:r>
            <a:r>
              <a:rPr sz="3600" spc="-4" baseline="2469" dirty="0" smtClean="0">
                <a:solidFill>
                  <a:srgbClr val="FFFFFF"/>
                </a:solidFill>
                <a:latin typeface="Garamond"/>
                <a:cs typeface="Garamond"/>
              </a:rPr>
              <a:t>a</a:t>
            </a:r>
            <a:r>
              <a:rPr sz="3600" spc="0" baseline="2469" dirty="0" smtClean="0">
                <a:solidFill>
                  <a:srgbClr val="FFFFFF"/>
                </a:solidFill>
                <a:latin typeface="Garamond"/>
                <a:cs typeface="Garamond"/>
              </a:rPr>
              <a:t>s</a:t>
            </a:r>
            <a:r>
              <a:rPr sz="3600" spc="-24" baseline="2469" dirty="0" smtClean="0">
                <a:solidFill>
                  <a:srgbClr val="FFFFFF"/>
                </a:solidFill>
                <a:latin typeface="Garamond"/>
                <a:cs typeface="Garamond"/>
              </a:rPr>
              <a:t> </a:t>
            </a:r>
            <a:r>
              <a:rPr sz="3600" spc="0" baseline="2469" dirty="0" smtClean="0">
                <a:solidFill>
                  <a:srgbClr val="FFFFFF"/>
                </a:solidFill>
                <a:latin typeface="Garamond"/>
                <a:cs typeface="Garamond"/>
              </a:rPr>
              <a:t>a</a:t>
            </a:r>
            <a:r>
              <a:rPr sz="3600" spc="-4" baseline="2469" dirty="0" smtClean="0">
                <a:solidFill>
                  <a:srgbClr val="FFFFFF"/>
                </a:solidFill>
                <a:latin typeface="Garamond"/>
                <a:cs typeface="Garamond"/>
              </a:rPr>
              <a:t>n</a:t>
            </a:r>
            <a:r>
              <a:rPr sz="3600" spc="0" baseline="2469" dirty="0" smtClean="0">
                <a:solidFill>
                  <a:srgbClr val="FFFFFF"/>
                </a:solidFill>
                <a:latin typeface="Garamond"/>
                <a:cs typeface="Garamond"/>
              </a:rPr>
              <a:t>d </a:t>
            </a:r>
            <a:r>
              <a:rPr sz="3600" spc="-9" baseline="2469" dirty="0" smtClean="0">
                <a:solidFill>
                  <a:srgbClr val="FFFFFF"/>
                </a:solidFill>
                <a:latin typeface="Garamond"/>
                <a:cs typeface="Garamond"/>
              </a:rPr>
              <a:t>w</a:t>
            </a:r>
            <a:r>
              <a:rPr sz="3600" spc="0" baseline="2469" dirty="0" smtClean="0">
                <a:solidFill>
                  <a:srgbClr val="FFFFFF"/>
                </a:solidFill>
                <a:latin typeface="Garamond"/>
                <a:cs typeface="Garamond"/>
              </a:rPr>
              <a:t>a</a:t>
            </a:r>
            <a:r>
              <a:rPr sz="3600" spc="-9" baseline="2469" dirty="0" smtClean="0">
                <a:solidFill>
                  <a:srgbClr val="FFFFFF"/>
                </a:solidFill>
                <a:latin typeface="Garamond"/>
                <a:cs typeface="Garamond"/>
              </a:rPr>
              <a:t>t</a:t>
            </a:r>
            <a:r>
              <a:rPr sz="3600" spc="0" baseline="2469" dirty="0" smtClean="0">
                <a:solidFill>
                  <a:srgbClr val="FFFFFF"/>
                </a:solidFill>
                <a:latin typeface="Garamond"/>
                <a:cs typeface="Garamond"/>
              </a:rPr>
              <a:t>er</a:t>
            </a:r>
            <a:endParaRPr sz="2400">
              <a:latin typeface="Garamond"/>
              <a:cs typeface="Garamond"/>
            </a:endParaRPr>
          </a:p>
        </p:txBody>
      </p:sp>
      <p:sp>
        <p:nvSpPr>
          <p:cNvPr id="228" name="object 228"/>
          <p:cNvSpPr txBox="1"/>
          <p:nvPr/>
        </p:nvSpPr>
        <p:spPr>
          <a:xfrm>
            <a:off x="534669" y="2753042"/>
            <a:ext cx="232832" cy="238760"/>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29" name="object 229"/>
          <p:cNvSpPr txBox="1"/>
          <p:nvPr/>
        </p:nvSpPr>
        <p:spPr>
          <a:xfrm>
            <a:off x="1141730" y="3105335"/>
            <a:ext cx="4742003" cy="2171700"/>
          </a:xfrm>
          <a:prstGeom prst="rect">
            <a:avLst/>
          </a:prstGeom>
        </p:spPr>
        <p:txBody>
          <a:bodyPr wrap="square" lIns="0" tIns="0" rIns="0" bIns="0" rtlCol="0">
            <a:noAutofit/>
          </a:bodyPr>
          <a:lstStyle/>
          <a:p>
            <a:pPr marL="12700">
              <a:lnSpc>
                <a:spcPts val="2570"/>
              </a:lnSpc>
              <a:spcBef>
                <a:spcPts val="128"/>
              </a:spcBef>
            </a:pPr>
            <a:r>
              <a:rPr sz="3600" spc="9" baseline="2469" dirty="0" smtClean="0">
                <a:solidFill>
                  <a:srgbClr val="FFFFFF"/>
                </a:solidFill>
                <a:latin typeface="Garamond"/>
                <a:cs typeface="Garamond"/>
              </a:rPr>
              <a:t>P</a:t>
            </a:r>
            <a:r>
              <a:rPr sz="3600" spc="0" baseline="2469" dirty="0" smtClean="0">
                <a:solidFill>
                  <a:srgbClr val="FFFFFF"/>
                </a:solidFill>
                <a:latin typeface="Garamond"/>
                <a:cs typeface="Garamond"/>
              </a:rPr>
              <a:t>r</a:t>
            </a:r>
            <a:r>
              <a:rPr sz="3600" spc="4" baseline="2469" dirty="0" smtClean="0">
                <a:solidFill>
                  <a:srgbClr val="FFFFFF"/>
                </a:solidFill>
                <a:latin typeface="Garamond"/>
                <a:cs typeface="Garamond"/>
              </a:rPr>
              <a:t>o</a:t>
            </a:r>
            <a:r>
              <a:rPr sz="3600" spc="-4" baseline="2469" dirty="0" smtClean="0">
                <a:solidFill>
                  <a:srgbClr val="FFFFFF"/>
                </a:solidFill>
                <a:latin typeface="Garamond"/>
                <a:cs typeface="Garamond"/>
              </a:rPr>
              <a:t>p</a:t>
            </a:r>
            <a:r>
              <a:rPr sz="3600" spc="0" baseline="2469" dirty="0" smtClean="0">
                <a:solidFill>
                  <a:srgbClr val="FFFFFF"/>
                </a:solidFill>
                <a:latin typeface="Garamond"/>
                <a:cs typeface="Garamond"/>
              </a:rPr>
              <a:t>er</a:t>
            </a:r>
            <a:r>
              <a:rPr sz="3600" spc="-13" baseline="2469" dirty="0" smtClean="0">
                <a:solidFill>
                  <a:srgbClr val="FFFFFF"/>
                </a:solidFill>
                <a:latin typeface="Garamond"/>
                <a:cs typeface="Garamond"/>
              </a:rPr>
              <a:t> </a:t>
            </a:r>
            <a:r>
              <a:rPr sz="3600" spc="0" baseline="2469" dirty="0" smtClean="0">
                <a:solidFill>
                  <a:srgbClr val="FFFFFF"/>
                </a:solidFill>
                <a:latin typeface="Garamond"/>
                <a:cs typeface="Garamond"/>
              </a:rPr>
              <a:t>w</a:t>
            </a:r>
            <a:r>
              <a:rPr sz="3600" spc="-4" baseline="2469" dirty="0" smtClean="0">
                <a:solidFill>
                  <a:srgbClr val="FFFFFF"/>
                </a:solidFill>
                <a:latin typeface="Garamond"/>
                <a:cs typeface="Garamond"/>
              </a:rPr>
              <a:t>o</a:t>
            </a:r>
            <a:r>
              <a:rPr sz="3600" spc="9" baseline="2469" dirty="0" smtClean="0">
                <a:solidFill>
                  <a:srgbClr val="FFFFFF"/>
                </a:solidFill>
                <a:latin typeface="Garamond"/>
                <a:cs typeface="Garamond"/>
              </a:rPr>
              <a:t>r</a:t>
            </a:r>
            <a:r>
              <a:rPr sz="3600" spc="-4" baseline="2469" dirty="0" smtClean="0">
                <a:solidFill>
                  <a:srgbClr val="FFFFFF"/>
                </a:solidFill>
                <a:latin typeface="Garamond"/>
                <a:cs typeface="Garamond"/>
              </a:rPr>
              <a:t>k</a:t>
            </a:r>
            <a:r>
              <a:rPr sz="3600" spc="0" baseline="2469" dirty="0" smtClean="0">
                <a:solidFill>
                  <a:srgbClr val="FFFFFF"/>
                </a:solidFill>
                <a:latin typeface="Garamond"/>
                <a:cs typeface="Garamond"/>
              </a:rPr>
              <a:t>i</a:t>
            </a:r>
            <a:r>
              <a:rPr sz="3600" spc="4" baseline="2469" dirty="0" smtClean="0">
                <a:solidFill>
                  <a:srgbClr val="FFFFFF"/>
                </a:solidFill>
                <a:latin typeface="Garamond"/>
                <a:cs typeface="Garamond"/>
              </a:rPr>
              <a:t>n</a:t>
            </a:r>
            <a:r>
              <a:rPr sz="3600" spc="0" baseline="2469" dirty="0" smtClean="0">
                <a:solidFill>
                  <a:srgbClr val="FFFFFF"/>
                </a:solidFill>
                <a:latin typeface="Garamond"/>
                <a:cs typeface="Garamond"/>
              </a:rPr>
              <a:t>g</a:t>
            </a:r>
            <a:r>
              <a:rPr sz="3600" spc="-50" baseline="2469" dirty="0" smtClean="0">
                <a:solidFill>
                  <a:srgbClr val="FFFFFF"/>
                </a:solidFill>
                <a:latin typeface="Garamond"/>
                <a:cs typeface="Garamond"/>
              </a:rPr>
              <a:t> </a:t>
            </a:r>
            <a:r>
              <a:rPr sz="3600" spc="-9" baseline="2469" dirty="0" smtClean="0">
                <a:solidFill>
                  <a:srgbClr val="FFFFFF"/>
                </a:solidFill>
                <a:latin typeface="Garamond"/>
                <a:cs typeface="Garamond"/>
              </a:rPr>
              <a:t>t</a:t>
            </a:r>
            <a:r>
              <a:rPr sz="3600" spc="0" baseline="2469" dirty="0" smtClean="0">
                <a:solidFill>
                  <a:srgbClr val="FFFFFF"/>
                </a:solidFill>
                <a:latin typeface="Garamond"/>
                <a:cs typeface="Garamond"/>
              </a:rPr>
              <a:t>a</a:t>
            </a:r>
            <a:r>
              <a:rPr sz="3600" spc="-4" baseline="2469" dirty="0" smtClean="0">
                <a:solidFill>
                  <a:srgbClr val="FFFFFF"/>
                </a:solidFill>
                <a:latin typeface="Garamond"/>
                <a:cs typeface="Garamond"/>
              </a:rPr>
              <a:t>b</a:t>
            </a:r>
            <a:r>
              <a:rPr sz="3600" spc="0" baseline="2469" dirty="0" smtClean="0">
                <a:solidFill>
                  <a:srgbClr val="FFFFFF"/>
                </a:solidFill>
                <a:latin typeface="Garamond"/>
                <a:cs typeface="Garamond"/>
              </a:rPr>
              <a:t>les</a:t>
            </a:r>
            <a:r>
              <a:rPr sz="3600" spc="-31" baseline="2469" dirty="0" smtClean="0">
                <a:solidFill>
                  <a:srgbClr val="FFFFFF"/>
                </a:solidFill>
                <a:latin typeface="Garamond"/>
                <a:cs typeface="Garamond"/>
              </a:rPr>
              <a:t> </a:t>
            </a:r>
            <a:r>
              <a:rPr sz="3600" spc="-9" baseline="2469" dirty="0" smtClean="0">
                <a:solidFill>
                  <a:srgbClr val="FFFFFF"/>
                </a:solidFill>
                <a:latin typeface="Garamond"/>
                <a:cs typeface="Garamond"/>
              </a:rPr>
              <a:t>w</a:t>
            </a:r>
            <a:r>
              <a:rPr sz="3600" spc="0" baseline="2469" dirty="0" smtClean="0">
                <a:solidFill>
                  <a:srgbClr val="FFFFFF"/>
                </a:solidFill>
                <a:latin typeface="Garamond"/>
                <a:cs typeface="Garamond"/>
              </a:rPr>
              <a:t>ith</a:t>
            </a:r>
            <a:r>
              <a:rPr sz="3600" spc="-45" baseline="2469" dirty="0" smtClean="0">
                <a:solidFill>
                  <a:srgbClr val="FFFFFF"/>
                </a:solidFill>
                <a:latin typeface="Garamond"/>
                <a:cs typeface="Garamond"/>
              </a:rPr>
              <a:t> </a:t>
            </a:r>
            <a:r>
              <a:rPr sz="3600" spc="0" baseline="2469" dirty="0" smtClean="0">
                <a:solidFill>
                  <a:srgbClr val="FFFFFF"/>
                </a:solidFill>
                <a:latin typeface="Garamond"/>
                <a:cs typeface="Garamond"/>
              </a:rPr>
              <a:t>w</a:t>
            </a:r>
            <a:r>
              <a:rPr sz="3600" spc="-4" baseline="2469" dirty="0" smtClean="0">
                <a:solidFill>
                  <a:srgbClr val="FFFFFF"/>
                </a:solidFill>
                <a:latin typeface="Garamond"/>
                <a:cs typeface="Garamond"/>
              </a:rPr>
              <a:t>a</a:t>
            </a:r>
            <a:r>
              <a:rPr sz="3600" spc="0" baseline="2469" dirty="0" smtClean="0">
                <a:solidFill>
                  <a:srgbClr val="FFFFFF"/>
                </a:solidFill>
                <a:latin typeface="Garamond"/>
                <a:cs typeface="Garamond"/>
              </a:rPr>
              <a:t>t</a:t>
            </a:r>
            <a:r>
              <a:rPr sz="3600" spc="-9" baseline="2469" dirty="0" smtClean="0">
                <a:solidFill>
                  <a:srgbClr val="FFFFFF"/>
                </a:solidFill>
                <a:latin typeface="Garamond"/>
                <a:cs typeface="Garamond"/>
              </a:rPr>
              <a:t>e</a:t>
            </a:r>
            <a:r>
              <a:rPr sz="3600" spc="0" baseline="2469" dirty="0" smtClean="0">
                <a:solidFill>
                  <a:srgbClr val="FFFFFF"/>
                </a:solidFill>
                <a:latin typeface="Garamond"/>
                <a:cs typeface="Garamond"/>
              </a:rPr>
              <a:t>r</a:t>
            </a:r>
            <a:r>
              <a:rPr sz="3600" spc="-32" baseline="2469" dirty="0" smtClean="0">
                <a:solidFill>
                  <a:srgbClr val="FFFFFF"/>
                </a:solidFill>
                <a:latin typeface="Garamond"/>
                <a:cs typeface="Garamond"/>
              </a:rPr>
              <a:t> </a:t>
            </a:r>
            <a:r>
              <a:rPr sz="3600" spc="-4" baseline="2469" dirty="0" smtClean="0">
                <a:solidFill>
                  <a:srgbClr val="FFFFFF"/>
                </a:solidFill>
                <a:latin typeface="Garamond"/>
                <a:cs typeface="Garamond"/>
              </a:rPr>
              <a:t>p</a:t>
            </a:r>
            <a:r>
              <a:rPr sz="3600" spc="0" baseline="2469" dirty="0" smtClean="0">
                <a:solidFill>
                  <a:srgbClr val="FFFFFF"/>
                </a:solidFill>
                <a:latin typeface="Garamond"/>
                <a:cs typeface="Garamond"/>
              </a:rPr>
              <a:t>r</a:t>
            </a:r>
            <a:r>
              <a:rPr sz="3600" spc="4" baseline="2469" dirty="0" smtClean="0">
                <a:solidFill>
                  <a:srgbClr val="FFFFFF"/>
                </a:solidFill>
                <a:latin typeface="Garamond"/>
                <a:cs typeface="Garamond"/>
              </a:rPr>
              <a:t>o</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f</a:t>
            </a:r>
            <a:endParaRPr sz="2400">
              <a:latin typeface="Garamond"/>
              <a:cs typeface="Garamond"/>
            </a:endParaRPr>
          </a:p>
          <a:p>
            <a:pPr marL="12700" marR="45720">
              <a:lnSpc>
                <a:spcPct val="93750"/>
              </a:lnSpc>
              <a:spcBef>
                <a:spcPts val="71"/>
              </a:spcBef>
            </a:pPr>
            <a:r>
              <a:rPr sz="2400" spc="-4" dirty="0" smtClean="0">
                <a:solidFill>
                  <a:srgbClr val="FFFFFF"/>
                </a:solidFill>
                <a:latin typeface="Garamond"/>
                <a:cs typeface="Garamond"/>
              </a:rPr>
              <a:t>A</a:t>
            </a:r>
            <a:r>
              <a:rPr sz="2400" spc="0" dirty="0" smtClean="0">
                <a:solidFill>
                  <a:srgbClr val="FFFFFF"/>
                </a:solidFill>
                <a:latin typeface="Garamond"/>
                <a:cs typeface="Garamond"/>
              </a:rPr>
              <a:t>deq</a:t>
            </a:r>
            <a:r>
              <a:rPr sz="2400" spc="-4" dirty="0" smtClean="0">
                <a:solidFill>
                  <a:srgbClr val="FFFFFF"/>
                </a:solidFill>
                <a:latin typeface="Garamond"/>
                <a:cs typeface="Garamond"/>
              </a:rPr>
              <a:t>ua</a:t>
            </a:r>
            <a:r>
              <a:rPr sz="2400" spc="0" dirty="0" smtClean="0">
                <a:solidFill>
                  <a:srgbClr val="FFFFFF"/>
                </a:solidFill>
                <a:latin typeface="Garamond"/>
                <a:cs typeface="Garamond"/>
              </a:rPr>
              <a:t>te</a:t>
            </a:r>
            <a:r>
              <a:rPr sz="2400" spc="-72" dirty="0" smtClean="0">
                <a:solidFill>
                  <a:srgbClr val="FFFFFF"/>
                </a:solidFill>
                <a:latin typeface="Garamond"/>
                <a:cs typeface="Garamond"/>
              </a:rPr>
              <a:t> </a:t>
            </a:r>
            <a:r>
              <a:rPr sz="2400" spc="0" dirty="0" smtClean="0">
                <a:solidFill>
                  <a:srgbClr val="FFFFFF"/>
                </a:solidFill>
                <a:latin typeface="Garamond"/>
                <a:cs typeface="Garamond"/>
              </a:rPr>
              <a:t>c</a:t>
            </a:r>
            <a:r>
              <a:rPr sz="2400" spc="4" dirty="0" smtClean="0">
                <a:solidFill>
                  <a:srgbClr val="FFFFFF"/>
                </a:solidFill>
                <a:latin typeface="Garamond"/>
                <a:cs typeface="Garamond"/>
              </a:rPr>
              <a:t>o</a:t>
            </a:r>
            <a:r>
              <a:rPr sz="2400" spc="-4" dirty="0" smtClean="0">
                <a:solidFill>
                  <a:srgbClr val="FFFFFF"/>
                </a:solidFill>
                <a:latin typeface="Garamond"/>
                <a:cs typeface="Garamond"/>
              </a:rPr>
              <a:t>n</a:t>
            </a:r>
            <a:r>
              <a:rPr sz="2400" spc="0" dirty="0" smtClean="0">
                <a:solidFill>
                  <a:srgbClr val="FFFFFF"/>
                </a:solidFill>
                <a:latin typeface="Garamond"/>
                <a:cs typeface="Garamond"/>
              </a:rPr>
              <a:t>tr</a:t>
            </a:r>
            <a:r>
              <a:rPr sz="2400" spc="-9" dirty="0" smtClean="0">
                <a:solidFill>
                  <a:srgbClr val="FFFFFF"/>
                </a:solidFill>
                <a:latin typeface="Garamond"/>
                <a:cs typeface="Garamond"/>
              </a:rPr>
              <a:t>o</a:t>
            </a:r>
            <a:r>
              <a:rPr sz="2400" spc="0" dirty="0" smtClean="0">
                <a:solidFill>
                  <a:srgbClr val="FFFFFF"/>
                </a:solidFill>
                <a:latin typeface="Garamond"/>
                <a:cs typeface="Garamond"/>
              </a:rPr>
              <a:t>l</a:t>
            </a:r>
            <a:r>
              <a:rPr sz="2400" spc="-17" dirty="0" smtClean="0">
                <a:solidFill>
                  <a:srgbClr val="FFFFFF"/>
                </a:solidFill>
                <a:latin typeface="Garamond"/>
                <a:cs typeface="Garamond"/>
              </a:rPr>
              <a:t> </a:t>
            </a:r>
            <a:r>
              <a:rPr sz="2400" spc="-4" dirty="0" smtClean="0">
                <a:solidFill>
                  <a:srgbClr val="FFFFFF"/>
                </a:solidFill>
                <a:latin typeface="Garamond"/>
                <a:cs typeface="Garamond"/>
              </a:rPr>
              <a:t>an</a:t>
            </a:r>
            <a:r>
              <a:rPr sz="2400" spc="0" dirty="0" smtClean="0">
                <a:solidFill>
                  <a:srgbClr val="FFFFFF"/>
                </a:solidFill>
                <a:latin typeface="Garamond"/>
                <a:cs typeface="Garamond"/>
              </a:rPr>
              <a:t>d </a:t>
            </a:r>
            <a:r>
              <a:rPr sz="2400" spc="4" dirty="0" smtClean="0">
                <a:solidFill>
                  <a:srgbClr val="FFFFFF"/>
                </a:solidFill>
                <a:latin typeface="Garamond"/>
                <a:cs typeface="Garamond"/>
              </a:rPr>
              <a:t>s</a:t>
            </a:r>
            <a:r>
              <a:rPr sz="2400" spc="-4" dirty="0" smtClean="0">
                <a:solidFill>
                  <a:srgbClr val="FFFFFF"/>
                </a:solidFill>
                <a:latin typeface="Garamond"/>
                <a:cs typeface="Garamond"/>
              </a:rPr>
              <a:t>u</a:t>
            </a:r>
            <a:r>
              <a:rPr sz="2400" spc="4" dirty="0" smtClean="0">
                <a:solidFill>
                  <a:srgbClr val="FFFFFF"/>
                </a:solidFill>
                <a:latin typeface="Garamond"/>
                <a:cs typeface="Garamond"/>
              </a:rPr>
              <a:t>n</a:t>
            </a:r>
            <a:r>
              <a:rPr sz="2400" spc="0" dirty="0" smtClean="0">
                <a:solidFill>
                  <a:srgbClr val="FFFFFF"/>
                </a:solidFill>
                <a:latin typeface="Garamond"/>
                <a:cs typeface="Garamond"/>
              </a:rPr>
              <a:t>li</a:t>
            </a:r>
            <a:r>
              <a:rPr sz="2400" spc="4" dirty="0" smtClean="0">
                <a:solidFill>
                  <a:srgbClr val="FFFFFF"/>
                </a:solidFill>
                <a:latin typeface="Garamond"/>
                <a:cs typeface="Garamond"/>
              </a:rPr>
              <a:t>g</a:t>
            </a:r>
            <a:r>
              <a:rPr sz="2400" spc="-4" dirty="0" smtClean="0">
                <a:solidFill>
                  <a:srgbClr val="FFFFFF"/>
                </a:solidFill>
                <a:latin typeface="Garamond"/>
                <a:cs typeface="Garamond"/>
              </a:rPr>
              <a:t>h</a:t>
            </a:r>
            <a:r>
              <a:rPr sz="2400" spc="0" dirty="0" smtClean="0">
                <a:solidFill>
                  <a:srgbClr val="FFFFFF"/>
                </a:solidFill>
                <a:latin typeface="Garamond"/>
                <a:cs typeface="Garamond"/>
              </a:rPr>
              <a:t>t</a:t>
            </a:r>
            <a:endParaRPr sz="2400">
              <a:latin typeface="Garamond"/>
              <a:cs typeface="Garamond"/>
            </a:endParaRPr>
          </a:p>
          <a:p>
            <a:pPr marL="12700" marR="45720">
              <a:lnSpc>
                <a:spcPct val="93750"/>
              </a:lnSpc>
              <a:spcBef>
                <a:spcPts val="200"/>
              </a:spcBef>
            </a:pPr>
            <a:r>
              <a:rPr sz="2400" spc="0" dirty="0" smtClean="0">
                <a:solidFill>
                  <a:srgbClr val="FFFFFF"/>
                </a:solidFill>
                <a:latin typeface="Garamond"/>
                <a:cs typeface="Garamond"/>
              </a:rPr>
              <a:t>A </a:t>
            </a:r>
            <a:r>
              <a:rPr sz="2400" spc="4" dirty="0" smtClean="0">
                <a:solidFill>
                  <a:srgbClr val="FFFFFF"/>
                </a:solidFill>
                <a:latin typeface="Garamond"/>
                <a:cs typeface="Garamond"/>
              </a:rPr>
              <a:t>go</a:t>
            </a:r>
            <a:r>
              <a:rPr sz="2400" spc="-4" dirty="0" smtClean="0">
                <a:solidFill>
                  <a:srgbClr val="FFFFFF"/>
                </a:solidFill>
                <a:latin typeface="Garamond"/>
                <a:cs typeface="Garamond"/>
              </a:rPr>
              <a:t>o</a:t>
            </a:r>
            <a:r>
              <a:rPr sz="2400" spc="0" dirty="0" smtClean="0">
                <a:solidFill>
                  <a:srgbClr val="FFFFFF"/>
                </a:solidFill>
                <a:latin typeface="Garamond"/>
                <a:cs typeface="Garamond"/>
              </a:rPr>
              <a:t>d</a:t>
            </a:r>
            <a:r>
              <a:rPr sz="2400" spc="-10" dirty="0" smtClean="0">
                <a:solidFill>
                  <a:srgbClr val="FFFFFF"/>
                </a:solidFill>
                <a:latin typeface="Garamond"/>
                <a:cs typeface="Garamond"/>
              </a:rPr>
              <a:t> </a:t>
            </a:r>
            <a:r>
              <a:rPr sz="2400" spc="0" dirty="0" smtClean="0">
                <a:solidFill>
                  <a:srgbClr val="FFFFFF"/>
                </a:solidFill>
                <a:latin typeface="Garamond"/>
                <a:cs typeface="Garamond"/>
              </a:rPr>
              <a:t>d</a:t>
            </a:r>
            <a:r>
              <a:rPr sz="2400" spc="9" dirty="0" smtClean="0">
                <a:solidFill>
                  <a:srgbClr val="FFFFFF"/>
                </a:solidFill>
                <a:latin typeface="Garamond"/>
                <a:cs typeface="Garamond"/>
              </a:rPr>
              <a:t>r</a:t>
            </a:r>
            <a:r>
              <a:rPr sz="2400" spc="-4" dirty="0" smtClean="0">
                <a:solidFill>
                  <a:srgbClr val="FFFFFF"/>
                </a:solidFill>
                <a:latin typeface="Garamond"/>
                <a:cs typeface="Garamond"/>
              </a:rPr>
              <a:t>a</a:t>
            </a:r>
            <a:r>
              <a:rPr sz="2400" spc="0" dirty="0" smtClean="0">
                <a:solidFill>
                  <a:srgbClr val="FFFFFF"/>
                </a:solidFill>
                <a:latin typeface="Garamond"/>
                <a:cs typeface="Garamond"/>
              </a:rPr>
              <a:t>i</a:t>
            </a:r>
            <a:r>
              <a:rPr sz="2400" spc="-4" dirty="0" smtClean="0">
                <a:solidFill>
                  <a:srgbClr val="FFFFFF"/>
                </a:solidFill>
                <a:latin typeface="Garamond"/>
                <a:cs typeface="Garamond"/>
              </a:rPr>
              <a:t>n</a:t>
            </a:r>
            <a:r>
              <a:rPr sz="2400" spc="0" dirty="0" smtClean="0">
                <a:solidFill>
                  <a:srgbClr val="FFFFFF"/>
                </a:solidFill>
                <a:latin typeface="Garamond"/>
                <a:cs typeface="Garamond"/>
              </a:rPr>
              <a:t>a</a:t>
            </a:r>
            <a:r>
              <a:rPr sz="2400" spc="4" dirty="0" smtClean="0">
                <a:solidFill>
                  <a:srgbClr val="FFFFFF"/>
                </a:solidFill>
                <a:latin typeface="Garamond"/>
                <a:cs typeface="Garamond"/>
              </a:rPr>
              <a:t>g</a:t>
            </a:r>
            <a:r>
              <a:rPr sz="2400" spc="0" dirty="0" smtClean="0">
                <a:solidFill>
                  <a:srgbClr val="FFFFFF"/>
                </a:solidFill>
                <a:latin typeface="Garamond"/>
                <a:cs typeface="Garamond"/>
              </a:rPr>
              <a:t>e</a:t>
            </a:r>
            <a:r>
              <a:rPr sz="2400" spc="-30" dirty="0" smtClean="0">
                <a:solidFill>
                  <a:srgbClr val="FFFFFF"/>
                </a:solidFill>
                <a:latin typeface="Garamond"/>
                <a:cs typeface="Garamond"/>
              </a:rPr>
              <a:t> </a:t>
            </a:r>
            <a:r>
              <a:rPr sz="2400" spc="4" dirty="0" smtClean="0">
                <a:solidFill>
                  <a:srgbClr val="FFFFFF"/>
                </a:solidFill>
                <a:latin typeface="Garamond"/>
                <a:cs typeface="Garamond"/>
              </a:rPr>
              <a:t>s</a:t>
            </a:r>
            <a:r>
              <a:rPr sz="2400" spc="-9" dirty="0" smtClean="0">
                <a:solidFill>
                  <a:srgbClr val="FFFFFF"/>
                </a:solidFill>
                <a:latin typeface="Garamond"/>
                <a:cs typeface="Garamond"/>
              </a:rPr>
              <a:t>y</a:t>
            </a:r>
            <a:r>
              <a:rPr sz="2400" spc="4" dirty="0" smtClean="0">
                <a:solidFill>
                  <a:srgbClr val="FFFFFF"/>
                </a:solidFill>
                <a:latin typeface="Garamond"/>
                <a:cs typeface="Garamond"/>
              </a:rPr>
              <a:t>s</a:t>
            </a:r>
            <a:r>
              <a:rPr sz="2400" spc="0" dirty="0" smtClean="0">
                <a:solidFill>
                  <a:srgbClr val="FFFFFF"/>
                </a:solidFill>
                <a:latin typeface="Garamond"/>
                <a:cs typeface="Garamond"/>
              </a:rPr>
              <a:t>t</a:t>
            </a:r>
            <a:r>
              <a:rPr sz="2400" spc="-9" dirty="0" smtClean="0">
                <a:solidFill>
                  <a:srgbClr val="FFFFFF"/>
                </a:solidFill>
                <a:latin typeface="Garamond"/>
                <a:cs typeface="Garamond"/>
              </a:rPr>
              <a:t>e</a:t>
            </a:r>
            <a:r>
              <a:rPr sz="2400" spc="0" dirty="0" smtClean="0">
                <a:solidFill>
                  <a:srgbClr val="FFFFFF"/>
                </a:solidFill>
                <a:latin typeface="Garamond"/>
                <a:cs typeface="Garamond"/>
              </a:rPr>
              <a:t>m</a:t>
            </a:r>
            <a:endParaRPr sz="2400">
              <a:latin typeface="Garamond"/>
              <a:cs typeface="Garamond"/>
            </a:endParaRPr>
          </a:p>
          <a:p>
            <a:pPr marL="12700" marR="45720">
              <a:lnSpc>
                <a:spcPct val="93750"/>
              </a:lnSpc>
              <a:spcBef>
                <a:spcPts val="200"/>
              </a:spcBef>
            </a:pPr>
            <a:r>
              <a:rPr sz="2400" spc="0" dirty="0" smtClean="0">
                <a:solidFill>
                  <a:srgbClr val="FFFFFF"/>
                </a:solidFill>
                <a:latin typeface="Garamond"/>
                <a:cs typeface="Garamond"/>
              </a:rPr>
              <a:t>A </a:t>
            </a:r>
            <a:r>
              <a:rPr sz="2400" spc="4" dirty="0" smtClean="0">
                <a:solidFill>
                  <a:srgbClr val="FFFFFF"/>
                </a:solidFill>
                <a:latin typeface="Garamond"/>
                <a:cs typeface="Garamond"/>
              </a:rPr>
              <a:t>b</a:t>
            </a:r>
            <a:r>
              <a:rPr sz="2400" spc="0" dirty="0" smtClean="0">
                <a:solidFill>
                  <a:srgbClr val="FFFFFF"/>
                </a:solidFill>
                <a:latin typeface="Garamond"/>
                <a:cs typeface="Garamond"/>
              </a:rPr>
              <a:t>l</a:t>
            </a:r>
            <a:r>
              <a:rPr sz="2400" spc="-4" dirty="0" smtClean="0">
                <a:solidFill>
                  <a:srgbClr val="FFFFFF"/>
                </a:solidFill>
                <a:latin typeface="Garamond"/>
                <a:cs typeface="Garamond"/>
              </a:rPr>
              <a:t>a</a:t>
            </a:r>
            <a:r>
              <a:rPr sz="2400" spc="0" dirty="0" smtClean="0">
                <a:solidFill>
                  <a:srgbClr val="FFFFFF"/>
                </a:solidFill>
                <a:latin typeface="Garamond"/>
                <a:cs typeface="Garamond"/>
              </a:rPr>
              <a:t>ck</a:t>
            </a:r>
            <a:r>
              <a:rPr sz="2400" spc="-21" dirty="0" smtClean="0">
                <a:solidFill>
                  <a:srgbClr val="FFFFFF"/>
                </a:solidFill>
                <a:latin typeface="Garamond"/>
                <a:cs typeface="Garamond"/>
              </a:rPr>
              <a:t> </a:t>
            </a:r>
            <a:r>
              <a:rPr sz="2400" spc="-4" dirty="0" smtClean="0">
                <a:solidFill>
                  <a:srgbClr val="FFFFFF"/>
                </a:solidFill>
                <a:latin typeface="Garamond"/>
                <a:cs typeface="Garamond"/>
              </a:rPr>
              <a:t>bo</a:t>
            </a:r>
            <a:r>
              <a:rPr sz="2400" spc="0" dirty="0" smtClean="0">
                <a:solidFill>
                  <a:srgbClr val="FFFFFF"/>
                </a:solidFill>
                <a:latin typeface="Garamond"/>
                <a:cs typeface="Garamond"/>
              </a:rPr>
              <a:t>ard</a:t>
            </a:r>
            <a:endParaRPr sz="2400">
              <a:latin typeface="Garamond"/>
              <a:cs typeface="Garamond"/>
            </a:endParaRPr>
          </a:p>
          <a:p>
            <a:pPr marL="12700" marR="45720">
              <a:lnSpc>
                <a:spcPct val="93750"/>
              </a:lnSpc>
              <a:spcBef>
                <a:spcPts val="200"/>
              </a:spcBef>
            </a:pPr>
            <a:r>
              <a:rPr sz="2400" spc="0" dirty="0" smtClean="0">
                <a:solidFill>
                  <a:srgbClr val="FFFFFF"/>
                </a:solidFill>
                <a:latin typeface="Garamond"/>
                <a:cs typeface="Garamond"/>
              </a:rPr>
              <a:t>S</a:t>
            </a:r>
            <a:r>
              <a:rPr sz="2400" spc="4" dirty="0" smtClean="0">
                <a:solidFill>
                  <a:srgbClr val="FFFFFF"/>
                </a:solidFill>
                <a:latin typeface="Garamond"/>
                <a:cs typeface="Garamond"/>
              </a:rPr>
              <a:t>u</a:t>
            </a:r>
            <a:r>
              <a:rPr sz="2400" spc="0" dirty="0" smtClean="0">
                <a:solidFill>
                  <a:srgbClr val="FFFFFF"/>
                </a:solidFill>
                <a:latin typeface="Garamond"/>
                <a:cs typeface="Garamond"/>
              </a:rPr>
              <a:t>it</a:t>
            </a:r>
            <a:r>
              <a:rPr sz="2400" spc="-4" dirty="0" smtClean="0">
                <a:solidFill>
                  <a:srgbClr val="FFFFFF"/>
                </a:solidFill>
                <a:latin typeface="Garamond"/>
                <a:cs typeface="Garamond"/>
              </a:rPr>
              <a:t>ab</a:t>
            </a:r>
            <a:r>
              <a:rPr sz="2400" spc="4" dirty="0" smtClean="0">
                <a:solidFill>
                  <a:srgbClr val="FFFFFF"/>
                </a:solidFill>
                <a:latin typeface="Garamond"/>
                <a:cs typeface="Garamond"/>
              </a:rPr>
              <a:t>l</a:t>
            </a:r>
            <a:r>
              <a:rPr sz="2400" spc="0" dirty="0" smtClean="0">
                <a:solidFill>
                  <a:srgbClr val="FFFFFF"/>
                </a:solidFill>
                <a:latin typeface="Garamond"/>
                <a:cs typeface="Garamond"/>
              </a:rPr>
              <a:t>e</a:t>
            </a:r>
            <a:r>
              <a:rPr sz="2400" spc="-65" dirty="0" smtClean="0">
                <a:solidFill>
                  <a:srgbClr val="FFFFFF"/>
                </a:solidFill>
                <a:latin typeface="Garamond"/>
                <a:cs typeface="Garamond"/>
              </a:rPr>
              <a:t> </a:t>
            </a:r>
            <a:r>
              <a:rPr sz="2400" spc="0" dirty="0" smtClean="0">
                <a:solidFill>
                  <a:srgbClr val="FFFFFF"/>
                </a:solidFill>
                <a:latin typeface="Garamond"/>
                <a:cs typeface="Garamond"/>
              </a:rPr>
              <a:t>a</a:t>
            </a:r>
            <a:r>
              <a:rPr sz="2400" spc="-4" dirty="0" smtClean="0">
                <a:solidFill>
                  <a:srgbClr val="FFFFFF"/>
                </a:solidFill>
                <a:latin typeface="Garamond"/>
                <a:cs typeface="Garamond"/>
              </a:rPr>
              <a:t>n</a:t>
            </a:r>
            <a:r>
              <a:rPr sz="2400" spc="0" dirty="0" smtClean="0">
                <a:solidFill>
                  <a:srgbClr val="FFFFFF"/>
                </a:solidFill>
                <a:latin typeface="Garamond"/>
                <a:cs typeface="Garamond"/>
              </a:rPr>
              <a:t>d </a:t>
            </a:r>
            <a:r>
              <a:rPr sz="2400" spc="4" dirty="0" smtClean="0">
                <a:solidFill>
                  <a:srgbClr val="FFFFFF"/>
                </a:solidFill>
                <a:latin typeface="Garamond"/>
                <a:cs typeface="Garamond"/>
              </a:rPr>
              <a:t>s</a:t>
            </a:r>
            <a:r>
              <a:rPr sz="2400" spc="-4" dirty="0" smtClean="0">
                <a:solidFill>
                  <a:srgbClr val="FFFFFF"/>
                </a:solidFill>
                <a:latin typeface="Garamond"/>
                <a:cs typeface="Garamond"/>
              </a:rPr>
              <a:t>a</a:t>
            </a:r>
            <a:r>
              <a:rPr sz="2400" spc="4" dirty="0" smtClean="0">
                <a:solidFill>
                  <a:srgbClr val="FFFFFF"/>
                </a:solidFill>
                <a:latin typeface="Garamond"/>
                <a:cs typeface="Garamond"/>
              </a:rPr>
              <a:t>f</a:t>
            </a:r>
            <a:r>
              <a:rPr sz="2400" spc="0" dirty="0" smtClean="0">
                <a:solidFill>
                  <a:srgbClr val="FFFFFF"/>
                </a:solidFill>
                <a:latin typeface="Garamond"/>
                <a:cs typeface="Garamond"/>
              </a:rPr>
              <a:t>e</a:t>
            </a:r>
            <a:r>
              <a:rPr sz="2400" spc="-36" dirty="0" smtClean="0">
                <a:solidFill>
                  <a:srgbClr val="FFFFFF"/>
                </a:solidFill>
                <a:latin typeface="Garamond"/>
                <a:cs typeface="Garamond"/>
              </a:rPr>
              <a:t> </a:t>
            </a:r>
            <a:r>
              <a:rPr sz="2400" spc="4" dirty="0" smtClean="0">
                <a:solidFill>
                  <a:srgbClr val="FFFFFF"/>
                </a:solidFill>
                <a:latin typeface="Garamond"/>
                <a:cs typeface="Garamond"/>
              </a:rPr>
              <a:t>s</a:t>
            </a:r>
            <a:r>
              <a:rPr sz="2400" spc="-9" dirty="0" smtClean="0">
                <a:solidFill>
                  <a:srgbClr val="FFFFFF"/>
                </a:solidFill>
                <a:latin typeface="Garamond"/>
                <a:cs typeface="Garamond"/>
              </a:rPr>
              <a:t>t</a:t>
            </a:r>
            <a:r>
              <a:rPr sz="2400" spc="4" dirty="0" smtClean="0">
                <a:solidFill>
                  <a:srgbClr val="FFFFFF"/>
                </a:solidFill>
                <a:latin typeface="Garamond"/>
                <a:cs typeface="Garamond"/>
              </a:rPr>
              <a:t>o</a:t>
            </a:r>
            <a:r>
              <a:rPr sz="2400" spc="0" dirty="0" smtClean="0">
                <a:solidFill>
                  <a:srgbClr val="FFFFFF"/>
                </a:solidFill>
                <a:latin typeface="Garamond"/>
                <a:cs typeface="Garamond"/>
              </a:rPr>
              <a:t>ra</a:t>
            </a:r>
            <a:r>
              <a:rPr sz="2400" spc="4" dirty="0" smtClean="0">
                <a:solidFill>
                  <a:srgbClr val="FFFFFF"/>
                </a:solidFill>
                <a:latin typeface="Garamond"/>
                <a:cs typeface="Garamond"/>
              </a:rPr>
              <a:t>g</a:t>
            </a:r>
            <a:r>
              <a:rPr sz="2400" spc="0" dirty="0" smtClean="0">
                <a:solidFill>
                  <a:srgbClr val="FFFFFF"/>
                </a:solidFill>
                <a:latin typeface="Garamond"/>
                <a:cs typeface="Garamond"/>
              </a:rPr>
              <a:t>e</a:t>
            </a:r>
            <a:r>
              <a:rPr sz="2400" spc="-46" dirty="0" smtClean="0">
                <a:solidFill>
                  <a:srgbClr val="FFFFFF"/>
                </a:solidFill>
                <a:latin typeface="Garamond"/>
                <a:cs typeface="Garamond"/>
              </a:rPr>
              <a:t> </a:t>
            </a:r>
            <a:r>
              <a:rPr sz="2400" spc="4" dirty="0" smtClean="0">
                <a:solidFill>
                  <a:srgbClr val="FFFFFF"/>
                </a:solidFill>
                <a:latin typeface="Garamond"/>
                <a:cs typeface="Garamond"/>
              </a:rPr>
              <a:t>fo</a:t>
            </a:r>
            <a:r>
              <a:rPr sz="2400" spc="0" dirty="0" smtClean="0">
                <a:solidFill>
                  <a:srgbClr val="FFFFFF"/>
                </a:solidFill>
                <a:latin typeface="Garamond"/>
                <a:cs typeface="Garamond"/>
              </a:rPr>
              <a:t>r</a:t>
            </a:r>
            <a:r>
              <a:rPr sz="2400" spc="-7" dirty="0" smtClean="0">
                <a:solidFill>
                  <a:srgbClr val="FFFFFF"/>
                </a:solidFill>
                <a:latin typeface="Garamond"/>
                <a:cs typeface="Garamond"/>
              </a:rPr>
              <a:t> </a:t>
            </a:r>
            <a:r>
              <a:rPr sz="2400" spc="-9" dirty="0" smtClean="0">
                <a:solidFill>
                  <a:srgbClr val="FFFFFF"/>
                </a:solidFill>
                <a:latin typeface="Garamond"/>
                <a:cs typeface="Garamond"/>
              </a:rPr>
              <a:t>c</a:t>
            </a:r>
            <a:r>
              <a:rPr sz="2400" spc="4" dirty="0" smtClean="0">
                <a:solidFill>
                  <a:srgbClr val="FFFFFF"/>
                </a:solidFill>
                <a:latin typeface="Garamond"/>
                <a:cs typeface="Garamond"/>
              </a:rPr>
              <a:t>h</a:t>
            </a:r>
            <a:r>
              <a:rPr sz="2400" spc="0" dirty="0" smtClean="0">
                <a:solidFill>
                  <a:srgbClr val="FFFFFF"/>
                </a:solidFill>
                <a:latin typeface="Garamond"/>
                <a:cs typeface="Garamond"/>
              </a:rPr>
              <a:t>e</a:t>
            </a:r>
            <a:r>
              <a:rPr sz="2400" spc="-9" dirty="0" smtClean="0">
                <a:solidFill>
                  <a:srgbClr val="FFFFFF"/>
                </a:solidFill>
                <a:latin typeface="Garamond"/>
                <a:cs typeface="Garamond"/>
              </a:rPr>
              <a:t>m</a:t>
            </a:r>
            <a:r>
              <a:rPr sz="2400" spc="0" dirty="0" smtClean="0">
                <a:solidFill>
                  <a:srgbClr val="FFFFFF"/>
                </a:solidFill>
                <a:latin typeface="Garamond"/>
                <a:cs typeface="Garamond"/>
              </a:rPr>
              <a:t>ic</a:t>
            </a:r>
            <a:r>
              <a:rPr sz="2400" spc="-4" dirty="0" smtClean="0">
                <a:solidFill>
                  <a:srgbClr val="FFFFFF"/>
                </a:solidFill>
                <a:latin typeface="Garamond"/>
                <a:cs typeface="Garamond"/>
              </a:rPr>
              <a:t>a</a:t>
            </a:r>
            <a:r>
              <a:rPr sz="2400" spc="0" dirty="0" smtClean="0">
                <a:solidFill>
                  <a:srgbClr val="FFFFFF"/>
                </a:solidFill>
                <a:latin typeface="Garamond"/>
                <a:cs typeface="Garamond"/>
              </a:rPr>
              <a:t>ls</a:t>
            </a:r>
            <a:endParaRPr sz="2400">
              <a:latin typeface="Garamond"/>
              <a:cs typeface="Garamond"/>
            </a:endParaRPr>
          </a:p>
          <a:p>
            <a:pPr marL="12700" marR="45720">
              <a:lnSpc>
                <a:spcPct val="93750"/>
              </a:lnSpc>
              <a:spcBef>
                <a:spcPts val="200"/>
              </a:spcBef>
            </a:pPr>
            <a:r>
              <a:rPr sz="2400" spc="4" dirty="0" smtClean="0">
                <a:solidFill>
                  <a:srgbClr val="FFFFFF"/>
                </a:solidFill>
                <a:latin typeface="Garamond"/>
                <a:cs typeface="Garamond"/>
              </a:rPr>
              <a:t>C</a:t>
            </a:r>
            <a:r>
              <a:rPr sz="2400" spc="-4" dirty="0" smtClean="0">
                <a:solidFill>
                  <a:srgbClr val="FFFFFF"/>
                </a:solidFill>
                <a:latin typeface="Garamond"/>
                <a:cs typeface="Garamond"/>
              </a:rPr>
              <a:t>u</a:t>
            </a:r>
            <a:r>
              <a:rPr sz="2400" spc="4" dirty="0" smtClean="0">
                <a:solidFill>
                  <a:srgbClr val="FFFFFF"/>
                </a:solidFill>
                <a:latin typeface="Garamond"/>
                <a:cs typeface="Garamond"/>
              </a:rPr>
              <a:t>p</a:t>
            </a:r>
            <a:r>
              <a:rPr sz="2400" spc="-4" dirty="0" smtClean="0">
                <a:solidFill>
                  <a:srgbClr val="FFFFFF"/>
                </a:solidFill>
                <a:latin typeface="Garamond"/>
                <a:cs typeface="Garamond"/>
              </a:rPr>
              <a:t>b</a:t>
            </a:r>
            <a:r>
              <a:rPr sz="2400" spc="4" dirty="0" smtClean="0">
                <a:solidFill>
                  <a:srgbClr val="FFFFFF"/>
                </a:solidFill>
                <a:latin typeface="Garamond"/>
                <a:cs typeface="Garamond"/>
              </a:rPr>
              <a:t>o</a:t>
            </a:r>
            <a:r>
              <a:rPr sz="2400" spc="-4" dirty="0" smtClean="0">
                <a:solidFill>
                  <a:srgbClr val="FFFFFF"/>
                </a:solidFill>
                <a:latin typeface="Garamond"/>
                <a:cs typeface="Garamond"/>
              </a:rPr>
              <a:t>a</a:t>
            </a:r>
            <a:r>
              <a:rPr sz="2400" spc="0" dirty="0" smtClean="0">
                <a:solidFill>
                  <a:srgbClr val="FFFFFF"/>
                </a:solidFill>
                <a:latin typeface="Garamond"/>
                <a:cs typeface="Garamond"/>
              </a:rPr>
              <a:t>rd</a:t>
            </a:r>
            <a:r>
              <a:rPr sz="2400" spc="-11" dirty="0" smtClean="0">
                <a:solidFill>
                  <a:srgbClr val="FFFFFF"/>
                </a:solidFill>
                <a:latin typeface="Garamond"/>
                <a:cs typeface="Garamond"/>
              </a:rPr>
              <a:t> </a:t>
            </a:r>
            <a:r>
              <a:rPr sz="2400" spc="4" dirty="0" smtClean="0">
                <a:solidFill>
                  <a:srgbClr val="FFFFFF"/>
                </a:solidFill>
                <a:latin typeface="Garamond"/>
                <a:cs typeface="Garamond"/>
              </a:rPr>
              <a:t>f</a:t>
            </a:r>
            <a:r>
              <a:rPr sz="2400" spc="-4" dirty="0" smtClean="0">
                <a:solidFill>
                  <a:srgbClr val="FFFFFF"/>
                </a:solidFill>
                <a:latin typeface="Garamond"/>
                <a:cs typeface="Garamond"/>
              </a:rPr>
              <a:t>o</a:t>
            </a:r>
            <a:r>
              <a:rPr sz="2400" spc="0" dirty="0" smtClean="0">
                <a:solidFill>
                  <a:srgbClr val="FFFFFF"/>
                </a:solidFill>
                <a:latin typeface="Garamond"/>
                <a:cs typeface="Garamond"/>
              </a:rPr>
              <a:t>r</a:t>
            </a:r>
            <a:r>
              <a:rPr sz="2400" spc="2" dirty="0" smtClean="0">
                <a:solidFill>
                  <a:srgbClr val="FFFFFF"/>
                </a:solidFill>
                <a:latin typeface="Garamond"/>
                <a:cs typeface="Garamond"/>
              </a:rPr>
              <a:t> </a:t>
            </a:r>
            <a:r>
              <a:rPr sz="2400" spc="-9" dirty="0" smtClean="0">
                <a:solidFill>
                  <a:srgbClr val="FFFFFF"/>
                </a:solidFill>
                <a:latin typeface="Garamond"/>
                <a:cs typeface="Garamond"/>
              </a:rPr>
              <a:t>t</a:t>
            </a:r>
            <a:r>
              <a:rPr sz="2400" spc="4" dirty="0" smtClean="0">
                <a:solidFill>
                  <a:srgbClr val="FFFFFF"/>
                </a:solidFill>
                <a:latin typeface="Garamond"/>
                <a:cs typeface="Garamond"/>
              </a:rPr>
              <a:t>o</a:t>
            </a:r>
            <a:r>
              <a:rPr sz="2400" spc="0" dirty="0" smtClean="0">
                <a:solidFill>
                  <a:srgbClr val="FFFFFF"/>
                </a:solidFill>
                <a:latin typeface="Garamond"/>
                <a:cs typeface="Garamond"/>
              </a:rPr>
              <a:t>xic</a:t>
            </a:r>
            <a:r>
              <a:rPr sz="2400" spc="-6" dirty="0" smtClean="0">
                <a:solidFill>
                  <a:srgbClr val="FFFFFF"/>
                </a:solidFill>
                <a:latin typeface="Garamond"/>
                <a:cs typeface="Garamond"/>
              </a:rPr>
              <a:t> </a:t>
            </a:r>
            <a:r>
              <a:rPr sz="2400" spc="0" dirty="0" smtClean="0">
                <a:solidFill>
                  <a:srgbClr val="FFFFFF"/>
                </a:solidFill>
                <a:latin typeface="Garamond"/>
                <a:cs typeface="Garamond"/>
              </a:rPr>
              <a:t>c</a:t>
            </a:r>
            <a:r>
              <a:rPr sz="2400" spc="-4" dirty="0" smtClean="0">
                <a:solidFill>
                  <a:srgbClr val="FFFFFF"/>
                </a:solidFill>
                <a:latin typeface="Garamond"/>
                <a:cs typeface="Garamond"/>
              </a:rPr>
              <a:t>h</a:t>
            </a:r>
            <a:r>
              <a:rPr sz="2400" spc="0" dirty="0" smtClean="0">
                <a:solidFill>
                  <a:srgbClr val="FFFFFF"/>
                </a:solidFill>
                <a:latin typeface="Garamond"/>
                <a:cs typeface="Garamond"/>
              </a:rPr>
              <a:t>emi</a:t>
            </a:r>
            <a:r>
              <a:rPr sz="2400" spc="-9" dirty="0" smtClean="0">
                <a:solidFill>
                  <a:srgbClr val="FFFFFF"/>
                </a:solidFill>
                <a:latin typeface="Garamond"/>
                <a:cs typeface="Garamond"/>
              </a:rPr>
              <a:t>c</a:t>
            </a:r>
            <a:r>
              <a:rPr sz="2400" spc="0" dirty="0" smtClean="0">
                <a:solidFill>
                  <a:srgbClr val="FFFFFF"/>
                </a:solidFill>
                <a:latin typeface="Garamond"/>
                <a:cs typeface="Garamond"/>
              </a:rPr>
              <a:t>als</a:t>
            </a:r>
            <a:endParaRPr sz="2400">
              <a:latin typeface="Garamond"/>
              <a:cs typeface="Garamond"/>
            </a:endParaRPr>
          </a:p>
        </p:txBody>
      </p:sp>
      <p:sp>
        <p:nvSpPr>
          <p:cNvPr id="230" name="object 230"/>
          <p:cNvSpPr txBox="1"/>
          <p:nvPr/>
        </p:nvSpPr>
        <p:spPr>
          <a:xfrm>
            <a:off x="5876493" y="3105335"/>
            <a:ext cx="1596772" cy="330200"/>
          </a:xfrm>
          <a:prstGeom prst="rect">
            <a:avLst/>
          </a:prstGeom>
        </p:spPr>
        <p:txBody>
          <a:bodyPr wrap="square" lIns="0" tIns="0" rIns="0" bIns="0" rtlCol="0">
            <a:noAutofit/>
          </a:bodyPr>
          <a:lstStyle/>
          <a:p>
            <a:pPr marL="12700">
              <a:lnSpc>
                <a:spcPts val="2570"/>
              </a:lnSpc>
              <a:spcBef>
                <a:spcPts val="128"/>
              </a:spcBef>
            </a:pPr>
            <a:r>
              <a:rPr sz="3600" spc="0" baseline="2469" dirty="0" smtClean="0">
                <a:solidFill>
                  <a:srgbClr val="FFFFFF"/>
                </a:solidFill>
                <a:latin typeface="Garamond"/>
                <a:cs typeface="Garamond"/>
              </a:rPr>
              <a:t>&amp; a</a:t>
            </a:r>
            <a:r>
              <a:rPr sz="3600" spc="-9" baseline="2469" dirty="0" smtClean="0">
                <a:solidFill>
                  <a:srgbClr val="FFFFFF"/>
                </a:solidFill>
                <a:latin typeface="Garamond"/>
                <a:cs typeface="Garamond"/>
              </a:rPr>
              <a:t>c</a:t>
            </a:r>
            <a:r>
              <a:rPr sz="3600" spc="0" baseline="2469" dirty="0" smtClean="0">
                <a:solidFill>
                  <a:srgbClr val="FFFFFF"/>
                </a:solidFill>
                <a:latin typeface="Garamond"/>
                <a:cs typeface="Garamond"/>
              </a:rPr>
              <a:t>id</a:t>
            </a:r>
            <a:r>
              <a:rPr sz="3600" spc="-9" baseline="2469" dirty="0" smtClean="0">
                <a:solidFill>
                  <a:srgbClr val="FFFFFF"/>
                </a:solidFill>
                <a:latin typeface="Garamond"/>
                <a:cs typeface="Garamond"/>
              </a:rPr>
              <a:t> </a:t>
            </a:r>
            <a:r>
              <a:rPr sz="3600" spc="4" baseline="2469" dirty="0" smtClean="0">
                <a:solidFill>
                  <a:srgbClr val="FFFFFF"/>
                </a:solidFill>
                <a:latin typeface="Garamond"/>
                <a:cs typeface="Garamond"/>
              </a:rPr>
              <a:t>p</a:t>
            </a:r>
            <a:r>
              <a:rPr sz="3600" spc="0" baseline="2469" dirty="0" smtClean="0">
                <a:solidFill>
                  <a:srgbClr val="FFFFFF"/>
                </a:solidFill>
                <a:latin typeface="Garamond"/>
                <a:cs typeface="Garamond"/>
              </a:rPr>
              <a:t>r</a:t>
            </a:r>
            <a:r>
              <a:rPr sz="3600" spc="4" baseline="2469" dirty="0" smtClean="0">
                <a:solidFill>
                  <a:srgbClr val="FFFFFF"/>
                </a:solidFill>
                <a:latin typeface="Garamond"/>
                <a:cs typeface="Garamond"/>
              </a:rPr>
              <a:t>o</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f</a:t>
            </a:r>
            <a:endParaRPr sz="2400">
              <a:latin typeface="Garamond"/>
              <a:cs typeface="Garamond"/>
            </a:endParaRPr>
          </a:p>
        </p:txBody>
      </p:sp>
      <p:sp>
        <p:nvSpPr>
          <p:cNvPr id="231" name="object 231"/>
          <p:cNvSpPr txBox="1"/>
          <p:nvPr/>
        </p:nvSpPr>
        <p:spPr>
          <a:xfrm>
            <a:off x="7466025" y="3105335"/>
            <a:ext cx="561669" cy="330200"/>
          </a:xfrm>
          <a:prstGeom prst="rect">
            <a:avLst/>
          </a:prstGeom>
        </p:spPr>
        <p:txBody>
          <a:bodyPr wrap="square" lIns="0" tIns="0" rIns="0" bIns="0" rtlCol="0">
            <a:noAutofit/>
          </a:bodyPr>
          <a:lstStyle/>
          <a:p>
            <a:pPr marL="12700">
              <a:lnSpc>
                <a:spcPts val="2570"/>
              </a:lnSpc>
              <a:spcBef>
                <a:spcPts val="128"/>
              </a:spcBef>
            </a:pPr>
            <a:r>
              <a:rPr sz="3600" spc="0" baseline="2469" dirty="0" smtClean="0">
                <a:solidFill>
                  <a:srgbClr val="FFFFFF"/>
                </a:solidFill>
                <a:latin typeface="Garamond"/>
                <a:cs typeface="Garamond"/>
              </a:rPr>
              <a:t>t</a:t>
            </a:r>
            <a:r>
              <a:rPr sz="3600" spc="-4" baseline="2469" dirty="0" smtClean="0">
                <a:solidFill>
                  <a:srgbClr val="FFFFFF"/>
                </a:solidFill>
                <a:latin typeface="Garamond"/>
                <a:cs typeface="Garamond"/>
              </a:rPr>
              <a:t>ap</a:t>
            </a:r>
            <a:r>
              <a:rPr sz="3600" spc="0" baseline="2469" dirty="0" smtClean="0">
                <a:solidFill>
                  <a:srgbClr val="FFFFFF"/>
                </a:solidFill>
                <a:latin typeface="Garamond"/>
                <a:cs typeface="Garamond"/>
              </a:rPr>
              <a:t>s</a:t>
            </a:r>
            <a:endParaRPr sz="2400">
              <a:latin typeface="Garamond"/>
              <a:cs typeface="Garamond"/>
            </a:endParaRPr>
          </a:p>
        </p:txBody>
      </p:sp>
      <p:sp>
        <p:nvSpPr>
          <p:cNvPr id="232" name="object 232"/>
          <p:cNvSpPr txBox="1"/>
          <p:nvPr/>
        </p:nvSpPr>
        <p:spPr>
          <a:xfrm>
            <a:off x="534669" y="3121342"/>
            <a:ext cx="232832" cy="2435860"/>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a:p>
            <a:pPr marL="12700">
              <a:lnSpc>
                <a:spcPct val="102091"/>
              </a:lnSpc>
              <a:spcBef>
                <a:spcPts val="792"/>
              </a:spcBef>
            </a:pPr>
            <a:r>
              <a:rPr sz="1650" spc="421" dirty="0" smtClean="0">
                <a:solidFill>
                  <a:srgbClr val="FFCC00"/>
                </a:solidFill>
                <a:latin typeface="Symbol"/>
                <a:cs typeface="Symbol"/>
              </a:rPr>
              <a:t></a:t>
            </a:r>
            <a:endParaRPr sz="1650">
              <a:latin typeface="Symbol"/>
              <a:cs typeface="Symbol"/>
            </a:endParaRPr>
          </a:p>
          <a:p>
            <a:pPr marL="12700" marR="0">
              <a:lnSpc>
                <a:spcPct val="102091"/>
              </a:lnSpc>
              <a:spcBef>
                <a:spcPts val="878"/>
              </a:spcBef>
            </a:pPr>
            <a:r>
              <a:rPr sz="1650" spc="421" dirty="0" smtClean="0">
                <a:solidFill>
                  <a:srgbClr val="FFCC00"/>
                </a:solidFill>
                <a:latin typeface="Symbol"/>
                <a:cs typeface="Symbol"/>
              </a:rPr>
              <a:t></a:t>
            </a:r>
            <a:endParaRPr sz="1650">
              <a:latin typeface="Symbol"/>
              <a:cs typeface="Symbol"/>
            </a:endParaRPr>
          </a:p>
          <a:p>
            <a:pPr marL="12700" marR="0">
              <a:lnSpc>
                <a:spcPct val="102091"/>
              </a:lnSpc>
              <a:spcBef>
                <a:spcPts val="878"/>
              </a:spcBef>
            </a:pPr>
            <a:r>
              <a:rPr sz="1650" spc="421" dirty="0" smtClean="0">
                <a:solidFill>
                  <a:srgbClr val="FFCC00"/>
                </a:solidFill>
                <a:latin typeface="Symbol"/>
                <a:cs typeface="Symbol"/>
              </a:rPr>
              <a:t></a:t>
            </a:r>
            <a:endParaRPr sz="1650">
              <a:latin typeface="Symbol"/>
              <a:cs typeface="Symbol"/>
            </a:endParaRPr>
          </a:p>
          <a:p>
            <a:pPr marL="12700" marR="0">
              <a:lnSpc>
                <a:spcPct val="102091"/>
              </a:lnSpc>
              <a:spcBef>
                <a:spcPts val="878"/>
              </a:spcBef>
            </a:pPr>
            <a:r>
              <a:rPr sz="1650" spc="421" dirty="0" smtClean="0">
                <a:solidFill>
                  <a:srgbClr val="FFCC00"/>
                </a:solidFill>
                <a:latin typeface="Symbol"/>
                <a:cs typeface="Symbol"/>
              </a:rPr>
              <a:t></a:t>
            </a:r>
            <a:endParaRPr sz="1650">
              <a:latin typeface="Symbol"/>
              <a:cs typeface="Symbol"/>
            </a:endParaRPr>
          </a:p>
          <a:p>
            <a:pPr marL="12700" marR="0">
              <a:lnSpc>
                <a:spcPct val="102091"/>
              </a:lnSpc>
              <a:spcBef>
                <a:spcPts val="878"/>
              </a:spcBef>
            </a:pPr>
            <a:r>
              <a:rPr sz="1650" spc="421" dirty="0" smtClean="0">
                <a:solidFill>
                  <a:srgbClr val="FFCC00"/>
                </a:solidFill>
                <a:latin typeface="Symbol"/>
                <a:cs typeface="Symbol"/>
              </a:rPr>
              <a:t></a:t>
            </a:r>
            <a:endParaRPr sz="1650">
              <a:latin typeface="Symbol"/>
              <a:cs typeface="Symbol"/>
            </a:endParaRPr>
          </a:p>
          <a:p>
            <a:pPr marL="12700">
              <a:lnSpc>
                <a:spcPct val="102091"/>
              </a:lnSpc>
              <a:spcBef>
                <a:spcPts val="778"/>
              </a:spcBef>
            </a:pPr>
            <a:r>
              <a:rPr sz="1650" spc="421" dirty="0" smtClean="0">
                <a:solidFill>
                  <a:srgbClr val="FFCC00"/>
                </a:solidFill>
                <a:latin typeface="Symbol"/>
                <a:cs typeface="Symbol"/>
              </a:rPr>
              <a:t></a:t>
            </a:r>
            <a:endParaRPr sz="1650">
              <a:latin typeface="Symbol"/>
              <a:cs typeface="Symbol"/>
            </a:endParaRPr>
          </a:p>
        </p:txBody>
      </p:sp>
      <p:sp>
        <p:nvSpPr>
          <p:cNvPr id="233" name="object 233"/>
          <p:cNvSpPr txBox="1"/>
          <p:nvPr/>
        </p:nvSpPr>
        <p:spPr>
          <a:xfrm>
            <a:off x="1141730" y="5302435"/>
            <a:ext cx="6009056" cy="330200"/>
          </a:xfrm>
          <a:prstGeom prst="rect">
            <a:avLst/>
          </a:prstGeom>
        </p:spPr>
        <p:txBody>
          <a:bodyPr wrap="square" lIns="0" tIns="0" rIns="0" bIns="0" rtlCol="0">
            <a:noAutofit/>
          </a:bodyPr>
          <a:lstStyle/>
          <a:p>
            <a:pPr marL="12700">
              <a:lnSpc>
                <a:spcPts val="2570"/>
              </a:lnSpc>
              <a:spcBef>
                <a:spcPts val="128"/>
              </a:spcBef>
            </a:pPr>
            <a:r>
              <a:rPr sz="3600" spc="9" baseline="2469" dirty="0" smtClean="0">
                <a:solidFill>
                  <a:srgbClr val="FFFFFF"/>
                </a:solidFill>
                <a:latin typeface="Garamond"/>
                <a:cs typeface="Garamond"/>
              </a:rPr>
              <a:t>F</a:t>
            </a:r>
            <a:r>
              <a:rPr sz="3600" spc="0" baseline="2469" dirty="0" smtClean="0">
                <a:solidFill>
                  <a:srgbClr val="FFFFFF"/>
                </a:solidFill>
                <a:latin typeface="Garamond"/>
                <a:cs typeface="Garamond"/>
              </a:rPr>
              <a:t>i</a:t>
            </a:r>
            <a:r>
              <a:rPr sz="3600" spc="9" baseline="2469" dirty="0" smtClean="0">
                <a:solidFill>
                  <a:srgbClr val="FFFFFF"/>
                </a:solidFill>
                <a:latin typeface="Garamond"/>
                <a:cs typeface="Garamond"/>
              </a:rPr>
              <a:t>r</a:t>
            </a:r>
            <a:r>
              <a:rPr sz="3600" spc="0" baseline="2469" dirty="0" smtClean="0">
                <a:solidFill>
                  <a:srgbClr val="FFFFFF"/>
                </a:solidFill>
                <a:latin typeface="Garamond"/>
                <a:cs typeface="Garamond"/>
              </a:rPr>
              <a:t>e</a:t>
            </a:r>
            <a:r>
              <a:rPr sz="3600" spc="-33" baseline="2469" dirty="0" smtClean="0">
                <a:solidFill>
                  <a:srgbClr val="FFFFFF"/>
                </a:solidFill>
                <a:latin typeface="Garamond"/>
                <a:cs typeface="Garamond"/>
              </a:rPr>
              <a:t> </a:t>
            </a:r>
            <a:r>
              <a:rPr sz="3600" spc="4" baseline="2469" dirty="0" smtClean="0">
                <a:solidFill>
                  <a:srgbClr val="FFFFFF"/>
                </a:solidFill>
                <a:latin typeface="Garamond"/>
                <a:cs typeface="Garamond"/>
              </a:rPr>
              <a:t>p</a:t>
            </a:r>
            <a:r>
              <a:rPr sz="3600" spc="0" baseline="2469" dirty="0" smtClean="0">
                <a:solidFill>
                  <a:srgbClr val="FFFFFF"/>
                </a:solidFill>
                <a:latin typeface="Garamond"/>
                <a:cs typeface="Garamond"/>
              </a:rPr>
              <a:t>r</a:t>
            </a:r>
            <a:r>
              <a:rPr sz="3600" spc="-4" baseline="2469" dirty="0" smtClean="0">
                <a:solidFill>
                  <a:srgbClr val="FFFFFF"/>
                </a:solidFill>
                <a:latin typeface="Garamond"/>
                <a:cs typeface="Garamond"/>
              </a:rPr>
              <a:t>o</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f</a:t>
            </a:r>
            <a:r>
              <a:rPr sz="3600" spc="-7" baseline="2469" dirty="0" smtClean="0">
                <a:solidFill>
                  <a:srgbClr val="FFFFFF"/>
                </a:solidFill>
                <a:latin typeface="Garamond"/>
                <a:cs typeface="Garamond"/>
              </a:rPr>
              <a:t> </a:t>
            </a:r>
            <a:r>
              <a:rPr sz="3600" spc="-9" baseline="2469" dirty="0" smtClean="0">
                <a:solidFill>
                  <a:srgbClr val="FFFFFF"/>
                </a:solidFill>
                <a:latin typeface="Garamond"/>
                <a:cs typeface="Garamond"/>
              </a:rPr>
              <a:t>c</a:t>
            </a:r>
            <a:r>
              <a:rPr sz="3600" spc="4" baseline="2469" dirty="0" smtClean="0">
                <a:solidFill>
                  <a:srgbClr val="FFFFFF"/>
                </a:solidFill>
                <a:latin typeface="Garamond"/>
                <a:cs typeface="Garamond"/>
              </a:rPr>
              <a:t>u</a:t>
            </a:r>
            <a:r>
              <a:rPr sz="3600" spc="-4" baseline="2469" dirty="0" smtClean="0">
                <a:solidFill>
                  <a:srgbClr val="FFFFFF"/>
                </a:solidFill>
                <a:latin typeface="Garamond"/>
                <a:cs typeface="Garamond"/>
              </a:rPr>
              <a:t>p</a:t>
            </a:r>
            <a:r>
              <a:rPr sz="3600" spc="4" baseline="2469" dirty="0" smtClean="0">
                <a:solidFill>
                  <a:srgbClr val="FFFFFF"/>
                </a:solidFill>
                <a:latin typeface="Garamond"/>
                <a:cs typeface="Garamond"/>
              </a:rPr>
              <a:t>b</a:t>
            </a:r>
            <a:r>
              <a:rPr sz="3600" spc="-4" baseline="2469" dirty="0" smtClean="0">
                <a:solidFill>
                  <a:srgbClr val="FFFFFF"/>
                </a:solidFill>
                <a:latin typeface="Garamond"/>
                <a:cs typeface="Garamond"/>
              </a:rPr>
              <a:t>oa</a:t>
            </a:r>
            <a:r>
              <a:rPr sz="3600" spc="9" baseline="2469" dirty="0" smtClean="0">
                <a:solidFill>
                  <a:srgbClr val="FFFFFF"/>
                </a:solidFill>
                <a:latin typeface="Garamond"/>
                <a:cs typeface="Garamond"/>
              </a:rPr>
              <a:t>r</a:t>
            </a:r>
            <a:r>
              <a:rPr sz="3600" spc="0" baseline="2469" dirty="0" smtClean="0">
                <a:solidFill>
                  <a:srgbClr val="FFFFFF"/>
                </a:solidFill>
                <a:latin typeface="Garamond"/>
                <a:cs typeface="Garamond"/>
              </a:rPr>
              <a:t>d</a:t>
            </a:r>
            <a:r>
              <a:rPr sz="3600" spc="-21" baseline="2469" dirty="0" smtClean="0">
                <a:solidFill>
                  <a:srgbClr val="FFFFFF"/>
                </a:solidFill>
                <a:latin typeface="Garamond"/>
                <a:cs typeface="Garamond"/>
              </a:rPr>
              <a:t> </a:t>
            </a:r>
            <a:r>
              <a:rPr sz="3600" spc="4" baseline="2469" dirty="0" smtClean="0">
                <a:solidFill>
                  <a:srgbClr val="FFFFFF"/>
                </a:solidFill>
                <a:latin typeface="Garamond"/>
                <a:cs typeface="Garamond"/>
              </a:rPr>
              <a:t>f</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r</a:t>
            </a:r>
            <a:r>
              <a:rPr sz="3600" spc="-2" baseline="2469" dirty="0" smtClean="0">
                <a:solidFill>
                  <a:srgbClr val="FFFFFF"/>
                </a:solidFill>
                <a:latin typeface="Garamond"/>
                <a:cs typeface="Garamond"/>
              </a:rPr>
              <a:t> </a:t>
            </a:r>
            <a:r>
              <a:rPr sz="3600" spc="-4" baseline="2469" dirty="0" smtClean="0">
                <a:solidFill>
                  <a:srgbClr val="FFFFFF"/>
                </a:solidFill>
                <a:latin typeface="Garamond"/>
                <a:cs typeface="Garamond"/>
              </a:rPr>
              <a:t>v</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l</a:t>
            </a:r>
            <a:r>
              <a:rPr sz="3600" spc="-4" baseline="2469" dirty="0" smtClean="0">
                <a:solidFill>
                  <a:srgbClr val="FFFFFF"/>
                </a:solidFill>
                <a:latin typeface="Garamond"/>
                <a:cs typeface="Garamond"/>
              </a:rPr>
              <a:t>a</a:t>
            </a:r>
            <a:r>
              <a:rPr sz="3600" spc="0" baseline="2469" dirty="0" smtClean="0">
                <a:solidFill>
                  <a:srgbClr val="FFFFFF"/>
                </a:solidFill>
                <a:latin typeface="Garamond"/>
                <a:cs typeface="Garamond"/>
              </a:rPr>
              <a:t>tile</a:t>
            </a:r>
            <a:r>
              <a:rPr sz="3600" spc="-39" baseline="2469" dirty="0" smtClean="0">
                <a:solidFill>
                  <a:srgbClr val="FFFFFF"/>
                </a:solidFill>
                <a:latin typeface="Garamond"/>
                <a:cs typeface="Garamond"/>
              </a:rPr>
              <a:t> </a:t>
            </a:r>
            <a:r>
              <a:rPr sz="3600" spc="4" baseline="2469" dirty="0" smtClean="0">
                <a:solidFill>
                  <a:srgbClr val="FFFFFF"/>
                </a:solidFill>
                <a:latin typeface="Garamond"/>
                <a:cs typeface="Garamond"/>
              </a:rPr>
              <a:t>f</a:t>
            </a:r>
            <a:r>
              <a:rPr sz="3600" spc="0" baseline="2469" dirty="0" smtClean="0">
                <a:solidFill>
                  <a:srgbClr val="FFFFFF"/>
                </a:solidFill>
                <a:latin typeface="Garamond"/>
                <a:cs typeface="Garamond"/>
              </a:rPr>
              <a:t>l</a:t>
            </a:r>
            <a:r>
              <a:rPr sz="3600" spc="-4" baseline="2469" dirty="0" smtClean="0">
                <a:solidFill>
                  <a:srgbClr val="FFFFFF"/>
                </a:solidFill>
                <a:latin typeface="Garamond"/>
                <a:cs typeface="Garamond"/>
              </a:rPr>
              <a:t>a</a:t>
            </a:r>
            <a:r>
              <a:rPr sz="3600" spc="0" baseline="2469" dirty="0" smtClean="0">
                <a:solidFill>
                  <a:srgbClr val="FFFFFF"/>
                </a:solidFill>
                <a:latin typeface="Garamond"/>
                <a:cs typeface="Garamond"/>
              </a:rPr>
              <a:t>mm</a:t>
            </a:r>
            <a:r>
              <a:rPr sz="3600" spc="-9" baseline="2469" dirty="0" smtClean="0">
                <a:solidFill>
                  <a:srgbClr val="FFFFFF"/>
                </a:solidFill>
                <a:latin typeface="Garamond"/>
                <a:cs typeface="Garamond"/>
              </a:rPr>
              <a:t>a</a:t>
            </a:r>
            <a:r>
              <a:rPr sz="3600" spc="-4" baseline="2469" dirty="0" smtClean="0">
                <a:solidFill>
                  <a:srgbClr val="FFFFFF"/>
                </a:solidFill>
                <a:latin typeface="Garamond"/>
                <a:cs typeface="Garamond"/>
              </a:rPr>
              <a:t>b</a:t>
            </a:r>
            <a:r>
              <a:rPr sz="3600" spc="4" baseline="2469" dirty="0" smtClean="0">
                <a:solidFill>
                  <a:srgbClr val="FFFFFF"/>
                </a:solidFill>
                <a:latin typeface="Garamond"/>
                <a:cs typeface="Garamond"/>
              </a:rPr>
              <a:t>l</a:t>
            </a:r>
            <a:r>
              <a:rPr sz="3600" spc="0" baseline="2469" dirty="0" smtClean="0">
                <a:solidFill>
                  <a:srgbClr val="FFFFFF"/>
                </a:solidFill>
                <a:latin typeface="Garamond"/>
                <a:cs typeface="Garamond"/>
              </a:rPr>
              <a:t>e</a:t>
            </a:r>
            <a:r>
              <a:rPr sz="3600" spc="-27" baseline="2469" dirty="0" smtClean="0">
                <a:solidFill>
                  <a:srgbClr val="FFFFFF"/>
                </a:solidFill>
                <a:latin typeface="Garamond"/>
                <a:cs typeface="Garamond"/>
              </a:rPr>
              <a:t> </a:t>
            </a:r>
            <a:r>
              <a:rPr sz="3600" spc="0" baseline="2469" dirty="0" smtClean="0">
                <a:solidFill>
                  <a:srgbClr val="FFFFFF"/>
                </a:solidFill>
                <a:latin typeface="Garamond"/>
                <a:cs typeface="Garamond"/>
              </a:rPr>
              <a:t>l</a:t>
            </a:r>
            <a:r>
              <a:rPr sz="3600" spc="4" baseline="2469" dirty="0" smtClean="0">
                <a:solidFill>
                  <a:srgbClr val="FFFFFF"/>
                </a:solidFill>
                <a:latin typeface="Garamond"/>
                <a:cs typeface="Garamond"/>
              </a:rPr>
              <a:t>i</a:t>
            </a:r>
            <a:r>
              <a:rPr sz="3600" spc="-4" baseline="2469" dirty="0" smtClean="0">
                <a:solidFill>
                  <a:srgbClr val="FFFFFF"/>
                </a:solidFill>
                <a:latin typeface="Garamond"/>
                <a:cs typeface="Garamond"/>
              </a:rPr>
              <a:t>q</a:t>
            </a:r>
            <a:r>
              <a:rPr sz="3600" spc="4" baseline="2469" dirty="0" smtClean="0">
                <a:solidFill>
                  <a:srgbClr val="FFFFFF"/>
                </a:solidFill>
                <a:latin typeface="Garamond"/>
                <a:cs typeface="Garamond"/>
              </a:rPr>
              <a:t>u</a:t>
            </a:r>
            <a:r>
              <a:rPr sz="3600" spc="0" baseline="2469" dirty="0" smtClean="0">
                <a:solidFill>
                  <a:srgbClr val="FFFFFF"/>
                </a:solidFill>
                <a:latin typeface="Garamond"/>
                <a:cs typeface="Garamond"/>
              </a:rPr>
              <a:t>ids</a:t>
            </a:r>
            <a:endParaRPr sz="2400">
              <a:latin typeface="Garamond"/>
              <a:cs typeface="Garamond"/>
            </a:endParaRPr>
          </a:p>
        </p:txBody>
      </p:sp>
    </p:spTree>
    <p:extLst>
      <p:ext uri="{BB962C8B-B14F-4D97-AF65-F5344CB8AC3E}">
        <p14:creationId xmlns:p14="http://schemas.microsoft.com/office/powerpoint/2010/main" val="6549623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003399"/>
          </a:solidFill>
        </p:spPr>
        <p:txBody>
          <a:bodyPr wrap="square" lIns="0" tIns="0" rIns="0" bIns="0" rtlCol="0">
            <a:noAutofit/>
          </a:bodyPr>
          <a:lstStyle/>
          <a:p>
            <a:endParaRPr/>
          </a:p>
        </p:txBody>
      </p:sp>
      <p:sp>
        <p:nvSpPr>
          <p:cNvPr id="3" name="object 3"/>
          <p:cNvSpPr/>
          <p:nvPr/>
        </p:nvSpPr>
        <p:spPr>
          <a:xfrm>
            <a:off x="6982459" y="4988560"/>
            <a:ext cx="334010" cy="598932"/>
          </a:xfrm>
          <a:custGeom>
            <a:avLst/>
            <a:gdLst/>
            <a:ahLst/>
            <a:cxnLst/>
            <a:rect l="l" t="t" r="r" b="b"/>
            <a:pathLst>
              <a:path w="334010" h="598932">
                <a:moveTo>
                  <a:pt x="0" y="0"/>
                </a:moveTo>
                <a:lnTo>
                  <a:pt x="0" y="20757"/>
                </a:lnTo>
                <a:lnTo>
                  <a:pt x="57150" y="46990"/>
                </a:lnTo>
                <a:lnTo>
                  <a:pt x="107950" y="72390"/>
                </a:lnTo>
                <a:lnTo>
                  <a:pt x="152400" y="97790"/>
                </a:lnTo>
                <a:lnTo>
                  <a:pt x="177800" y="124460"/>
                </a:lnTo>
                <a:lnTo>
                  <a:pt x="195580" y="149860"/>
                </a:lnTo>
                <a:lnTo>
                  <a:pt x="203200" y="185420"/>
                </a:lnTo>
                <a:lnTo>
                  <a:pt x="195580" y="227330"/>
                </a:lnTo>
                <a:lnTo>
                  <a:pt x="177800" y="262890"/>
                </a:lnTo>
                <a:lnTo>
                  <a:pt x="143510" y="306070"/>
                </a:lnTo>
                <a:lnTo>
                  <a:pt x="92710" y="340360"/>
                </a:lnTo>
                <a:lnTo>
                  <a:pt x="31750" y="374650"/>
                </a:lnTo>
                <a:lnTo>
                  <a:pt x="0" y="388703"/>
                </a:lnTo>
                <a:lnTo>
                  <a:pt x="0" y="598932"/>
                </a:lnTo>
                <a:lnTo>
                  <a:pt x="48260" y="581660"/>
                </a:lnTo>
                <a:lnTo>
                  <a:pt x="143510" y="538480"/>
                </a:lnTo>
                <a:lnTo>
                  <a:pt x="203200" y="504190"/>
                </a:lnTo>
                <a:lnTo>
                  <a:pt x="246380" y="468630"/>
                </a:lnTo>
                <a:lnTo>
                  <a:pt x="281940" y="426720"/>
                </a:lnTo>
                <a:lnTo>
                  <a:pt x="307340" y="391160"/>
                </a:lnTo>
                <a:lnTo>
                  <a:pt x="334010" y="322580"/>
                </a:lnTo>
                <a:lnTo>
                  <a:pt x="323850" y="252730"/>
                </a:lnTo>
                <a:lnTo>
                  <a:pt x="289560" y="193040"/>
                </a:lnTo>
                <a:lnTo>
                  <a:pt x="256540" y="142240"/>
                </a:lnTo>
                <a:lnTo>
                  <a:pt x="203200" y="97790"/>
                </a:lnTo>
                <a:lnTo>
                  <a:pt x="161290" y="72390"/>
                </a:lnTo>
                <a:lnTo>
                  <a:pt x="31750" y="11430"/>
                </a:lnTo>
                <a:lnTo>
                  <a:pt x="0" y="0"/>
                </a:lnTo>
                <a:close/>
              </a:path>
            </a:pathLst>
          </a:custGeom>
          <a:solidFill>
            <a:srgbClr val="002D89"/>
          </a:solidFill>
        </p:spPr>
        <p:txBody>
          <a:bodyPr wrap="square" lIns="0" tIns="0" rIns="0" bIns="0" rtlCol="0">
            <a:noAutofit/>
          </a:bodyPr>
          <a:lstStyle/>
          <a:p>
            <a:endParaRPr/>
          </a:p>
        </p:txBody>
      </p:sp>
      <p:sp>
        <p:nvSpPr>
          <p:cNvPr id="4" name="object 4"/>
          <p:cNvSpPr/>
          <p:nvPr/>
        </p:nvSpPr>
        <p:spPr>
          <a:xfrm>
            <a:off x="6677659" y="4870450"/>
            <a:ext cx="335280" cy="803467"/>
          </a:xfrm>
          <a:custGeom>
            <a:avLst/>
            <a:gdLst/>
            <a:ahLst/>
            <a:cxnLst/>
            <a:rect l="l" t="t" r="r" b="b"/>
            <a:pathLst>
              <a:path w="335280" h="803467">
                <a:moveTo>
                  <a:pt x="0" y="0"/>
                </a:moveTo>
                <a:lnTo>
                  <a:pt x="0" y="26533"/>
                </a:lnTo>
                <a:lnTo>
                  <a:pt x="199390" y="95250"/>
                </a:lnTo>
                <a:lnTo>
                  <a:pt x="284480" y="129539"/>
                </a:lnTo>
                <a:lnTo>
                  <a:pt x="335280" y="152858"/>
                </a:lnTo>
                <a:lnTo>
                  <a:pt x="335280" y="129082"/>
                </a:lnTo>
                <a:lnTo>
                  <a:pt x="241300" y="95250"/>
                </a:lnTo>
                <a:lnTo>
                  <a:pt x="129540" y="52069"/>
                </a:lnTo>
                <a:lnTo>
                  <a:pt x="0" y="0"/>
                </a:lnTo>
                <a:close/>
              </a:path>
              <a:path w="335280" h="803467">
                <a:moveTo>
                  <a:pt x="335280" y="493322"/>
                </a:moveTo>
                <a:lnTo>
                  <a:pt x="259080" y="527050"/>
                </a:lnTo>
                <a:lnTo>
                  <a:pt x="173990" y="561340"/>
                </a:lnTo>
                <a:lnTo>
                  <a:pt x="78740" y="596900"/>
                </a:lnTo>
                <a:lnTo>
                  <a:pt x="0" y="620787"/>
                </a:lnTo>
                <a:lnTo>
                  <a:pt x="0" y="803467"/>
                </a:lnTo>
                <a:lnTo>
                  <a:pt x="86360" y="777240"/>
                </a:lnTo>
                <a:lnTo>
                  <a:pt x="232410" y="742950"/>
                </a:lnTo>
                <a:lnTo>
                  <a:pt x="335280" y="706133"/>
                </a:lnTo>
                <a:lnTo>
                  <a:pt x="335280" y="493322"/>
                </a:lnTo>
                <a:close/>
              </a:path>
            </a:pathLst>
          </a:custGeom>
          <a:solidFill>
            <a:srgbClr val="002D89"/>
          </a:solidFill>
        </p:spPr>
        <p:txBody>
          <a:bodyPr wrap="square" lIns="0" tIns="0" rIns="0" bIns="0" rtlCol="0">
            <a:noAutofit/>
          </a:bodyPr>
          <a:lstStyle/>
          <a:p>
            <a:endParaRPr/>
          </a:p>
        </p:txBody>
      </p:sp>
      <p:sp>
        <p:nvSpPr>
          <p:cNvPr id="5" name="object 5"/>
          <p:cNvSpPr/>
          <p:nvPr/>
        </p:nvSpPr>
        <p:spPr>
          <a:xfrm>
            <a:off x="6372859" y="4779787"/>
            <a:ext cx="335280" cy="968359"/>
          </a:xfrm>
          <a:custGeom>
            <a:avLst/>
            <a:gdLst/>
            <a:ahLst/>
            <a:cxnLst/>
            <a:rect l="l" t="t" r="r" b="b"/>
            <a:pathLst>
              <a:path w="335280" h="968359">
                <a:moveTo>
                  <a:pt x="0" y="0"/>
                </a:moveTo>
                <a:lnTo>
                  <a:pt x="0" y="21914"/>
                </a:lnTo>
                <a:lnTo>
                  <a:pt x="149860" y="65262"/>
                </a:lnTo>
                <a:lnTo>
                  <a:pt x="279399" y="108442"/>
                </a:lnTo>
                <a:lnTo>
                  <a:pt x="335280" y="127700"/>
                </a:lnTo>
                <a:lnTo>
                  <a:pt x="335280" y="102914"/>
                </a:lnTo>
                <a:lnTo>
                  <a:pt x="304799" y="90662"/>
                </a:lnTo>
                <a:lnTo>
                  <a:pt x="160019" y="46212"/>
                </a:lnTo>
                <a:lnTo>
                  <a:pt x="0" y="0"/>
                </a:lnTo>
                <a:close/>
              </a:path>
              <a:path w="335280" h="968359">
                <a:moveTo>
                  <a:pt x="335280" y="702203"/>
                </a:moveTo>
                <a:lnTo>
                  <a:pt x="270510" y="721852"/>
                </a:lnTo>
                <a:lnTo>
                  <a:pt x="21589" y="790432"/>
                </a:lnTo>
                <a:lnTo>
                  <a:pt x="0" y="795780"/>
                </a:lnTo>
                <a:lnTo>
                  <a:pt x="0" y="968359"/>
                </a:lnTo>
                <a:lnTo>
                  <a:pt x="21589" y="963152"/>
                </a:lnTo>
                <a:lnTo>
                  <a:pt x="219710" y="919972"/>
                </a:lnTo>
                <a:lnTo>
                  <a:pt x="335280" y="884873"/>
                </a:lnTo>
                <a:lnTo>
                  <a:pt x="335280" y="702203"/>
                </a:lnTo>
                <a:close/>
              </a:path>
            </a:pathLst>
          </a:custGeom>
          <a:solidFill>
            <a:srgbClr val="002D8A"/>
          </a:solidFill>
        </p:spPr>
        <p:txBody>
          <a:bodyPr wrap="square" lIns="0" tIns="0" rIns="0" bIns="0" rtlCol="0">
            <a:noAutofit/>
          </a:bodyPr>
          <a:lstStyle/>
          <a:p>
            <a:endParaRPr/>
          </a:p>
        </p:txBody>
      </p:sp>
      <p:sp>
        <p:nvSpPr>
          <p:cNvPr id="6" name="object 6"/>
          <p:cNvSpPr/>
          <p:nvPr/>
        </p:nvSpPr>
        <p:spPr>
          <a:xfrm>
            <a:off x="6068059" y="4696183"/>
            <a:ext cx="334010" cy="1127204"/>
          </a:xfrm>
          <a:custGeom>
            <a:avLst/>
            <a:gdLst/>
            <a:ahLst/>
            <a:cxnLst/>
            <a:rect l="l" t="t" r="r" b="b"/>
            <a:pathLst>
              <a:path w="334010" h="1127204">
                <a:moveTo>
                  <a:pt x="0" y="0"/>
                </a:moveTo>
                <a:lnTo>
                  <a:pt x="0" y="16209"/>
                </a:lnTo>
                <a:lnTo>
                  <a:pt x="137160" y="53616"/>
                </a:lnTo>
                <a:lnTo>
                  <a:pt x="300989" y="104416"/>
                </a:lnTo>
                <a:lnTo>
                  <a:pt x="334010" y="113968"/>
                </a:lnTo>
                <a:lnTo>
                  <a:pt x="334010" y="92039"/>
                </a:lnTo>
                <a:lnTo>
                  <a:pt x="170179" y="44726"/>
                </a:lnTo>
                <a:lnTo>
                  <a:pt x="0" y="0"/>
                </a:lnTo>
                <a:close/>
              </a:path>
              <a:path w="334010" h="1127204">
                <a:moveTo>
                  <a:pt x="334010" y="871937"/>
                </a:moveTo>
                <a:lnTo>
                  <a:pt x="326389" y="874036"/>
                </a:lnTo>
                <a:lnTo>
                  <a:pt x="187960" y="908326"/>
                </a:lnTo>
                <a:lnTo>
                  <a:pt x="0" y="952530"/>
                </a:lnTo>
                <a:lnTo>
                  <a:pt x="0" y="1127204"/>
                </a:lnTo>
                <a:lnTo>
                  <a:pt x="110489" y="1098826"/>
                </a:lnTo>
                <a:lnTo>
                  <a:pt x="326389" y="1046756"/>
                </a:lnTo>
                <a:lnTo>
                  <a:pt x="334010" y="1045096"/>
                </a:lnTo>
                <a:lnTo>
                  <a:pt x="334010" y="871937"/>
                </a:lnTo>
                <a:close/>
              </a:path>
            </a:pathLst>
          </a:custGeom>
          <a:solidFill>
            <a:srgbClr val="002D8B"/>
          </a:solidFill>
        </p:spPr>
        <p:txBody>
          <a:bodyPr wrap="square" lIns="0" tIns="0" rIns="0" bIns="0" rtlCol="0">
            <a:noAutofit/>
          </a:bodyPr>
          <a:lstStyle/>
          <a:p>
            <a:endParaRPr/>
          </a:p>
        </p:txBody>
      </p:sp>
      <p:sp>
        <p:nvSpPr>
          <p:cNvPr id="7" name="object 7"/>
          <p:cNvSpPr/>
          <p:nvPr/>
        </p:nvSpPr>
        <p:spPr>
          <a:xfrm>
            <a:off x="5761990" y="4598393"/>
            <a:ext cx="335280" cy="1301175"/>
          </a:xfrm>
          <a:custGeom>
            <a:avLst/>
            <a:gdLst/>
            <a:ahLst/>
            <a:cxnLst/>
            <a:rect l="l" t="t" r="r" b="b"/>
            <a:pathLst>
              <a:path w="335280" h="1301175">
                <a:moveTo>
                  <a:pt x="0" y="0"/>
                </a:moveTo>
                <a:lnTo>
                  <a:pt x="0" y="20587"/>
                </a:lnTo>
                <a:lnTo>
                  <a:pt x="3810" y="21866"/>
                </a:lnTo>
                <a:lnTo>
                  <a:pt x="219710" y="90446"/>
                </a:lnTo>
                <a:lnTo>
                  <a:pt x="335280" y="121965"/>
                </a:lnTo>
                <a:lnTo>
                  <a:pt x="335280" y="105466"/>
                </a:lnTo>
                <a:lnTo>
                  <a:pt x="278130" y="90446"/>
                </a:lnTo>
                <a:lnTo>
                  <a:pt x="106680" y="37106"/>
                </a:lnTo>
                <a:lnTo>
                  <a:pt x="0" y="0"/>
                </a:lnTo>
                <a:close/>
              </a:path>
              <a:path w="335280" h="1301175">
                <a:moveTo>
                  <a:pt x="335280" y="1043449"/>
                </a:moveTo>
                <a:lnTo>
                  <a:pt x="0" y="1122299"/>
                </a:lnTo>
                <a:lnTo>
                  <a:pt x="0" y="1301175"/>
                </a:lnTo>
                <a:lnTo>
                  <a:pt x="184150" y="1256306"/>
                </a:lnTo>
                <a:lnTo>
                  <a:pt x="335280" y="1217491"/>
                </a:lnTo>
                <a:lnTo>
                  <a:pt x="335280" y="1043449"/>
                </a:lnTo>
                <a:close/>
              </a:path>
            </a:pathLst>
          </a:custGeom>
          <a:solidFill>
            <a:srgbClr val="002E8C"/>
          </a:solidFill>
        </p:spPr>
        <p:txBody>
          <a:bodyPr wrap="square" lIns="0" tIns="0" rIns="0" bIns="0" rtlCol="0">
            <a:noAutofit/>
          </a:bodyPr>
          <a:lstStyle/>
          <a:p>
            <a:endParaRPr/>
          </a:p>
        </p:txBody>
      </p:sp>
      <p:sp>
        <p:nvSpPr>
          <p:cNvPr id="8" name="object 8"/>
          <p:cNvSpPr/>
          <p:nvPr/>
        </p:nvSpPr>
        <p:spPr>
          <a:xfrm>
            <a:off x="5457190" y="4454223"/>
            <a:ext cx="335280" cy="1533391"/>
          </a:xfrm>
          <a:custGeom>
            <a:avLst/>
            <a:gdLst/>
            <a:ahLst/>
            <a:cxnLst/>
            <a:rect l="l" t="t" r="r" b="b"/>
            <a:pathLst>
              <a:path w="335280" h="1533391">
                <a:moveTo>
                  <a:pt x="0" y="0"/>
                </a:moveTo>
                <a:lnTo>
                  <a:pt x="0" y="52498"/>
                </a:lnTo>
                <a:lnTo>
                  <a:pt x="41910" y="72056"/>
                </a:lnTo>
                <a:lnTo>
                  <a:pt x="127000" y="105076"/>
                </a:lnTo>
                <a:lnTo>
                  <a:pt x="308610" y="166036"/>
                </a:lnTo>
                <a:lnTo>
                  <a:pt x="335280" y="174508"/>
                </a:lnTo>
                <a:lnTo>
                  <a:pt x="335280" y="154772"/>
                </a:lnTo>
                <a:lnTo>
                  <a:pt x="265430" y="130476"/>
                </a:lnTo>
                <a:lnTo>
                  <a:pt x="152400" y="79676"/>
                </a:lnTo>
                <a:lnTo>
                  <a:pt x="49530" y="27606"/>
                </a:lnTo>
                <a:lnTo>
                  <a:pt x="0" y="0"/>
                </a:lnTo>
                <a:close/>
              </a:path>
              <a:path w="335280" h="1533391">
                <a:moveTo>
                  <a:pt x="335280" y="1259301"/>
                </a:moveTo>
                <a:lnTo>
                  <a:pt x="177800" y="1296336"/>
                </a:lnTo>
                <a:lnTo>
                  <a:pt x="0" y="1342385"/>
                </a:lnTo>
                <a:lnTo>
                  <a:pt x="0" y="1533391"/>
                </a:lnTo>
                <a:lnTo>
                  <a:pt x="238760" y="1461436"/>
                </a:lnTo>
                <a:lnTo>
                  <a:pt x="335280" y="1437919"/>
                </a:lnTo>
                <a:lnTo>
                  <a:pt x="335280" y="1259301"/>
                </a:lnTo>
                <a:close/>
              </a:path>
            </a:pathLst>
          </a:custGeom>
          <a:solidFill>
            <a:srgbClr val="002E8D"/>
          </a:solidFill>
        </p:spPr>
        <p:txBody>
          <a:bodyPr wrap="square" lIns="0" tIns="0" rIns="0" bIns="0" rtlCol="0">
            <a:noAutofit/>
          </a:bodyPr>
          <a:lstStyle/>
          <a:p>
            <a:endParaRPr/>
          </a:p>
        </p:txBody>
      </p:sp>
      <p:sp>
        <p:nvSpPr>
          <p:cNvPr id="9" name="object 9"/>
          <p:cNvSpPr/>
          <p:nvPr/>
        </p:nvSpPr>
        <p:spPr>
          <a:xfrm>
            <a:off x="5152390" y="4197350"/>
            <a:ext cx="335280" cy="1882122"/>
          </a:xfrm>
          <a:custGeom>
            <a:avLst/>
            <a:gdLst/>
            <a:ahLst/>
            <a:cxnLst/>
            <a:rect l="l" t="t" r="r" b="b"/>
            <a:pathLst>
              <a:path w="335280" h="1882122">
                <a:moveTo>
                  <a:pt x="105410" y="0"/>
                </a:moveTo>
                <a:lnTo>
                  <a:pt x="80010" y="43180"/>
                </a:lnTo>
                <a:lnTo>
                  <a:pt x="60960" y="77469"/>
                </a:lnTo>
                <a:lnTo>
                  <a:pt x="60960" y="120650"/>
                </a:lnTo>
                <a:lnTo>
                  <a:pt x="80010" y="154939"/>
                </a:lnTo>
                <a:lnTo>
                  <a:pt x="113030" y="190500"/>
                </a:lnTo>
                <a:lnTo>
                  <a:pt x="156210" y="222250"/>
                </a:lnTo>
                <a:lnTo>
                  <a:pt x="208280" y="259080"/>
                </a:lnTo>
                <a:lnTo>
                  <a:pt x="270510" y="293369"/>
                </a:lnTo>
                <a:lnTo>
                  <a:pt x="335280" y="323596"/>
                </a:lnTo>
                <a:lnTo>
                  <a:pt x="335280" y="273861"/>
                </a:lnTo>
                <a:lnTo>
                  <a:pt x="276860" y="241300"/>
                </a:lnTo>
                <a:lnTo>
                  <a:pt x="215900" y="196850"/>
                </a:lnTo>
                <a:lnTo>
                  <a:pt x="173989" y="163830"/>
                </a:lnTo>
                <a:lnTo>
                  <a:pt x="138430" y="128269"/>
                </a:lnTo>
                <a:lnTo>
                  <a:pt x="113030" y="95250"/>
                </a:lnTo>
                <a:lnTo>
                  <a:pt x="105410" y="68580"/>
                </a:lnTo>
                <a:lnTo>
                  <a:pt x="95250" y="43180"/>
                </a:lnTo>
                <a:lnTo>
                  <a:pt x="105410" y="6350"/>
                </a:lnTo>
                <a:lnTo>
                  <a:pt x="105410" y="0"/>
                </a:lnTo>
                <a:close/>
              </a:path>
              <a:path w="335280" h="1882122">
                <a:moveTo>
                  <a:pt x="335280" y="1591364"/>
                </a:moveTo>
                <a:lnTo>
                  <a:pt x="0" y="1678199"/>
                </a:lnTo>
                <a:lnTo>
                  <a:pt x="0" y="1882122"/>
                </a:lnTo>
                <a:lnTo>
                  <a:pt x="335280" y="1781079"/>
                </a:lnTo>
                <a:lnTo>
                  <a:pt x="335280" y="1591364"/>
                </a:lnTo>
                <a:close/>
              </a:path>
            </a:pathLst>
          </a:custGeom>
          <a:solidFill>
            <a:srgbClr val="002E8E"/>
          </a:solidFill>
        </p:spPr>
        <p:txBody>
          <a:bodyPr wrap="square" lIns="0" tIns="0" rIns="0" bIns="0" rtlCol="0">
            <a:noAutofit/>
          </a:bodyPr>
          <a:lstStyle/>
          <a:p>
            <a:endParaRPr/>
          </a:p>
        </p:txBody>
      </p:sp>
      <p:sp>
        <p:nvSpPr>
          <p:cNvPr id="10" name="object 10"/>
          <p:cNvSpPr/>
          <p:nvPr/>
        </p:nvSpPr>
        <p:spPr>
          <a:xfrm>
            <a:off x="4847590" y="5867655"/>
            <a:ext cx="335280" cy="304570"/>
          </a:xfrm>
          <a:custGeom>
            <a:avLst/>
            <a:gdLst/>
            <a:ahLst/>
            <a:cxnLst/>
            <a:rect l="l" t="t" r="r" b="b"/>
            <a:pathLst>
              <a:path w="335280" h="304570">
                <a:moveTo>
                  <a:pt x="335280" y="0"/>
                </a:moveTo>
                <a:lnTo>
                  <a:pt x="81280" y="65784"/>
                </a:lnTo>
                <a:lnTo>
                  <a:pt x="0" y="90363"/>
                </a:lnTo>
                <a:lnTo>
                  <a:pt x="0" y="304570"/>
                </a:lnTo>
                <a:lnTo>
                  <a:pt x="13970" y="299464"/>
                </a:lnTo>
                <a:lnTo>
                  <a:pt x="335280" y="202631"/>
                </a:lnTo>
                <a:lnTo>
                  <a:pt x="335280" y="0"/>
                </a:lnTo>
                <a:close/>
              </a:path>
            </a:pathLst>
          </a:custGeom>
          <a:solidFill>
            <a:srgbClr val="002F8F"/>
          </a:solidFill>
        </p:spPr>
        <p:txBody>
          <a:bodyPr wrap="square" lIns="0" tIns="0" rIns="0" bIns="0" rtlCol="0">
            <a:noAutofit/>
          </a:bodyPr>
          <a:lstStyle/>
          <a:p>
            <a:endParaRPr/>
          </a:p>
        </p:txBody>
      </p:sp>
      <p:sp>
        <p:nvSpPr>
          <p:cNvPr id="11" name="object 11"/>
          <p:cNvSpPr/>
          <p:nvPr/>
        </p:nvSpPr>
        <p:spPr>
          <a:xfrm>
            <a:off x="4541520" y="5949186"/>
            <a:ext cx="335279" cy="335586"/>
          </a:xfrm>
          <a:custGeom>
            <a:avLst/>
            <a:gdLst/>
            <a:ahLst/>
            <a:cxnLst/>
            <a:rect l="l" t="t" r="r" b="b"/>
            <a:pathLst>
              <a:path w="335279" h="335586">
                <a:moveTo>
                  <a:pt x="335279" y="0"/>
                </a:moveTo>
                <a:lnTo>
                  <a:pt x="17779" y="96013"/>
                </a:lnTo>
                <a:lnTo>
                  <a:pt x="0" y="101899"/>
                </a:lnTo>
                <a:lnTo>
                  <a:pt x="0" y="335586"/>
                </a:lnTo>
                <a:lnTo>
                  <a:pt x="17779" y="328423"/>
                </a:lnTo>
                <a:lnTo>
                  <a:pt x="320039" y="217933"/>
                </a:lnTo>
                <a:lnTo>
                  <a:pt x="335279" y="213340"/>
                </a:lnTo>
                <a:lnTo>
                  <a:pt x="335279" y="0"/>
                </a:lnTo>
                <a:close/>
              </a:path>
            </a:pathLst>
          </a:custGeom>
          <a:solidFill>
            <a:srgbClr val="002F90"/>
          </a:solidFill>
        </p:spPr>
        <p:txBody>
          <a:bodyPr wrap="square" lIns="0" tIns="0" rIns="0" bIns="0" rtlCol="0">
            <a:noAutofit/>
          </a:bodyPr>
          <a:lstStyle/>
          <a:p>
            <a:endParaRPr/>
          </a:p>
        </p:txBody>
      </p:sp>
      <p:sp>
        <p:nvSpPr>
          <p:cNvPr id="12" name="object 12"/>
          <p:cNvSpPr/>
          <p:nvPr/>
        </p:nvSpPr>
        <p:spPr>
          <a:xfrm>
            <a:off x="4236720" y="6041359"/>
            <a:ext cx="335279" cy="366206"/>
          </a:xfrm>
          <a:custGeom>
            <a:avLst/>
            <a:gdLst/>
            <a:ahLst/>
            <a:cxnLst/>
            <a:rect l="l" t="t" r="r" b="b"/>
            <a:pathLst>
              <a:path w="335279" h="366206">
                <a:moveTo>
                  <a:pt x="335279" y="0"/>
                </a:moveTo>
                <a:lnTo>
                  <a:pt x="322579" y="3840"/>
                </a:lnTo>
                <a:lnTo>
                  <a:pt x="0" y="110625"/>
                </a:lnTo>
                <a:lnTo>
                  <a:pt x="0" y="366206"/>
                </a:lnTo>
                <a:lnTo>
                  <a:pt x="322579" y="236250"/>
                </a:lnTo>
                <a:lnTo>
                  <a:pt x="335279" y="231608"/>
                </a:lnTo>
                <a:lnTo>
                  <a:pt x="335279" y="0"/>
                </a:lnTo>
                <a:close/>
              </a:path>
            </a:pathLst>
          </a:custGeom>
          <a:solidFill>
            <a:srgbClr val="002F91"/>
          </a:solidFill>
        </p:spPr>
        <p:txBody>
          <a:bodyPr wrap="square" lIns="0" tIns="0" rIns="0" bIns="0" rtlCol="0">
            <a:noAutofit/>
          </a:bodyPr>
          <a:lstStyle/>
          <a:p>
            <a:endParaRPr/>
          </a:p>
        </p:txBody>
      </p:sp>
      <p:sp>
        <p:nvSpPr>
          <p:cNvPr id="13" name="object 13"/>
          <p:cNvSpPr/>
          <p:nvPr/>
        </p:nvSpPr>
        <p:spPr>
          <a:xfrm>
            <a:off x="3931920" y="6141895"/>
            <a:ext cx="335279" cy="389041"/>
          </a:xfrm>
          <a:custGeom>
            <a:avLst/>
            <a:gdLst/>
            <a:ahLst/>
            <a:cxnLst/>
            <a:rect l="l" t="t" r="r" b="b"/>
            <a:pathLst>
              <a:path w="335279" h="389041">
                <a:moveTo>
                  <a:pt x="335279" y="0"/>
                </a:moveTo>
                <a:lnTo>
                  <a:pt x="259079" y="25224"/>
                </a:lnTo>
                <a:lnTo>
                  <a:pt x="0" y="119357"/>
                </a:lnTo>
                <a:lnTo>
                  <a:pt x="0" y="389041"/>
                </a:lnTo>
                <a:lnTo>
                  <a:pt x="6350" y="385904"/>
                </a:lnTo>
                <a:lnTo>
                  <a:pt x="335279" y="253391"/>
                </a:lnTo>
                <a:lnTo>
                  <a:pt x="335279" y="0"/>
                </a:lnTo>
                <a:close/>
              </a:path>
            </a:pathLst>
          </a:custGeom>
          <a:solidFill>
            <a:srgbClr val="003092"/>
          </a:solidFill>
        </p:spPr>
        <p:txBody>
          <a:bodyPr wrap="square" lIns="0" tIns="0" rIns="0" bIns="0" rtlCol="0">
            <a:noAutofit/>
          </a:bodyPr>
          <a:lstStyle/>
          <a:p>
            <a:endParaRPr/>
          </a:p>
        </p:txBody>
      </p:sp>
      <p:sp>
        <p:nvSpPr>
          <p:cNvPr id="14" name="object 14"/>
          <p:cNvSpPr/>
          <p:nvPr/>
        </p:nvSpPr>
        <p:spPr>
          <a:xfrm>
            <a:off x="3627120" y="6250177"/>
            <a:ext cx="335279" cy="431322"/>
          </a:xfrm>
          <a:custGeom>
            <a:avLst/>
            <a:gdLst/>
            <a:ahLst/>
            <a:cxnLst/>
            <a:rect l="l" t="t" r="r" b="b"/>
            <a:pathLst>
              <a:path w="335279" h="431322">
                <a:moveTo>
                  <a:pt x="335279" y="0"/>
                </a:moveTo>
                <a:lnTo>
                  <a:pt x="182879" y="55372"/>
                </a:lnTo>
                <a:lnTo>
                  <a:pt x="0" y="136091"/>
                </a:lnTo>
                <a:lnTo>
                  <a:pt x="0" y="431322"/>
                </a:lnTo>
                <a:lnTo>
                  <a:pt x="311150" y="277622"/>
                </a:lnTo>
                <a:lnTo>
                  <a:pt x="335279" y="267900"/>
                </a:lnTo>
                <a:lnTo>
                  <a:pt x="335279" y="0"/>
                </a:lnTo>
                <a:close/>
              </a:path>
            </a:pathLst>
          </a:custGeom>
          <a:solidFill>
            <a:srgbClr val="003093"/>
          </a:solidFill>
        </p:spPr>
        <p:txBody>
          <a:bodyPr wrap="square" lIns="0" tIns="0" rIns="0" bIns="0" rtlCol="0">
            <a:noAutofit/>
          </a:bodyPr>
          <a:lstStyle/>
          <a:p>
            <a:endParaRPr/>
          </a:p>
        </p:txBody>
      </p:sp>
      <p:sp>
        <p:nvSpPr>
          <p:cNvPr id="15" name="object 15"/>
          <p:cNvSpPr/>
          <p:nvPr/>
        </p:nvSpPr>
        <p:spPr>
          <a:xfrm>
            <a:off x="3322320" y="6372816"/>
            <a:ext cx="335279" cy="466427"/>
          </a:xfrm>
          <a:custGeom>
            <a:avLst/>
            <a:gdLst/>
            <a:ahLst/>
            <a:cxnLst/>
            <a:rect l="l" t="t" r="r" b="b"/>
            <a:pathLst>
              <a:path w="335279" h="466427">
                <a:moveTo>
                  <a:pt x="335279" y="0"/>
                </a:moveTo>
                <a:lnTo>
                  <a:pt x="119379" y="95293"/>
                </a:lnTo>
                <a:lnTo>
                  <a:pt x="0" y="156262"/>
                </a:lnTo>
                <a:lnTo>
                  <a:pt x="0" y="466427"/>
                </a:lnTo>
                <a:lnTo>
                  <a:pt x="299719" y="311193"/>
                </a:lnTo>
                <a:lnTo>
                  <a:pt x="335279" y="293628"/>
                </a:lnTo>
                <a:lnTo>
                  <a:pt x="335279" y="0"/>
                </a:lnTo>
                <a:close/>
              </a:path>
            </a:pathLst>
          </a:custGeom>
          <a:solidFill>
            <a:srgbClr val="003094"/>
          </a:solidFill>
        </p:spPr>
        <p:txBody>
          <a:bodyPr wrap="square" lIns="0" tIns="0" rIns="0" bIns="0" rtlCol="0">
            <a:noAutofit/>
          </a:bodyPr>
          <a:lstStyle/>
          <a:p>
            <a:endParaRPr/>
          </a:p>
        </p:txBody>
      </p:sp>
      <p:sp>
        <p:nvSpPr>
          <p:cNvPr id="16" name="object 16"/>
          <p:cNvSpPr/>
          <p:nvPr/>
        </p:nvSpPr>
        <p:spPr>
          <a:xfrm>
            <a:off x="3016250" y="6514161"/>
            <a:ext cx="335279" cy="334948"/>
          </a:xfrm>
          <a:custGeom>
            <a:avLst/>
            <a:gdLst/>
            <a:ahLst/>
            <a:cxnLst/>
            <a:rect l="l" t="t" r="r" b="b"/>
            <a:pathLst>
              <a:path w="335279" h="334948">
                <a:moveTo>
                  <a:pt x="335279" y="0"/>
                </a:moveTo>
                <a:lnTo>
                  <a:pt x="69850" y="135558"/>
                </a:lnTo>
                <a:lnTo>
                  <a:pt x="0" y="176175"/>
                </a:lnTo>
                <a:lnTo>
                  <a:pt x="0" y="334948"/>
                </a:lnTo>
                <a:lnTo>
                  <a:pt x="287020" y="334948"/>
                </a:lnTo>
                <a:lnTo>
                  <a:pt x="335279" y="309953"/>
                </a:lnTo>
                <a:lnTo>
                  <a:pt x="335279" y="0"/>
                </a:lnTo>
                <a:close/>
              </a:path>
            </a:pathLst>
          </a:custGeom>
          <a:solidFill>
            <a:srgbClr val="003195"/>
          </a:solidFill>
        </p:spPr>
        <p:txBody>
          <a:bodyPr wrap="square" lIns="0" tIns="0" rIns="0" bIns="0" rtlCol="0">
            <a:noAutofit/>
          </a:bodyPr>
          <a:lstStyle/>
          <a:p>
            <a:endParaRPr/>
          </a:p>
        </p:txBody>
      </p:sp>
      <p:sp>
        <p:nvSpPr>
          <p:cNvPr id="17" name="object 17"/>
          <p:cNvSpPr/>
          <p:nvPr/>
        </p:nvSpPr>
        <p:spPr>
          <a:xfrm>
            <a:off x="2743200" y="6672613"/>
            <a:ext cx="303530" cy="176497"/>
          </a:xfrm>
          <a:custGeom>
            <a:avLst/>
            <a:gdLst/>
            <a:ahLst/>
            <a:cxnLst/>
            <a:rect l="l" t="t" r="r" b="b"/>
            <a:pathLst>
              <a:path w="303530" h="176497">
                <a:moveTo>
                  <a:pt x="303530" y="0"/>
                </a:moveTo>
                <a:lnTo>
                  <a:pt x="0" y="176497"/>
                </a:lnTo>
                <a:lnTo>
                  <a:pt x="303530" y="176497"/>
                </a:lnTo>
                <a:lnTo>
                  <a:pt x="303530" y="0"/>
                </a:lnTo>
                <a:close/>
              </a:path>
            </a:pathLst>
          </a:custGeom>
          <a:solidFill>
            <a:srgbClr val="003196"/>
          </a:solidFill>
        </p:spPr>
        <p:txBody>
          <a:bodyPr wrap="square" lIns="0" tIns="0" rIns="0" bIns="0" rtlCol="0">
            <a:noAutofit/>
          </a:bodyPr>
          <a:lstStyle/>
          <a:p>
            <a:endParaRPr/>
          </a:p>
        </p:txBody>
      </p:sp>
      <p:sp>
        <p:nvSpPr>
          <p:cNvPr id="18" name="object 18"/>
          <p:cNvSpPr/>
          <p:nvPr/>
        </p:nvSpPr>
        <p:spPr>
          <a:xfrm>
            <a:off x="8509000" y="5300344"/>
            <a:ext cx="94615" cy="94615"/>
          </a:xfrm>
          <a:custGeom>
            <a:avLst/>
            <a:gdLst/>
            <a:ahLst/>
            <a:cxnLst/>
            <a:rect l="l" t="t" r="r" b="b"/>
            <a:pathLst>
              <a:path w="94615" h="94615">
                <a:moveTo>
                  <a:pt x="94615" y="0"/>
                </a:moveTo>
                <a:lnTo>
                  <a:pt x="0" y="94615"/>
                </a:lnTo>
                <a:lnTo>
                  <a:pt x="12700" y="88265"/>
                </a:lnTo>
                <a:lnTo>
                  <a:pt x="54609" y="53975"/>
                </a:lnTo>
                <a:lnTo>
                  <a:pt x="90170" y="10795"/>
                </a:lnTo>
                <a:lnTo>
                  <a:pt x="94615" y="0"/>
                </a:lnTo>
                <a:close/>
              </a:path>
            </a:pathLst>
          </a:custGeom>
          <a:solidFill>
            <a:srgbClr val="002D89"/>
          </a:solidFill>
        </p:spPr>
        <p:txBody>
          <a:bodyPr wrap="square" lIns="0" tIns="0" rIns="0" bIns="0" rtlCol="0">
            <a:noAutofit/>
          </a:bodyPr>
          <a:lstStyle/>
          <a:p>
            <a:endParaRPr/>
          </a:p>
        </p:txBody>
      </p:sp>
      <p:sp>
        <p:nvSpPr>
          <p:cNvPr id="19" name="object 19"/>
          <p:cNvSpPr/>
          <p:nvPr/>
        </p:nvSpPr>
        <p:spPr>
          <a:xfrm>
            <a:off x="8168640" y="5118988"/>
            <a:ext cx="448309" cy="408051"/>
          </a:xfrm>
          <a:custGeom>
            <a:avLst/>
            <a:gdLst/>
            <a:ahLst/>
            <a:cxnLst/>
            <a:rect l="l" t="t" r="r" b="b"/>
            <a:pathLst>
              <a:path w="448309" h="408050">
                <a:moveTo>
                  <a:pt x="397890" y="0"/>
                </a:moveTo>
                <a:lnTo>
                  <a:pt x="220484" y="177406"/>
                </a:lnTo>
                <a:lnTo>
                  <a:pt x="223519" y="192151"/>
                </a:lnTo>
                <a:lnTo>
                  <a:pt x="214629" y="226441"/>
                </a:lnTo>
                <a:lnTo>
                  <a:pt x="189229" y="269621"/>
                </a:lnTo>
                <a:lnTo>
                  <a:pt x="163829" y="303911"/>
                </a:lnTo>
                <a:lnTo>
                  <a:pt x="120650" y="338201"/>
                </a:lnTo>
                <a:lnTo>
                  <a:pt x="0" y="408051"/>
                </a:lnTo>
                <a:lnTo>
                  <a:pt x="111759" y="372491"/>
                </a:lnTo>
                <a:lnTo>
                  <a:pt x="207009" y="338201"/>
                </a:lnTo>
                <a:lnTo>
                  <a:pt x="284479" y="303911"/>
                </a:lnTo>
                <a:lnTo>
                  <a:pt x="353059" y="269621"/>
                </a:lnTo>
                <a:lnTo>
                  <a:pt x="394969" y="235331"/>
                </a:lnTo>
                <a:lnTo>
                  <a:pt x="430529" y="192151"/>
                </a:lnTo>
                <a:lnTo>
                  <a:pt x="448309" y="148971"/>
                </a:lnTo>
                <a:lnTo>
                  <a:pt x="448309" y="96900"/>
                </a:lnTo>
                <a:lnTo>
                  <a:pt x="430529" y="53721"/>
                </a:lnTo>
                <a:lnTo>
                  <a:pt x="412750" y="19431"/>
                </a:lnTo>
                <a:lnTo>
                  <a:pt x="397890" y="0"/>
                </a:lnTo>
                <a:close/>
              </a:path>
            </a:pathLst>
          </a:custGeom>
          <a:solidFill>
            <a:srgbClr val="002D89"/>
          </a:solidFill>
        </p:spPr>
        <p:txBody>
          <a:bodyPr wrap="square" lIns="0" tIns="0" rIns="0" bIns="0" rtlCol="0">
            <a:noAutofit/>
          </a:bodyPr>
          <a:lstStyle/>
          <a:p>
            <a:endParaRPr/>
          </a:p>
        </p:txBody>
      </p:sp>
      <p:sp>
        <p:nvSpPr>
          <p:cNvPr id="20" name="object 20"/>
          <p:cNvSpPr/>
          <p:nvPr/>
        </p:nvSpPr>
        <p:spPr>
          <a:xfrm>
            <a:off x="8168640" y="5023905"/>
            <a:ext cx="406696" cy="503134"/>
          </a:xfrm>
          <a:custGeom>
            <a:avLst/>
            <a:gdLst/>
            <a:ahLst/>
            <a:cxnLst/>
            <a:rect l="l" t="t" r="r" b="b"/>
            <a:pathLst>
              <a:path w="406696" h="503134">
                <a:moveTo>
                  <a:pt x="271994" y="0"/>
                </a:moveTo>
                <a:lnTo>
                  <a:pt x="139065" y="132929"/>
                </a:lnTo>
                <a:lnTo>
                  <a:pt x="163829" y="157694"/>
                </a:lnTo>
                <a:lnTo>
                  <a:pt x="198119" y="199604"/>
                </a:lnTo>
                <a:lnTo>
                  <a:pt x="214629" y="244054"/>
                </a:lnTo>
                <a:lnTo>
                  <a:pt x="223519" y="287234"/>
                </a:lnTo>
                <a:lnTo>
                  <a:pt x="222630" y="290663"/>
                </a:lnTo>
                <a:lnTo>
                  <a:pt x="406696" y="106598"/>
                </a:lnTo>
                <a:lnTo>
                  <a:pt x="379729" y="71334"/>
                </a:lnTo>
                <a:lnTo>
                  <a:pt x="335279" y="37044"/>
                </a:lnTo>
                <a:lnTo>
                  <a:pt x="271994" y="0"/>
                </a:lnTo>
                <a:close/>
              </a:path>
              <a:path w="406696" h="503134">
                <a:moveTo>
                  <a:pt x="24129" y="489164"/>
                </a:moveTo>
                <a:lnTo>
                  <a:pt x="0" y="503134"/>
                </a:lnTo>
                <a:lnTo>
                  <a:pt x="14901" y="498393"/>
                </a:lnTo>
                <a:lnTo>
                  <a:pt x="24129" y="489164"/>
                </a:lnTo>
                <a:close/>
              </a:path>
            </a:pathLst>
          </a:custGeom>
          <a:solidFill>
            <a:srgbClr val="002D8A"/>
          </a:solidFill>
        </p:spPr>
        <p:txBody>
          <a:bodyPr wrap="square" lIns="0" tIns="0" rIns="0" bIns="0" rtlCol="0">
            <a:noAutofit/>
          </a:bodyPr>
          <a:lstStyle/>
          <a:p>
            <a:endParaRPr/>
          </a:p>
        </p:txBody>
      </p:sp>
      <p:sp>
        <p:nvSpPr>
          <p:cNvPr id="21" name="object 21"/>
          <p:cNvSpPr/>
          <p:nvPr/>
        </p:nvSpPr>
        <p:spPr>
          <a:xfrm>
            <a:off x="8178747" y="4951189"/>
            <a:ext cx="276307" cy="217075"/>
          </a:xfrm>
          <a:custGeom>
            <a:avLst/>
            <a:gdLst/>
            <a:ahLst/>
            <a:cxnLst/>
            <a:rect l="l" t="t" r="r" b="b"/>
            <a:pathLst>
              <a:path w="276307" h="217075">
                <a:moveTo>
                  <a:pt x="116163" y="0"/>
                </a:moveTo>
                <a:lnTo>
                  <a:pt x="0" y="116163"/>
                </a:lnTo>
                <a:lnTo>
                  <a:pt x="50852" y="144050"/>
                </a:lnTo>
                <a:lnTo>
                  <a:pt x="110542" y="187230"/>
                </a:lnTo>
                <a:lnTo>
                  <a:pt x="140387" y="217075"/>
                </a:lnTo>
                <a:lnTo>
                  <a:pt x="276307" y="81156"/>
                </a:lnTo>
                <a:lnTo>
                  <a:pt x="221032" y="48800"/>
                </a:lnTo>
                <a:lnTo>
                  <a:pt x="116163" y="0"/>
                </a:lnTo>
                <a:close/>
              </a:path>
            </a:pathLst>
          </a:custGeom>
          <a:solidFill>
            <a:srgbClr val="002D8B"/>
          </a:solidFill>
        </p:spPr>
        <p:txBody>
          <a:bodyPr wrap="square" lIns="0" tIns="0" rIns="0" bIns="0" rtlCol="0">
            <a:noAutofit/>
          </a:bodyPr>
          <a:lstStyle/>
          <a:p>
            <a:endParaRPr/>
          </a:p>
        </p:txBody>
      </p:sp>
      <p:sp>
        <p:nvSpPr>
          <p:cNvPr id="22" name="object 22"/>
          <p:cNvSpPr/>
          <p:nvPr/>
        </p:nvSpPr>
        <p:spPr>
          <a:xfrm>
            <a:off x="8021122" y="4893980"/>
            <a:ext cx="288522" cy="181019"/>
          </a:xfrm>
          <a:custGeom>
            <a:avLst/>
            <a:gdLst/>
            <a:ahLst/>
            <a:cxnLst/>
            <a:rect l="l" t="t" r="r" b="b"/>
            <a:pathLst>
              <a:path w="288522" h="181019">
                <a:moveTo>
                  <a:pt x="112557" y="0"/>
                </a:moveTo>
                <a:lnTo>
                  <a:pt x="0" y="112557"/>
                </a:lnTo>
                <a:lnTo>
                  <a:pt x="26867" y="122519"/>
                </a:lnTo>
                <a:lnTo>
                  <a:pt x="129737" y="158079"/>
                </a:lnTo>
                <a:lnTo>
                  <a:pt x="171568" y="181019"/>
                </a:lnTo>
                <a:lnTo>
                  <a:pt x="288522" y="64065"/>
                </a:lnTo>
                <a:lnTo>
                  <a:pt x="250387" y="46319"/>
                </a:lnTo>
                <a:lnTo>
                  <a:pt x="112557" y="0"/>
                </a:lnTo>
                <a:close/>
              </a:path>
            </a:pathLst>
          </a:custGeom>
          <a:solidFill>
            <a:srgbClr val="002E8C"/>
          </a:solidFill>
        </p:spPr>
        <p:txBody>
          <a:bodyPr wrap="square" lIns="0" tIns="0" rIns="0" bIns="0" rtlCol="0">
            <a:noAutofit/>
          </a:bodyPr>
          <a:lstStyle/>
          <a:p>
            <a:endParaRPr/>
          </a:p>
        </p:txBody>
      </p:sp>
      <p:sp>
        <p:nvSpPr>
          <p:cNvPr id="23" name="object 23"/>
          <p:cNvSpPr/>
          <p:nvPr/>
        </p:nvSpPr>
        <p:spPr>
          <a:xfrm>
            <a:off x="7859507" y="4847169"/>
            <a:ext cx="289381" cy="164864"/>
          </a:xfrm>
          <a:custGeom>
            <a:avLst/>
            <a:gdLst/>
            <a:ahLst/>
            <a:cxnLst/>
            <a:rect l="l" t="t" r="r" b="b"/>
            <a:pathLst>
              <a:path w="289381" h="164864">
                <a:moveTo>
                  <a:pt x="101273" y="0"/>
                </a:moveTo>
                <a:lnTo>
                  <a:pt x="0" y="101273"/>
                </a:lnTo>
                <a:lnTo>
                  <a:pt x="75452" y="127420"/>
                </a:lnTo>
                <a:lnTo>
                  <a:pt x="176438" y="164864"/>
                </a:lnTo>
                <a:lnTo>
                  <a:pt x="289381" y="51921"/>
                </a:lnTo>
                <a:lnTo>
                  <a:pt x="257062" y="41060"/>
                </a:lnTo>
                <a:lnTo>
                  <a:pt x="101273" y="0"/>
                </a:lnTo>
                <a:close/>
              </a:path>
            </a:pathLst>
          </a:custGeom>
          <a:solidFill>
            <a:srgbClr val="002E8D"/>
          </a:solidFill>
        </p:spPr>
        <p:txBody>
          <a:bodyPr wrap="square" lIns="0" tIns="0" rIns="0" bIns="0" rtlCol="0">
            <a:noAutofit/>
          </a:bodyPr>
          <a:lstStyle/>
          <a:p>
            <a:endParaRPr/>
          </a:p>
        </p:txBody>
      </p:sp>
      <p:sp>
        <p:nvSpPr>
          <p:cNvPr id="24" name="object 24"/>
          <p:cNvSpPr/>
          <p:nvPr/>
        </p:nvSpPr>
        <p:spPr>
          <a:xfrm>
            <a:off x="7685499" y="4798101"/>
            <a:ext cx="292367" cy="155897"/>
          </a:xfrm>
          <a:custGeom>
            <a:avLst/>
            <a:gdLst/>
            <a:ahLst/>
            <a:cxnLst/>
            <a:rect l="l" t="t" r="r" b="b"/>
            <a:pathLst>
              <a:path w="292367" h="155897">
                <a:moveTo>
                  <a:pt x="104638" y="0"/>
                </a:moveTo>
                <a:lnTo>
                  <a:pt x="0" y="104638"/>
                </a:lnTo>
                <a:lnTo>
                  <a:pt x="121190" y="132038"/>
                </a:lnTo>
                <a:lnTo>
                  <a:pt x="190041" y="155897"/>
                </a:lnTo>
                <a:lnTo>
                  <a:pt x="292367" y="53571"/>
                </a:lnTo>
                <a:lnTo>
                  <a:pt x="267240" y="46948"/>
                </a:lnTo>
                <a:lnTo>
                  <a:pt x="104638" y="0"/>
                </a:lnTo>
                <a:close/>
              </a:path>
            </a:pathLst>
          </a:custGeom>
          <a:solidFill>
            <a:srgbClr val="002E8E"/>
          </a:solidFill>
        </p:spPr>
        <p:txBody>
          <a:bodyPr wrap="square" lIns="0" tIns="0" rIns="0" bIns="0" rtlCol="0">
            <a:noAutofit/>
          </a:bodyPr>
          <a:lstStyle/>
          <a:p>
            <a:endParaRPr/>
          </a:p>
        </p:txBody>
      </p:sp>
      <p:sp>
        <p:nvSpPr>
          <p:cNvPr id="25" name="object 25"/>
          <p:cNvSpPr/>
          <p:nvPr/>
        </p:nvSpPr>
        <p:spPr>
          <a:xfrm>
            <a:off x="7510642" y="4755304"/>
            <a:ext cx="297234" cy="151651"/>
          </a:xfrm>
          <a:custGeom>
            <a:avLst/>
            <a:gdLst/>
            <a:ahLst/>
            <a:cxnLst/>
            <a:rect l="l" t="t" r="r" b="b"/>
            <a:pathLst>
              <a:path w="297234" h="151651">
                <a:moveTo>
                  <a:pt x="103853" y="0"/>
                </a:moveTo>
                <a:lnTo>
                  <a:pt x="0" y="103853"/>
                </a:lnTo>
                <a:lnTo>
                  <a:pt x="149997" y="141815"/>
                </a:lnTo>
                <a:lnTo>
                  <a:pt x="193501" y="151651"/>
                </a:lnTo>
                <a:lnTo>
                  <a:pt x="297234" y="47918"/>
                </a:lnTo>
                <a:lnTo>
                  <a:pt x="261757" y="37675"/>
                </a:lnTo>
                <a:lnTo>
                  <a:pt x="103853" y="0"/>
                </a:lnTo>
                <a:close/>
              </a:path>
            </a:pathLst>
          </a:custGeom>
          <a:solidFill>
            <a:srgbClr val="002F8F"/>
          </a:solidFill>
        </p:spPr>
        <p:txBody>
          <a:bodyPr wrap="square" lIns="0" tIns="0" rIns="0" bIns="0" rtlCol="0">
            <a:noAutofit/>
          </a:bodyPr>
          <a:lstStyle/>
          <a:p>
            <a:endParaRPr/>
          </a:p>
        </p:txBody>
      </p:sp>
      <p:sp>
        <p:nvSpPr>
          <p:cNvPr id="26" name="object 26"/>
          <p:cNvSpPr/>
          <p:nvPr/>
        </p:nvSpPr>
        <p:spPr>
          <a:xfrm>
            <a:off x="7339753" y="4712980"/>
            <a:ext cx="292173" cy="150537"/>
          </a:xfrm>
          <a:custGeom>
            <a:avLst/>
            <a:gdLst/>
            <a:ahLst/>
            <a:cxnLst/>
            <a:rect l="l" t="t" r="r" b="b"/>
            <a:pathLst>
              <a:path w="292173" h="150537">
                <a:moveTo>
                  <a:pt x="97355" y="0"/>
                </a:moveTo>
                <a:lnTo>
                  <a:pt x="0" y="97355"/>
                </a:lnTo>
                <a:lnTo>
                  <a:pt x="115146" y="132069"/>
                </a:lnTo>
                <a:lnTo>
                  <a:pt x="188118" y="150537"/>
                </a:lnTo>
                <a:lnTo>
                  <a:pt x="292173" y="46482"/>
                </a:lnTo>
                <a:lnTo>
                  <a:pt x="97355" y="0"/>
                </a:lnTo>
                <a:close/>
              </a:path>
            </a:pathLst>
          </a:custGeom>
          <a:solidFill>
            <a:srgbClr val="002F90"/>
          </a:solidFill>
        </p:spPr>
        <p:txBody>
          <a:bodyPr wrap="square" lIns="0" tIns="0" rIns="0" bIns="0" rtlCol="0">
            <a:noAutofit/>
          </a:bodyPr>
          <a:lstStyle/>
          <a:p>
            <a:endParaRPr/>
          </a:p>
        </p:txBody>
      </p:sp>
      <p:sp>
        <p:nvSpPr>
          <p:cNvPr id="27" name="object 27"/>
          <p:cNvSpPr/>
          <p:nvPr/>
        </p:nvSpPr>
        <p:spPr>
          <a:xfrm>
            <a:off x="7181191" y="4662960"/>
            <a:ext cx="274374" cy="152671"/>
          </a:xfrm>
          <a:custGeom>
            <a:avLst/>
            <a:gdLst/>
            <a:ahLst/>
            <a:cxnLst/>
            <a:rect l="l" t="t" r="r" b="b"/>
            <a:pathLst>
              <a:path w="274374" h="152671">
                <a:moveTo>
                  <a:pt x="87498" y="0"/>
                </a:moveTo>
                <a:lnTo>
                  <a:pt x="0" y="87498"/>
                </a:lnTo>
                <a:lnTo>
                  <a:pt x="100988" y="130019"/>
                </a:lnTo>
                <a:lnTo>
                  <a:pt x="176126" y="152671"/>
                </a:lnTo>
                <a:lnTo>
                  <a:pt x="274374" y="54424"/>
                </a:lnTo>
                <a:lnTo>
                  <a:pt x="229258" y="43659"/>
                </a:lnTo>
                <a:lnTo>
                  <a:pt x="87498" y="0"/>
                </a:lnTo>
                <a:close/>
              </a:path>
            </a:pathLst>
          </a:custGeom>
          <a:solidFill>
            <a:srgbClr val="002F91"/>
          </a:solidFill>
        </p:spPr>
        <p:txBody>
          <a:bodyPr wrap="square" lIns="0" tIns="0" rIns="0" bIns="0" rtlCol="0">
            <a:noAutofit/>
          </a:bodyPr>
          <a:lstStyle/>
          <a:p>
            <a:endParaRPr/>
          </a:p>
        </p:txBody>
      </p:sp>
      <p:sp>
        <p:nvSpPr>
          <p:cNvPr id="28" name="object 28"/>
          <p:cNvSpPr/>
          <p:nvPr/>
        </p:nvSpPr>
        <p:spPr>
          <a:xfrm>
            <a:off x="7023970" y="4611226"/>
            <a:ext cx="261225" cy="145629"/>
          </a:xfrm>
          <a:custGeom>
            <a:avLst/>
            <a:gdLst/>
            <a:ahLst/>
            <a:cxnLst/>
            <a:rect l="l" t="t" r="r" b="b"/>
            <a:pathLst>
              <a:path w="261225" h="145629">
                <a:moveTo>
                  <a:pt x="76743" y="0"/>
                </a:moveTo>
                <a:lnTo>
                  <a:pt x="0" y="76743"/>
                </a:lnTo>
                <a:lnTo>
                  <a:pt x="113429" y="120793"/>
                </a:lnTo>
                <a:lnTo>
                  <a:pt x="172414" y="145629"/>
                </a:lnTo>
                <a:lnTo>
                  <a:pt x="261225" y="56817"/>
                </a:lnTo>
                <a:lnTo>
                  <a:pt x="76743" y="0"/>
                </a:lnTo>
                <a:close/>
              </a:path>
            </a:pathLst>
          </a:custGeom>
          <a:solidFill>
            <a:srgbClr val="003092"/>
          </a:solidFill>
        </p:spPr>
        <p:txBody>
          <a:bodyPr wrap="square" lIns="0" tIns="0" rIns="0" bIns="0" rtlCol="0">
            <a:noAutofit/>
          </a:bodyPr>
          <a:lstStyle/>
          <a:p>
            <a:endParaRPr/>
          </a:p>
        </p:txBody>
      </p:sp>
      <p:sp>
        <p:nvSpPr>
          <p:cNvPr id="29" name="object 29"/>
          <p:cNvSpPr/>
          <p:nvPr/>
        </p:nvSpPr>
        <p:spPr>
          <a:xfrm>
            <a:off x="6883714" y="4555305"/>
            <a:ext cx="234476" cy="139058"/>
          </a:xfrm>
          <a:custGeom>
            <a:avLst/>
            <a:gdLst/>
            <a:ahLst/>
            <a:cxnLst/>
            <a:rect l="l" t="t" r="r" b="b"/>
            <a:pathLst>
              <a:path w="234476" h="139058">
                <a:moveTo>
                  <a:pt x="54480" y="0"/>
                </a:moveTo>
                <a:lnTo>
                  <a:pt x="0" y="54480"/>
                </a:lnTo>
                <a:lnTo>
                  <a:pt x="18735" y="66224"/>
                </a:lnTo>
                <a:lnTo>
                  <a:pt x="122875" y="125914"/>
                </a:lnTo>
                <a:lnTo>
                  <a:pt x="156721" y="139058"/>
                </a:lnTo>
                <a:lnTo>
                  <a:pt x="234476" y="61303"/>
                </a:lnTo>
                <a:lnTo>
                  <a:pt x="192725" y="48444"/>
                </a:lnTo>
                <a:lnTo>
                  <a:pt x="54480" y="0"/>
                </a:lnTo>
                <a:close/>
              </a:path>
            </a:pathLst>
          </a:custGeom>
          <a:solidFill>
            <a:srgbClr val="003093"/>
          </a:solidFill>
        </p:spPr>
        <p:txBody>
          <a:bodyPr wrap="square" lIns="0" tIns="0" rIns="0" bIns="0" rtlCol="0">
            <a:noAutofit/>
          </a:bodyPr>
          <a:lstStyle/>
          <a:p>
            <a:endParaRPr/>
          </a:p>
        </p:txBody>
      </p:sp>
      <p:sp>
        <p:nvSpPr>
          <p:cNvPr id="30" name="object 30"/>
          <p:cNvSpPr/>
          <p:nvPr/>
        </p:nvSpPr>
        <p:spPr>
          <a:xfrm>
            <a:off x="6757769" y="4476200"/>
            <a:ext cx="196412" cy="141904"/>
          </a:xfrm>
          <a:custGeom>
            <a:avLst/>
            <a:gdLst/>
            <a:ahLst/>
            <a:cxnLst/>
            <a:rect l="l" t="t" r="r" b="b"/>
            <a:pathLst>
              <a:path w="196412" h="141904">
                <a:moveTo>
                  <a:pt x="41089" y="0"/>
                </a:moveTo>
                <a:lnTo>
                  <a:pt x="0" y="41089"/>
                </a:lnTo>
                <a:lnTo>
                  <a:pt x="59590" y="91989"/>
                </a:lnTo>
                <a:lnTo>
                  <a:pt x="139215" y="141904"/>
                </a:lnTo>
                <a:lnTo>
                  <a:pt x="196412" y="84707"/>
                </a:lnTo>
                <a:lnTo>
                  <a:pt x="170080" y="75479"/>
                </a:lnTo>
                <a:lnTo>
                  <a:pt x="49430" y="5629"/>
                </a:lnTo>
                <a:lnTo>
                  <a:pt x="41089" y="0"/>
                </a:lnTo>
                <a:close/>
              </a:path>
            </a:pathLst>
          </a:custGeom>
          <a:solidFill>
            <a:srgbClr val="003094"/>
          </a:solidFill>
        </p:spPr>
        <p:txBody>
          <a:bodyPr wrap="square" lIns="0" tIns="0" rIns="0" bIns="0" rtlCol="0">
            <a:noAutofit/>
          </a:bodyPr>
          <a:lstStyle/>
          <a:p>
            <a:endParaRPr/>
          </a:p>
        </p:txBody>
      </p:sp>
      <p:sp>
        <p:nvSpPr>
          <p:cNvPr id="31" name="object 31"/>
          <p:cNvSpPr/>
          <p:nvPr/>
        </p:nvSpPr>
        <p:spPr>
          <a:xfrm>
            <a:off x="6657220" y="4381500"/>
            <a:ext cx="154001" cy="145151"/>
          </a:xfrm>
          <a:custGeom>
            <a:avLst/>
            <a:gdLst/>
            <a:ahLst/>
            <a:cxnLst/>
            <a:rect l="l" t="t" r="r" b="b"/>
            <a:pathLst>
              <a:path w="154001" h="145151">
                <a:moveTo>
                  <a:pt x="16629" y="0"/>
                </a:moveTo>
                <a:lnTo>
                  <a:pt x="0" y="16629"/>
                </a:lnTo>
                <a:lnTo>
                  <a:pt x="14089" y="38100"/>
                </a:lnTo>
                <a:lnTo>
                  <a:pt x="48379" y="83819"/>
                </a:lnTo>
                <a:lnTo>
                  <a:pt x="99179" y="134619"/>
                </a:lnTo>
                <a:lnTo>
                  <a:pt x="111508" y="145151"/>
                </a:lnTo>
                <a:lnTo>
                  <a:pt x="154001" y="102658"/>
                </a:lnTo>
                <a:lnTo>
                  <a:pt x="149979" y="100330"/>
                </a:lnTo>
                <a:lnTo>
                  <a:pt x="48379" y="31750"/>
                </a:lnTo>
                <a:lnTo>
                  <a:pt x="16629" y="0"/>
                </a:lnTo>
                <a:close/>
              </a:path>
            </a:pathLst>
          </a:custGeom>
          <a:solidFill>
            <a:srgbClr val="003195"/>
          </a:solidFill>
        </p:spPr>
        <p:txBody>
          <a:bodyPr wrap="square" lIns="0" tIns="0" rIns="0" bIns="0" rtlCol="0">
            <a:noAutofit/>
          </a:bodyPr>
          <a:lstStyle/>
          <a:p>
            <a:endParaRPr/>
          </a:p>
        </p:txBody>
      </p:sp>
      <p:sp>
        <p:nvSpPr>
          <p:cNvPr id="32" name="object 32"/>
          <p:cNvSpPr/>
          <p:nvPr/>
        </p:nvSpPr>
        <p:spPr>
          <a:xfrm>
            <a:off x="6619240" y="4240530"/>
            <a:ext cx="65404" cy="170635"/>
          </a:xfrm>
          <a:custGeom>
            <a:avLst/>
            <a:gdLst/>
            <a:ahLst/>
            <a:cxnLst/>
            <a:rect l="l" t="t" r="r" b="b"/>
            <a:pathLst>
              <a:path w="65404" h="170635">
                <a:moveTo>
                  <a:pt x="0" y="0"/>
                </a:moveTo>
                <a:lnTo>
                  <a:pt x="0" y="59690"/>
                </a:lnTo>
                <a:lnTo>
                  <a:pt x="7619" y="95250"/>
                </a:lnTo>
                <a:lnTo>
                  <a:pt x="25400" y="138430"/>
                </a:lnTo>
                <a:lnTo>
                  <a:pt x="46534" y="170635"/>
                </a:lnTo>
                <a:lnTo>
                  <a:pt x="65404" y="151765"/>
                </a:lnTo>
                <a:lnTo>
                  <a:pt x="52069" y="138430"/>
                </a:lnTo>
                <a:lnTo>
                  <a:pt x="25400" y="95250"/>
                </a:lnTo>
                <a:lnTo>
                  <a:pt x="7619" y="52070"/>
                </a:lnTo>
                <a:lnTo>
                  <a:pt x="0" y="0"/>
                </a:lnTo>
                <a:close/>
              </a:path>
            </a:pathLst>
          </a:custGeom>
          <a:solidFill>
            <a:srgbClr val="003196"/>
          </a:solidFill>
        </p:spPr>
        <p:txBody>
          <a:bodyPr wrap="square" lIns="0" tIns="0" rIns="0" bIns="0" rtlCol="0">
            <a:noAutofit/>
          </a:bodyPr>
          <a:lstStyle/>
          <a:p>
            <a:endParaRPr/>
          </a:p>
        </p:txBody>
      </p:sp>
      <p:sp>
        <p:nvSpPr>
          <p:cNvPr id="33" name="object 33"/>
          <p:cNvSpPr/>
          <p:nvPr/>
        </p:nvSpPr>
        <p:spPr>
          <a:xfrm>
            <a:off x="8993761" y="5312410"/>
            <a:ext cx="129918" cy="55880"/>
          </a:xfrm>
          <a:custGeom>
            <a:avLst/>
            <a:gdLst/>
            <a:ahLst/>
            <a:cxnLst/>
            <a:rect l="l" t="t" r="r" b="b"/>
            <a:pathLst>
              <a:path w="129918" h="55879">
                <a:moveTo>
                  <a:pt x="129918" y="0"/>
                </a:moveTo>
                <a:lnTo>
                  <a:pt x="79118" y="25399"/>
                </a:lnTo>
                <a:lnTo>
                  <a:pt x="0" y="55879"/>
                </a:lnTo>
                <a:lnTo>
                  <a:pt x="129918" y="55879"/>
                </a:lnTo>
                <a:lnTo>
                  <a:pt x="129918" y="0"/>
                </a:lnTo>
                <a:close/>
              </a:path>
            </a:pathLst>
          </a:custGeom>
          <a:solidFill>
            <a:srgbClr val="00287B"/>
          </a:solidFill>
        </p:spPr>
        <p:txBody>
          <a:bodyPr wrap="square" lIns="0" tIns="0" rIns="0" bIns="0" rtlCol="0">
            <a:noAutofit/>
          </a:bodyPr>
          <a:lstStyle/>
          <a:p>
            <a:endParaRPr/>
          </a:p>
        </p:txBody>
      </p:sp>
      <p:sp>
        <p:nvSpPr>
          <p:cNvPr id="34" name="object 34"/>
          <p:cNvSpPr/>
          <p:nvPr/>
        </p:nvSpPr>
        <p:spPr>
          <a:xfrm>
            <a:off x="8837214" y="5363210"/>
            <a:ext cx="286465" cy="58420"/>
          </a:xfrm>
          <a:custGeom>
            <a:avLst/>
            <a:gdLst/>
            <a:ahLst/>
            <a:cxnLst/>
            <a:rect l="l" t="t" r="r" b="b"/>
            <a:pathLst>
              <a:path w="286465" h="58420">
                <a:moveTo>
                  <a:pt x="286465" y="0"/>
                </a:moveTo>
                <a:lnTo>
                  <a:pt x="169733" y="0"/>
                </a:lnTo>
                <a:lnTo>
                  <a:pt x="80725" y="34289"/>
                </a:lnTo>
                <a:lnTo>
                  <a:pt x="0" y="58419"/>
                </a:lnTo>
                <a:lnTo>
                  <a:pt x="286465" y="58419"/>
                </a:lnTo>
                <a:lnTo>
                  <a:pt x="286465" y="0"/>
                </a:lnTo>
                <a:close/>
              </a:path>
            </a:pathLst>
          </a:custGeom>
          <a:solidFill>
            <a:srgbClr val="00287B"/>
          </a:solidFill>
        </p:spPr>
        <p:txBody>
          <a:bodyPr wrap="square" lIns="0" tIns="0" rIns="0" bIns="0" rtlCol="0">
            <a:noAutofit/>
          </a:bodyPr>
          <a:lstStyle/>
          <a:p>
            <a:endParaRPr/>
          </a:p>
        </p:txBody>
      </p:sp>
      <p:sp>
        <p:nvSpPr>
          <p:cNvPr id="35" name="object 35"/>
          <p:cNvSpPr/>
          <p:nvPr/>
        </p:nvSpPr>
        <p:spPr>
          <a:xfrm>
            <a:off x="8655755" y="5416550"/>
            <a:ext cx="467924" cy="58419"/>
          </a:xfrm>
          <a:custGeom>
            <a:avLst/>
            <a:gdLst/>
            <a:ahLst/>
            <a:cxnLst/>
            <a:rect l="l" t="t" r="r" b="b"/>
            <a:pathLst>
              <a:path w="467924" h="58420">
                <a:moveTo>
                  <a:pt x="467924" y="0"/>
                </a:moveTo>
                <a:lnTo>
                  <a:pt x="198453" y="0"/>
                </a:lnTo>
                <a:lnTo>
                  <a:pt x="28504" y="50800"/>
                </a:lnTo>
                <a:lnTo>
                  <a:pt x="0" y="58419"/>
                </a:lnTo>
                <a:lnTo>
                  <a:pt x="467924" y="58419"/>
                </a:lnTo>
                <a:lnTo>
                  <a:pt x="467924" y="0"/>
                </a:lnTo>
                <a:close/>
              </a:path>
            </a:pathLst>
          </a:custGeom>
          <a:solidFill>
            <a:srgbClr val="00287C"/>
          </a:solidFill>
        </p:spPr>
        <p:txBody>
          <a:bodyPr wrap="square" lIns="0" tIns="0" rIns="0" bIns="0" rtlCol="0">
            <a:noAutofit/>
          </a:bodyPr>
          <a:lstStyle/>
          <a:p>
            <a:endParaRPr/>
          </a:p>
        </p:txBody>
      </p:sp>
      <p:sp>
        <p:nvSpPr>
          <p:cNvPr id="36" name="object 36"/>
          <p:cNvSpPr/>
          <p:nvPr/>
        </p:nvSpPr>
        <p:spPr>
          <a:xfrm>
            <a:off x="8465782" y="5469889"/>
            <a:ext cx="657897" cy="58419"/>
          </a:xfrm>
          <a:custGeom>
            <a:avLst/>
            <a:gdLst/>
            <a:ahLst/>
            <a:cxnLst/>
            <a:rect l="l" t="t" r="r" b="b"/>
            <a:pathLst>
              <a:path w="657897" h="58420">
                <a:moveTo>
                  <a:pt x="657897" y="0"/>
                </a:moveTo>
                <a:lnTo>
                  <a:pt x="208975" y="0"/>
                </a:lnTo>
                <a:lnTo>
                  <a:pt x="90207" y="31750"/>
                </a:lnTo>
                <a:lnTo>
                  <a:pt x="0" y="58420"/>
                </a:lnTo>
                <a:lnTo>
                  <a:pt x="657897" y="58420"/>
                </a:lnTo>
                <a:lnTo>
                  <a:pt x="657897" y="0"/>
                </a:lnTo>
                <a:close/>
              </a:path>
            </a:pathLst>
          </a:custGeom>
          <a:solidFill>
            <a:srgbClr val="00297D"/>
          </a:solidFill>
        </p:spPr>
        <p:txBody>
          <a:bodyPr wrap="square" lIns="0" tIns="0" rIns="0" bIns="0" rtlCol="0">
            <a:noAutofit/>
          </a:bodyPr>
          <a:lstStyle/>
          <a:p>
            <a:endParaRPr/>
          </a:p>
        </p:txBody>
      </p:sp>
      <p:sp>
        <p:nvSpPr>
          <p:cNvPr id="37" name="object 37"/>
          <p:cNvSpPr/>
          <p:nvPr/>
        </p:nvSpPr>
        <p:spPr>
          <a:xfrm>
            <a:off x="8250035" y="5523230"/>
            <a:ext cx="873644" cy="58419"/>
          </a:xfrm>
          <a:custGeom>
            <a:avLst/>
            <a:gdLst/>
            <a:ahLst/>
            <a:cxnLst/>
            <a:rect l="l" t="t" r="r" b="b"/>
            <a:pathLst>
              <a:path w="873644" h="58420">
                <a:moveTo>
                  <a:pt x="873644" y="0"/>
                </a:moveTo>
                <a:lnTo>
                  <a:pt x="232929" y="0"/>
                </a:lnTo>
                <a:lnTo>
                  <a:pt x="159904" y="21590"/>
                </a:lnTo>
                <a:lnTo>
                  <a:pt x="4964" y="57150"/>
                </a:lnTo>
                <a:lnTo>
                  <a:pt x="0" y="58420"/>
                </a:lnTo>
                <a:lnTo>
                  <a:pt x="819274" y="58420"/>
                </a:lnTo>
                <a:lnTo>
                  <a:pt x="873644" y="46990"/>
                </a:lnTo>
                <a:lnTo>
                  <a:pt x="873644" y="0"/>
                </a:lnTo>
                <a:close/>
              </a:path>
            </a:pathLst>
          </a:custGeom>
          <a:solidFill>
            <a:srgbClr val="00297E"/>
          </a:solidFill>
        </p:spPr>
        <p:txBody>
          <a:bodyPr wrap="square" lIns="0" tIns="0" rIns="0" bIns="0" rtlCol="0">
            <a:noAutofit/>
          </a:bodyPr>
          <a:lstStyle/>
          <a:p>
            <a:endParaRPr/>
          </a:p>
        </p:txBody>
      </p:sp>
      <p:sp>
        <p:nvSpPr>
          <p:cNvPr id="38" name="object 38"/>
          <p:cNvSpPr/>
          <p:nvPr/>
        </p:nvSpPr>
        <p:spPr>
          <a:xfrm>
            <a:off x="8046489" y="5576569"/>
            <a:ext cx="1046985" cy="57150"/>
          </a:xfrm>
          <a:custGeom>
            <a:avLst/>
            <a:gdLst/>
            <a:ahLst/>
            <a:cxnLst/>
            <a:rect l="l" t="t" r="r" b="b"/>
            <a:pathLst>
              <a:path w="1046985" h="57150">
                <a:moveTo>
                  <a:pt x="1046985" y="0"/>
                </a:moveTo>
                <a:lnTo>
                  <a:pt x="225111" y="0"/>
                </a:lnTo>
                <a:lnTo>
                  <a:pt x="208510" y="3809"/>
                </a:lnTo>
                <a:lnTo>
                  <a:pt x="0" y="57149"/>
                </a:lnTo>
                <a:lnTo>
                  <a:pt x="775136" y="57149"/>
                </a:lnTo>
                <a:lnTo>
                  <a:pt x="1046985" y="0"/>
                </a:lnTo>
                <a:close/>
              </a:path>
            </a:pathLst>
          </a:custGeom>
          <a:solidFill>
            <a:srgbClr val="00297F"/>
          </a:solidFill>
        </p:spPr>
        <p:txBody>
          <a:bodyPr wrap="square" lIns="0" tIns="0" rIns="0" bIns="0" rtlCol="0">
            <a:noAutofit/>
          </a:bodyPr>
          <a:lstStyle/>
          <a:p>
            <a:endParaRPr/>
          </a:p>
        </p:txBody>
      </p:sp>
      <p:sp>
        <p:nvSpPr>
          <p:cNvPr id="39" name="object 39"/>
          <p:cNvSpPr/>
          <p:nvPr/>
        </p:nvSpPr>
        <p:spPr>
          <a:xfrm>
            <a:off x="7842194" y="5628639"/>
            <a:ext cx="1003595" cy="58419"/>
          </a:xfrm>
          <a:custGeom>
            <a:avLst/>
            <a:gdLst/>
            <a:ahLst/>
            <a:cxnLst/>
            <a:rect l="l" t="t" r="r" b="b"/>
            <a:pathLst>
              <a:path w="1003595" h="58420">
                <a:moveTo>
                  <a:pt x="1003595" y="0"/>
                </a:moveTo>
                <a:lnTo>
                  <a:pt x="224152" y="0"/>
                </a:lnTo>
                <a:lnTo>
                  <a:pt x="85145" y="35560"/>
                </a:lnTo>
                <a:lnTo>
                  <a:pt x="0" y="58420"/>
                </a:lnTo>
                <a:lnTo>
                  <a:pt x="734583" y="58420"/>
                </a:lnTo>
                <a:lnTo>
                  <a:pt x="834445" y="35560"/>
                </a:lnTo>
                <a:lnTo>
                  <a:pt x="1003595" y="0"/>
                </a:lnTo>
                <a:close/>
              </a:path>
            </a:pathLst>
          </a:custGeom>
          <a:solidFill>
            <a:srgbClr val="002A80"/>
          </a:solidFill>
        </p:spPr>
        <p:txBody>
          <a:bodyPr wrap="square" lIns="0" tIns="0" rIns="0" bIns="0" rtlCol="0">
            <a:noAutofit/>
          </a:bodyPr>
          <a:lstStyle/>
          <a:p>
            <a:endParaRPr/>
          </a:p>
        </p:txBody>
      </p:sp>
      <p:sp>
        <p:nvSpPr>
          <p:cNvPr id="40" name="object 40"/>
          <p:cNvSpPr/>
          <p:nvPr/>
        </p:nvSpPr>
        <p:spPr>
          <a:xfrm>
            <a:off x="7643522" y="5681980"/>
            <a:ext cx="955446" cy="58419"/>
          </a:xfrm>
          <a:custGeom>
            <a:avLst/>
            <a:gdLst/>
            <a:ahLst/>
            <a:cxnLst/>
            <a:rect l="l" t="t" r="r" b="b"/>
            <a:pathLst>
              <a:path w="955446" h="58420">
                <a:moveTo>
                  <a:pt x="955446" y="0"/>
                </a:moveTo>
                <a:lnTo>
                  <a:pt x="217593" y="0"/>
                </a:lnTo>
                <a:lnTo>
                  <a:pt x="0" y="58420"/>
                </a:lnTo>
                <a:lnTo>
                  <a:pt x="700243" y="58420"/>
                </a:lnTo>
                <a:lnTo>
                  <a:pt x="955446" y="0"/>
                </a:lnTo>
                <a:close/>
              </a:path>
            </a:pathLst>
          </a:custGeom>
          <a:solidFill>
            <a:srgbClr val="002A81"/>
          </a:solidFill>
        </p:spPr>
        <p:txBody>
          <a:bodyPr wrap="square" lIns="0" tIns="0" rIns="0" bIns="0" rtlCol="0">
            <a:noAutofit/>
          </a:bodyPr>
          <a:lstStyle/>
          <a:p>
            <a:endParaRPr/>
          </a:p>
        </p:txBody>
      </p:sp>
      <p:sp>
        <p:nvSpPr>
          <p:cNvPr id="41" name="object 41"/>
          <p:cNvSpPr/>
          <p:nvPr/>
        </p:nvSpPr>
        <p:spPr>
          <a:xfrm>
            <a:off x="7427813" y="5735319"/>
            <a:ext cx="938144" cy="58420"/>
          </a:xfrm>
          <a:custGeom>
            <a:avLst/>
            <a:gdLst/>
            <a:ahLst/>
            <a:cxnLst/>
            <a:rect l="l" t="t" r="r" b="b"/>
            <a:pathLst>
              <a:path w="938144" h="58420">
                <a:moveTo>
                  <a:pt x="938144" y="0"/>
                </a:moveTo>
                <a:lnTo>
                  <a:pt x="234630" y="0"/>
                </a:lnTo>
                <a:lnTo>
                  <a:pt x="173136" y="16509"/>
                </a:lnTo>
                <a:lnTo>
                  <a:pt x="0" y="58419"/>
                </a:lnTo>
                <a:lnTo>
                  <a:pt x="691090" y="58419"/>
                </a:lnTo>
                <a:lnTo>
                  <a:pt x="827186" y="25399"/>
                </a:lnTo>
                <a:lnTo>
                  <a:pt x="938144" y="0"/>
                </a:lnTo>
                <a:close/>
              </a:path>
            </a:pathLst>
          </a:custGeom>
          <a:solidFill>
            <a:srgbClr val="002A82"/>
          </a:solidFill>
        </p:spPr>
        <p:txBody>
          <a:bodyPr wrap="square" lIns="0" tIns="0" rIns="0" bIns="0" rtlCol="0">
            <a:noAutofit/>
          </a:bodyPr>
          <a:lstStyle/>
          <a:p>
            <a:endParaRPr/>
          </a:p>
        </p:txBody>
      </p:sp>
      <p:sp>
        <p:nvSpPr>
          <p:cNvPr id="42" name="object 42"/>
          <p:cNvSpPr/>
          <p:nvPr/>
        </p:nvSpPr>
        <p:spPr>
          <a:xfrm>
            <a:off x="7223360" y="5788660"/>
            <a:ext cx="916481" cy="57150"/>
          </a:xfrm>
          <a:custGeom>
            <a:avLst/>
            <a:gdLst/>
            <a:ahLst/>
            <a:cxnLst/>
            <a:rect l="l" t="t" r="r" b="b"/>
            <a:pathLst>
              <a:path w="916481" h="57150">
                <a:moveTo>
                  <a:pt x="916481" y="0"/>
                </a:moveTo>
                <a:lnTo>
                  <a:pt x="225438" y="0"/>
                </a:lnTo>
                <a:lnTo>
                  <a:pt x="57549" y="40639"/>
                </a:lnTo>
                <a:lnTo>
                  <a:pt x="0" y="57149"/>
                </a:lnTo>
                <a:lnTo>
                  <a:pt x="680930" y="57149"/>
                </a:lnTo>
                <a:lnTo>
                  <a:pt x="916481" y="0"/>
                </a:lnTo>
                <a:close/>
              </a:path>
            </a:pathLst>
          </a:custGeom>
          <a:solidFill>
            <a:srgbClr val="002B83"/>
          </a:solidFill>
        </p:spPr>
        <p:txBody>
          <a:bodyPr wrap="square" lIns="0" tIns="0" rIns="0" bIns="0" rtlCol="0">
            <a:noAutofit/>
          </a:bodyPr>
          <a:lstStyle/>
          <a:p>
            <a:endParaRPr/>
          </a:p>
        </p:txBody>
      </p:sp>
      <p:sp>
        <p:nvSpPr>
          <p:cNvPr id="43" name="object 43"/>
          <p:cNvSpPr/>
          <p:nvPr/>
        </p:nvSpPr>
        <p:spPr>
          <a:xfrm>
            <a:off x="7042073" y="5840730"/>
            <a:ext cx="883156" cy="58419"/>
          </a:xfrm>
          <a:custGeom>
            <a:avLst/>
            <a:gdLst/>
            <a:ahLst/>
            <a:cxnLst/>
            <a:rect l="l" t="t" r="r" b="b"/>
            <a:pathLst>
              <a:path w="883156" h="58420">
                <a:moveTo>
                  <a:pt x="883156" y="0"/>
                </a:moveTo>
                <a:lnTo>
                  <a:pt x="198995" y="0"/>
                </a:lnTo>
                <a:lnTo>
                  <a:pt x="83896" y="33020"/>
                </a:lnTo>
                <a:lnTo>
                  <a:pt x="0" y="58420"/>
                </a:lnTo>
                <a:lnTo>
                  <a:pt x="658889" y="58420"/>
                </a:lnTo>
                <a:lnTo>
                  <a:pt x="825576" y="13970"/>
                </a:lnTo>
                <a:lnTo>
                  <a:pt x="883156" y="0"/>
                </a:lnTo>
                <a:close/>
              </a:path>
            </a:pathLst>
          </a:custGeom>
          <a:solidFill>
            <a:srgbClr val="002B84"/>
          </a:solidFill>
        </p:spPr>
        <p:txBody>
          <a:bodyPr wrap="square" lIns="0" tIns="0" rIns="0" bIns="0" rtlCol="0">
            <a:noAutofit/>
          </a:bodyPr>
          <a:lstStyle/>
          <a:p>
            <a:endParaRPr/>
          </a:p>
        </p:txBody>
      </p:sp>
      <p:sp>
        <p:nvSpPr>
          <p:cNvPr id="44" name="object 44"/>
          <p:cNvSpPr/>
          <p:nvPr/>
        </p:nvSpPr>
        <p:spPr>
          <a:xfrm>
            <a:off x="6871420" y="5894069"/>
            <a:ext cx="848592" cy="58420"/>
          </a:xfrm>
          <a:custGeom>
            <a:avLst/>
            <a:gdLst/>
            <a:ahLst/>
            <a:cxnLst/>
            <a:rect l="l" t="t" r="r" b="b"/>
            <a:pathLst>
              <a:path w="848592" h="58420">
                <a:moveTo>
                  <a:pt x="848592" y="0"/>
                </a:moveTo>
                <a:lnTo>
                  <a:pt x="187432" y="0"/>
                </a:lnTo>
                <a:lnTo>
                  <a:pt x="116120" y="21589"/>
                </a:lnTo>
                <a:lnTo>
                  <a:pt x="0" y="58419"/>
                </a:lnTo>
                <a:lnTo>
                  <a:pt x="629852" y="58419"/>
                </a:lnTo>
                <a:lnTo>
                  <a:pt x="634280" y="57149"/>
                </a:lnTo>
                <a:lnTo>
                  <a:pt x="848592" y="0"/>
                </a:lnTo>
                <a:close/>
              </a:path>
            </a:pathLst>
          </a:custGeom>
          <a:solidFill>
            <a:srgbClr val="002B85"/>
          </a:solidFill>
        </p:spPr>
        <p:txBody>
          <a:bodyPr wrap="square" lIns="0" tIns="0" rIns="0" bIns="0" rtlCol="0">
            <a:noAutofit/>
          </a:bodyPr>
          <a:lstStyle/>
          <a:p>
            <a:endParaRPr/>
          </a:p>
        </p:txBody>
      </p:sp>
      <p:sp>
        <p:nvSpPr>
          <p:cNvPr id="45" name="object 45"/>
          <p:cNvSpPr/>
          <p:nvPr/>
        </p:nvSpPr>
        <p:spPr>
          <a:xfrm>
            <a:off x="6703245" y="5947410"/>
            <a:ext cx="816741" cy="58420"/>
          </a:xfrm>
          <a:custGeom>
            <a:avLst/>
            <a:gdLst/>
            <a:ahLst/>
            <a:cxnLst/>
            <a:rect l="l" t="t" r="r" b="b"/>
            <a:pathLst>
              <a:path w="816741" h="58420">
                <a:moveTo>
                  <a:pt x="816741" y="0"/>
                </a:moveTo>
                <a:lnTo>
                  <a:pt x="184190" y="0"/>
                </a:lnTo>
                <a:lnTo>
                  <a:pt x="0" y="58419"/>
                </a:lnTo>
                <a:lnTo>
                  <a:pt x="612056" y="58419"/>
                </a:lnTo>
                <a:lnTo>
                  <a:pt x="802453" y="3809"/>
                </a:lnTo>
                <a:lnTo>
                  <a:pt x="816741" y="0"/>
                </a:lnTo>
                <a:close/>
              </a:path>
            </a:pathLst>
          </a:custGeom>
          <a:solidFill>
            <a:srgbClr val="002C86"/>
          </a:solidFill>
        </p:spPr>
        <p:txBody>
          <a:bodyPr wrap="square" lIns="0" tIns="0" rIns="0" bIns="0" rtlCol="0">
            <a:noAutofit/>
          </a:bodyPr>
          <a:lstStyle/>
          <a:p>
            <a:endParaRPr/>
          </a:p>
        </p:txBody>
      </p:sp>
      <p:sp>
        <p:nvSpPr>
          <p:cNvPr id="46" name="object 46"/>
          <p:cNvSpPr/>
          <p:nvPr/>
        </p:nvSpPr>
        <p:spPr>
          <a:xfrm>
            <a:off x="6539076" y="6000750"/>
            <a:ext cx="793938" cy="57150"/>
          </a:xfrm>
          <a:custGeom>
            <a:avLst/>
            <a:gdLst/>
            <a:ahLst/>
            <a:cxnLst/>
            <a:rect l="l" t="t" r="r" b="b"/>
            <a:pathLst>
              <a:path w="793938" h="57150">
                <a:moveTo>
                  <a:pt x="793938" y="0"/>
                </a:moveTo>
                <a:lnTo>
                  <a:pt x="180186" y="0"/>
                </a:lnTo>
                <a:lnTo>
                  <a:pt x="0" y="57150"/>
                </a:lnTo>
                <a:lnTo>
                  <a:pt x="598831" y="57150"/>
                </a:lnTo>
                <a:lnTo>
                  <a:pt x="638963" y="44450"/>
                </a:lnTo>
                <a:lnTo>
                  <a:pt x="793938" y="0"/>
                </a:lnTo>
                <a:close/>
              </a:path>
            </a:pathLst>
          </a:custGeom>
          <a:solidFill>
            <a:srgbClr val="002C87"/>
          </a:solidFill>
        </p:spPr>
        <p:txBody>
          <a:bodyPr wrap="square" lIns="0" tIns="0" rIns="0" bIns="0" rtlCol="0">
            <a:noAutofit/>
          </a:bodyPr>
          <a:lstStyle/>
          <a:p>
            <a:endParaRPr/>
          </a:p>
        </p:txBody>
      </p:sp>
      <p:sp>
        <p:nvSpPr>
          <p:cNvPr id="47" name="object 47"/>
          <p:cNvSpPr/>
          <p:nvPr/>
        </p:nvSpPr>
        <p:spPr>
          <a:xfrm>
            <a:off x="6370902" y="6052819"/>
            <a:ext cx="783058" cy="58420"/>
          </a:xfrm>
          <a:custGeom>
            <a:avLst/>
            <a:gdLst/>
            <a:ahLst/>
            <a:cxnLst/>
            <a:rect l="l" t="t" r="r" b="b"/>
            <a:pathLst>
              <a:path w="783058" h="58420">
                <a:moveTo>
                  <a:pt x="783058" y="0"/>
                </a:moveTo>
                <a:lnTo>
                  <a:pt x="184190" y="0"/>
                </a:lnTo>
                <a:lnTo>
                  <a:pt x="0" y="58419"/>
                </a:lnTo>
                <a:lnTo>
                  <a:pt x="598451" y="58419"/>
                </a:lnTo>
                <a:lnTo>
                  <a:pt x="783058" y="0"/>
                </a:lnTo>
                <a:close/>
              </a:path>
            </a:pathLst>
          </a:custGeom>
          <a:solidFill>
            <a:srgbClr val="002C88"/>
          </a:solidFill>
        </p:spPr>
        <p:txBody>
          <a:bodyPr wrap="square" lIns="0" tIns="0" rIns="0" bIns="0" rtlCol="0">
            <a:noAutofit/>
          </a:bodyPr>
          <a:lstStyle/>
          <a:p>
            <a:endParaRPr/>
          </a:p>
        </p:txBody>
      </p:sp>
      <p:sp>
        <p:nvSpPr>
          <p:cNvPr id="48" name="object 48"/>
          <p:cNvSpPr/>
          <p:nvPr/>
        </p:nvSpPr>
        <p:spPr>
          <a:xfrm>
            <a:off x="6222119" y="6106160"/>
            <a:ext cx="763286" cy="58420"/>
          </a:xfrm>
          <a:custGeom>
            <a:avLst/>
            <a:gdLst/>
            <a:ahLst/>
            <a:cxnLst/>
            <a:rect l="l" t="t" r="r" b="b"/>
            <a:pathLst>
              <a:path w="763286" h="58420">
                <a:moveTo>
                  <a:pt x="763286" y="0"/>
                </a:moveTo>
                <a:lnTo>
                  <a:pt x="164799" y="0"/>
                </a:lnTo>
                <a:lnTo>
                  <a:pt x="136770" y="8889"/>
                </a:lnTo>
                <a:lnTo>
                  <a:pt x="0" y="58419"/>
                </a:lnTo>
                <a:lnTo>
                  <a:pt x="584792" y="58419"/>
                </a:lnTo>
                <a:lnTo>
                  <a:pt x="654930" y="34289"/>
                </a:lnTo>
                <a:lnTo>
                  <a:pt x="763286" y="0"/>
                </a:lnTo>
                <a:close/>
              </a:path>
            </a:pathLst>
          </a:custGeom>
          <a:solidFill>
            <a:srgbClr val="002D89"/>
          </a:solidFill>
        </p:spPr>
        <p:txBody>
          <a:bodyPr wrap="square" lIns="0" tIns="0" rIns="0" bIns="0" rtlCol="0">
            <a:noAutofit/>
          </a:bodyPr>
          <a:lstStyle/>
          <a:p>
            <a:endParaRPr/>
          </a:p>
        </p:txBody>
      </p:sp>
      <p:sp>
        <p:nvSpPr>
          <p:cNvPr id="49" name="object 49"/>
          <p:cNvSpPr/>
          <p:nvPr/>
        </p:nvSpPr>
        <p:spPr>
          <a:xfrm>
            <a:off x="6074828" y="6159500"/>
            <a:ext cx="746849" cy="58420"/>
          </a:xfrm>
          <a:custGeom>
            <a:avLst/>
            <a:gdLst/>
            <a:ahLst/>
            <a:cxnLst/>
            <a:rect l="l" t="t" r="r" b="b"/>
            <a:pathLst>
              <a:path w="746849" h="58420">
                <a:moveTo>
                  <a:pt x="746849" y="0"/>
                </a:moveTo>
                <a:lnTo>
                  <a:pt x="161318" y="0"/>
                </a:lnTo>
                <a:lnTo>
                  <a:pt x="0" y="58420"/>
                </a:lnTo>
                <a:lnTo>
                  <a:pt x="577042" y="58420"/>
                </a:lnTo>
                <a:lnTo>
                  <a:pt x="746849" y="0"/>
                </a:lnTo>
                <a:close/>
              </a:path>
            </a:pathLst>
          </a:custGeom>
          <a:solidFill>
            <a:srgbClr val="002D8A"/>
          </a:solidFill>
        </p:spPr>
        <p:txBody>
          <a:bodyPr wrap="square" lIns="0" tIns="0" rIns="0" bIns="0" rtlCol="0">
            <a:noAutofit/>
          </a:bodyPr>
          <a:lstStyle/>
          <a:p>
            <a:endParaRPr/>
          </a:p>
        </p:txBody>
      </p:sp>
      <p:sp>
        <p:nvSpPr>
          <p:cNvPr id="50" name="object 50"/>
          <p:cNvSpPr/>
          <p:nvPr/>
        </p:nvSpPr>
        <p:spPr>
          <a:xfrm>
            <a:off x="5932257" y="6212839"/>
            <a:ext cx="734378" cy="58419"/>
          </a:xfrm>
          <a:custGeom>
            <a:avLst/>
            <a:gdLst/>
            <a:ahLst/>
            <a:cxnLst/>
            <a:rect l="l" t="t" r="r" b="b"/>
            <a:pathLst>
              <a:path w="734378" h="58420">
                <a:moveTo>
                  <a:pt x="734378" y="0"/>
                </a:moveTo>
                <a:lnTo>
                  <a:pt x="156598" y="0"/>
                </a:lnTo>
                <a:lnTo>
                  <a:pt x="118022" y="13970"/>
                </a:lnTo>
                <a:lnTo>
                  <a:pt x="0" y="58420"/>
                </a:lnTo>
                <a:lnTo>
                  <a:pt x="574775" y="58420"/>
                </a:lnTo>
                <a:lnTo>
                  <a:pt x="667932" y="22860"/>
                </a:lnTo>
                <a:lnTo>
                  <a:pt x="734378" y="0"/>
                </a:lnTo>
                <a:close/>
              </a:path>
            </a:pathLst>
          </a:custGeom>
          <a:solidFill>
            <a:srgbClr val="002D8B"/>
          </a:solidFill>
        </p:spPr>
        <p:txBody>
          <a:bodyPr wrap="square" lIns="0" tIns="0" rIns="0" bIns="0" rtlCol="0">
            <a:noAutofit/>
          </a:bodyPr>
          <a:lstStyle/>
          <a:p>
            <a:endParaRPr/>
          </a:p>
        </p:txBody>
      </p:sp>
      <p:sp>
        <p:nvSpPr>
          <p:cNvPr id="51" name="object 51"/>
          <p:cNvSpPr/>
          <p:nvPr/>
        </p:nvSpPr>
        <p:spPr>
          <a:xfrm>
            <a:off x="5794002" y="6266180"/>
            <a:ext cx="726338" cy="57150"/>
          </a:xfrm>
          <a:custGeom>
            <a:avLst/>
            <a:gdLst/>
            <a:ahLst/>
            <a:cxnLst/>
            <a:rect l="l" t="t" r="r" b="b"/>
            <a:pathLst>
              <a:path w="726338" h="57150">
                <a:moveTo>
                  <a:pt x="726338" y="0"/>
                </a:moveTo>
                <a:lnTo>
                  <a:pt x="151743" y="0"/>
                </a:lnTo>
                <a:lnTo>
                  <a:pt x="0" y="57150"/>
                </a:lnTo>
                <a:lnTo>
                  <a:pt x="576621" y="57150"/>
                </a:lnTo>
                <a:lnTo>
                  <a:pt x="726338" y="0"/>
                </a:lnTo>
                <a:close/>
              </a:path>
            </a:pathLst>
          </a:custGeom>
          <a:solidFill>
            <a:srgbClr val="002E8C"/>
          </a:solidFill>
        </p:spPr>
        <p:txBody>
          <a:bodyPr wrap="square" lIns="0" tIns="0" rIns="0" bIns="0" rtlCol="0">
            <a:noAutofit/>
          </a:bodyPr>
          <a:lstStyle/>
          <a:p>
            <a:endParaRPr/>
          </a:p>
        </p:txBody>
      </p:sp>
      <p:sp>
        <p:nvSpPr>
          <p:cNvPr id="52" name="object 52"/>
          <p:cNvSpPr/>
          <p:nvPr/>
        </p:nvSpPr>
        <p:spPr>
          <a:xfrm>
            <a:off x="5658263" y="6318250"/>
            <a:ext cx="725668" cy="58420"/>
          </a:xfrm>
          <a:custGeom>
            <a:avLst/>
            <a:gdLst/>
            <a:ahLst/>
            <a:cxnLst/>
            <a:rect l="l" t="t" r="r" b="b"/>
            <a:pathLst>
              <a:path w="725668" h="58420">
                <a:moveTo>
                  <a:pt x="725668" y="0"/>
                </a:moveTo>
                <a:lnTo>
                  <a:pt x="149227" y="0"/>
                </a:lnTo>
                <a:lnTo>
                  <a:pt x="98646" y="19050"/>
                </a:lnTo>
                <a:lnTo>
                  <a:pt x="0" y="58420"/>
                </a:lnTo>
                <a:lnTo>
                  <a:pt x="572624" y="58420"/>
                </a:lnTo>
                <a:lnTo>
                  <a:pt x="725668" y="0"/>
                </a:lnTo>
                <a:close/>
              </a:path>
            </a:pathLst>
          </a:custGeom>
          <a:solidFill>
            <a:srgbClr val="002E8D"/>
          </a:solidFill>
        </p:spPr>
        <p:txBody>
          <a:bodyPr wrap="square" lIns="0" tIns="0" rIns="0" bIns="0" rtlCol="0">
            <a:noAutofit/>
          </a:bodyPr>
          <a:lstStyle/>
          <a:p>
            <a:endParaRPr/>
          </a:p>
        </p:txBody>
      </p:sp>
      <p:sp>
        <p:nvSpPr>
          <p:cNvPr id="53" name="object 53"/>
          <p:cNvSpPr/>
          <p:nvPr/>
        </p:nvSpPr>
        <p:spPr>
          <a:xfrm>
            <a:off x="5524614" y="6371589"/>
            <a:ext cx="719582" cy="58419"/>
          </a:xfrm>
          <a:custGeom>
            <a:avLst/>
            <a:gdLst/>
            <a:ahLst/>
            <a:cxnLst/>
            <a:rect l="l" t="t" r="r" b="b"/>
            <a:pathLst>
              <a:path w="719582" h="58420">
                <a:moveTo>
                  <a:pt x="719582" y="0"/>
                </a:moveTo>
                <a:lnTo>
                  <a:pt x="146378" y="0"/>
                </a:lnTo>
                <a:lnTo>
                  <a:pt x="0" y="58420"/>
                </a:lnTo>
                <a:lnTo>
                  <a:pt x="567638" y="58420"/>
                </a:lnTo>
                <a:lnTo>
                  <a:pt x="603135" y="44450"/>
                </a:lnTo>
                <a:lnTo>
                  <a:pt x="719582" y="0"/>
                </a:lnTo>
                <a:close/>
              </a:path>
            </a:pathLst>
          </a:custGeom>
          <a:solidFill>
            <a:srgbClr val="002E8E"/>
          </a:solidFill>
        </p:spPr>
        <p:txBody>
          <a:bodyPr wrap="square" lIns="0" tIns="0" rIns="0" bIns="0" rtlCol="0">
            <a:noAutofit/>
          </a:bodyPr>
          <a:lstStyle/>
          <a:p>
            <a:endParaRPr/>
          </a:p>
        </p:txBody>
      </p:sp>
      <p:sp>
        <p:nvSpPr>
          <p:cNvPr id="54" name="object 54"/>
          <p:cNvSpPr/>
          <p:nvPr/>
        </p:nvSpPr>
        <p:spPr>
          <a:xfrm>
            <a:off x="5400708" y="6424930"/>
            <a:ext cx="704452" cy="58420"/>
          </a:xfrm>
          <a:custGeom>
            <a:avLst/>
            <a:gdLst/>
            <a:ahLst/>
            <a:cxnLst/>
            <a:rect l="l" t="t" r="r" b="b"/>
            <a:pathLst>
              <a:path w="704452" h="58420">
                <a:moveTo>
                  <a:pt x="704452" y="0"/>
                </a:moveTo>
                <a:lnTo>
                  <a:pt x="136634" y="0"/>
                </a:lnTo>
                <a:lnTo>
                  <a:pt x="72991" y="25400"/>
                </a:lnTo>
                <a:lnTo>
                  <a:pt x="0" y="58420"/>
                </a:lnTo>
                <a:lnTo>
                  <a:pt x="556007" y="58420"/>
                </a:lnTo>
                <a:lnTo>
                  <a:pt x="704452" y="0"/>
                </a:lnTo>
                <a:close/>
              </a:path>
            </a:pathLst>
          </a:custGeom>
          <a:solidFill>
            <a:srgbClr val="002F8F"/>
          </a:solidFill>
        </p:spPr>
        <p:txBody>
          <a:bodyPr wrap="square" lIns="0" tIns="0" rIns="0" bIns="0" rtlCol="0">
            <a:noAutofit/>
          </a:bodyPr>
          <a:lstStyle/>
          <a:p>
            <a:endParaRPr/>
          </a:p>
        </p:txBody>
      </p:sp>
      <p:sp>
        <p:nvSpPr>
          <p:cNvPr id="55" name="object 55"/>
          <p:cNvSpPr/>
          <p:nvPr/>
        </p:nvSpPr>
        <p:spPr>
          <a:xfrm>
            <a:off x="5282798" y="6478269"/>
            <a:ext cx="686825" cy="58419"/>
          </a:xfrm>
          <a:custGeom>
            <a:avLst/>
            <a:gdLst/>
            <a:ahLst/>
            <a:cxnLst/>
            <a:rect l="l" t="t" r="r" b="b"/>
            <a:pathLst>
              <a:path w="686825" h="58420">
                <a:moveTo>
                  <a:pt x="686825" y="0"/>
                </a:moveTo>
                <a:lnTo>
                  <a:pt x="129138" y="0"/>
                </a:lnTo>
                <a:lnTo>
                  <a:pt x="0" y="58419"/>
                </a:lnTo>
                <a:lnTo>
                  <a:pt x="551123" y="58419"/>
                </a:lnTo>
                <a:lnTo>
                  <a:pt x="648101" y="15239"/>
                </a:lnTo>
                <a:lnTo>
                  <a:pt x="686825" y="0"/>
                </a:lnTo>
                <a:close/>
              </a:path>
            </a:pathLst>
          </a:custGeom>
          <a:solidFill>
            <a:srgbClr val="002F90"/>
          </a:solidFill>
        </p:spPr>
        <p:txBody>
          <a:bodyPr wrap="square" lIns="0" tIns="0" rIns="0" bIns="0" rtlCol="0">
            <a:noAutofit/>
          </a:bodyPr>
          <a:lstStyle/>
          <a:p>
            <a:endParaRPr/>
          </a:p>
        </p:txBody>
      </p:sp>
      <p:sp>
        <p:nvSpPr>
          <p:cNvPr id="56" name="object 56"/>
          <p:cNvSpPr/>
          <p:nvPr/>
        </p:nvSpPr>
        <p:spPr>
          <a:xfrm>
            <a:off x="5174202" y="6531610"/>
            <a:ext cx="671129" cy="57150"/>
          </a:xfrm>
          <a:custGeom>
            <a:avLst/>
            <a:gdLst/>
            <a:ahLst/>
            <a:cxnLst/>
            <a:rect l="l" t="t" r="r" b="b"/>
            <a:pathLst>
              <a:path w="671129" h="57150">
                <a:moveTo>
                  <a:pt x="671129" y="0"/>
                </a:moveTo>
                <a:lnTo>
                  <a:pt x="119826" y="0"/>
                </a:lnTo>
                <a:lnTo>
                  <a:pt x="32798" y="39370"/>
                </a:lnTo>
                <a:lnTo>
                  <a:pt x="0" y="57150"/>
                </a:lnTo>
                <a:lnTo>
                  <a:pt x="545249" y="57150"/>
                </a:lnTo>
                <a:lnTo>
                  <a:pt x="582708" y="39370"/>
                </a:lnTo>
                <a:lnTo>
                  <a:pt x="671129" y="0"/>
                </a:lnTo>
                <a:close/>
              </a:path>
            </a:pathLst>
          </a:custGeom>
          <a:solidFill>
            <a:srgbClr val="002F91"/>
          </a:solidFill>
        </p:spPr>
        <p:txBody>
          <a:bodyPr wrap="square" lIns="0" tIns="0" rIns="0" bIns="0" rtlCol="0">
            <a:noAutofit/>
          </a:bodyPr>
          <a:lstStyle/>
          <a:p>
            <a:endParaRPr/>
          </a:p>
        </p:txBody>
      </p:sp>
      <p:sp>
        <p:nvSpPr>
          <p:cNvPr id="57" name="object 57"/>
          <p:cNvSpPr/>
          <p:nvPr/>
        </p:nvSpPr>
        <p:spPr>
          <a:xfrm>
            <a:off x="5075807" y="6583679"/>
            <a:ext cx="654345" cy="58420"/>
          </a:xfrm>
          <a:custGeom>
            <a:avLst/>
            <a:gdLst/>
            <a:ahLst/>
            <a:cxnLst/>
            <a:rect l="l" t="t" r="r" b="b"/>
            <a:pathLst>
              <a:path w="654345" h="58420">
                <a:moveTo>
                  <a:pt x="654345" y="0"/>
                </a:moveTo>
                <a:lnTo>
                  <a:pt x="107765" y="0"/>
                </a:lnTo>
                <a:lnTo>
                  <a:pt x="0" y="58420"/>
                </a:lnTo>
                <a:lnTo>
                  <a:pt x="531266" y="58420"/>
                </a:lnTo>
                <a:lnTo>
                  <a:pt x="654345" y="0"/>
                </a:lnTo>
                <a:close/>
              </a:path>
            </a:pathLst>
          </a:custGeom>
          <a:solidFill>
            <a:srgbClr val="003092"/>
          </a:solidFill>
        </p:spPr>
        <p:txBody>
          <a:bodyPr wrap="square" lIns="0" tIns="0" rIns="0" bIns="0" rtlCol="0">
            <a:noAutofit/>
          </a:bodyPr>
          <a:lstStyle/>
          <a:p>
            <a:endParaRPr/>
          </a:p>
        </p:txBody>
      </p:sp>
      <p:sp>
        <p:nvSpPr>
          <p:cNvPr id="58" name="object 58"/>
          <p:cNvSpPr/>
          <p:nvPr/>
        </p:nvSpPr>
        <p:spPr>
          <a:xfrm>
            <a:off x="4977413" y="6637019"/>
            <a:ext cx="640363" cy="58419"/>
          </a:xfrm>
          <a:custGeom>
            <a:avLst/>
            <a:gdLst/>
            <a:ahLst/>
            <a:cxnLst/>
            <a:rect l="l" t="t" r="r" b="b"/>
            <a:pathLst>
              <a:path w="640363" h="58420">
                <a:moveTo>
                  <a:pt x="640363" y="0"/>
                </a:moveTo>
                <a:lnTo>
                  <a:pt x="107765" y="0"/>
                </a:lnTo>
                <a:lnTo>
                  <a:pt x="0" y="58419"/>
                </a:lnTo>
                <a:lnTo>
                  <a:pt x="517284" y="58419"/>
                </a:lnTo>
                <a:lnTo>
                  <a:pt x="640363" y="0"/>
                </a:lnTo>
                <a:close/>
              </a:path>
            </a:pathLst>
          </a:custGeom>
          <a:solidFill>
            <a:srgbClr val="003093"/>
          </a:solidFill>
        </p:spPr>
        <p:txBody>
          <a:bodyPr wrap="square" lIns="0" tIns="0" rIns="0" bIns="0" rtlCol="0">
            <a:noAutofit/>
          </a:bodyPr>
          <a:lstStyle/>
          <a:p>
            <a:endParaRPr/>
          </a:p>
        </p:txBody>
      </p:sp>
      <p:sp>
        <p:nvSpPr>
          <p:cNvPr id="59" name="object 59"/>
          <p:cNvSpPr/>
          <p:nvPr/>
        </p:nvSpPr>
        <p:spPr>
          <a:xfrm>
            <a:off x="4887383" y="6690360"/>
            <a:ext cx="618017" cy="58419"/>
          </a:xfrm>
          <a:custGeom>
            <a:avLst/>
            <a:gdLst/>
            <a:ahLst/>
            <a:cxnLst/>
            <a:rect l="l" t="t" r="r" b="b"/>
            <a:pathLst>
              <a:path w="618017" h="58420">
                <a:moveTo>
                  <a:pt x="618017" y="0"/>
                </a:moveTo>
                <a:lnTo>
                  <a:pt x="99401" y="0"/>
                </a:lnTo>
                <a:lnTo>
                  <a:pt x="78316" y="11430"/>
                </a:lnTo>
                <a:lnTo>
                  <a:pt x="0" y="58420"/>
                </a:lnTo>
                <a:lnTo>
                  <a:pt x="505955" y="58420"/>
                </a:lnTo>
                <a:lnTo>
                  <a:pt x="593936" y="11430"/>
                </a:lnTo>
                <a:lnTo>
                  <a:pt x="618017" y="0"/>
                </a:lnTo>
                <a:close/>
              </a:path>
            </a:pathLst>
          </a:custGeom>
          <a:solidFill>
            <a:srgbClr val="003094"/>
          </a:solidFill>
        </p:spPr>
        <p:txBody>
          <a:bodyPr wrap="square" lIns="0" tIns="0" rIns="0" bIns="0" rtlCol="0">
            <a:noAutofit/>
          </a:bodyPr>
          <a:lstStyle/>
          <a:p>
            <a:endParaRPr/>
          </a:p>
        </p:txBody>
      </p:sp>
      <p:sp>
        <p:nvSpPr>
          <p:cNvPr id="60" name="object 60"/>
          <p:cNvSpPr/>
          <p:nvPr/>
        </p:nvSpPr>
        <p:spPr>
          <a:xfrm>
            <a:off x="4800600" y="6743700"/>
            <a:ext cx="602250" cy="57150"/>
          </a:xfrm>
          <a:custGeom>
            <a:avLst/>
            <a:gdLst/>
            <a:ahLst/>
            <a:cxnLst/>
            <a:rect l="l" t="t" r="r" b="b"/>
            <a:pathLst>
              <a:path w="602250" h="57150">
                <a:moveTo>
                  <a:pt x="602250" y="0"/>
                </a:moveTo>
                <a:lnTo>
                  <a:pt x="95250" y="0"/>
                </a:lnTo>
                <a:lnTo>
                  <a:pt x="0" y="57150"/>
                </a:lnTo>
                <a:lnTo>
                  <a:pt x="510842" y="57150"/>
                </a:lnTo>
                <a:lnTo>
                  <a:pt x="568960" y="17780"/>
                </a:lnTo>
                <a:lnTo>
                  <a:pt x="602250" y="0"/>
                </a:lnTo>
                <a:close/>
              </a:path>
            </a:pathLst>
          </a:custGeom>
          <a:solidFill>
            <a:srgbClr val="003195"/>
          </a:solidFill>
        </p:spPr>
        <p:txBody>
          <a:bodyPr wrap="square" lIns="0" tIns="0" rIns="0" bIns="0" rtlCol="0">
            <a:noAutofit/>
          </a:bodyPr>
          <a:lstStyle/>
          <a:p>
            <a:endParaRPr/>
          </a:p>
        </p:txBody>
      </p:sp>
      <p:sp>
        <p:nvSpPr>
          <p:cNvPr id="61" name="object 61"/>
          <p:cNvSpPr/>
          <p:nvPr/>
        </p:nvSpPr>
        <p:spPr>
          <a:xfrm>
            <a:off x="4602479" y="6797040"/>
            <a:ext cx="714586" cy="52069"/>
          </a:xfrm>
          <a:custGeom>
            <a:avLst/>
            <a:gdLst/>
            <a:ahLst/>
            <a:cxnLst/>
            <a:rect l="l" t="t" r="r" b="b"/>
            <a:pathLst>
              <a:path w="714586" h="52070">
                <a:moveTo>
                  <a:pt x="714586" y="0"/>
                </a:moveTo>
                <a:lnTo>
                  <a:pt x="204470" y="0"/>
                </a:lnTo>
                <a:lnTo>
                  <a:pt x="147320" y="34289"/>
                </a:lnTo>
                <a:lnTo>
                  <a:pt x="0" y="52069"/>
                </a:lnTo>
                <a:lnTo>
                  <a:pt x="621030" y="52069"/>
                </a:lnTo>
                <a:lnTo>
                  <a:pt x="688340" y="17779"/>
                </a:lnTo>
                <a:lnTo>
                  <a:pt x="714586" y="0"/>
                </a:lnTo>
                <a:close/>
              </a:path>
            </a:pathLst>
          </a:custGeom>
          <a:solidFill>
            <a:srgbClr val="003196"/>
          </a:solidFill>
        </p:spPr>
        <p:txBody>
          <a:bodyPr wrap="square" lIns="0" tIns="0" rIns="0" bIns="0" rtlCol="0">
            <a:noAutofit/>
          </a:bodyPr>
          <a:lstStyle/>
          <a:p>
            <a:endParaRPr/>
          </a:p>
        </p:txBody>
      </p:sp>
      <p:sp>
        <p:nvSpPr>
          <p:cNvPr id="62" name="object 62"/>
          <p:cNvSpPr/>
          <p:nvPr/>
        </p:nvSpPr>
        <p:spPr>
          <a:xfrm>
            <a:off x="4362450" y="3540760"/>
            <a:ext cx="4772659" cy="3308350"/>
          </a:xfrm>
          <a:custGeom>
            <a:avLst/>
            <a:gdLst/>
            <a:ahLst/>
            <a:cxnLst/>
            <a:rect l="l" t="t" r="r" b="b"/>
            <a:pathLst>
              <a:path w="4772659" h="3308350">
                <a:moveTo>
                  <a:pt x="4772659" y="0"/>
                </a:moveTo>
                <a:lnTo>
                  <a:pt x="4616450" y="34289"/>
                </a:lnTo>
                <a:lnTo>
                  <a:pt x="4246880" y="104139"/>
                </a:lnTo>
                <a:lnTo>
                  <a:pt x="4048759" y="129539"/>
                </a:lnTo>
                <a:lnTo>
                  <a:pt x="3625850" y="189229"/>
                </a:lnTo>
                <a:lnTo>
                  <a:pt x="3420109" y="214629"/>
                </a:lnTo>
                <a:lnTo>
                  <a:pt x="3221990" y="250189"/>
                </a:lnTo>
                <a:lnTo>
                  <a:pt x="3023870" y="275589"/>
                </a:lnTo>
                <a:lnTo>
                  <a:pt x="2842259" y="320039"/>
                </a:lnTo>
                <a:lnTo>
                  <a:pt x="2678429" y="363219"/>
                </a:lnTo>
                <a:lnTo>
                  <a:pt x="2541270" y="414019"/>
                </a:lnTo>
                <a:lnTo>
                  <a:pt x="2420620" y="474979"/>
                </a:lnTo>
                <a:lnTo>
                  <a:pt x="2334259" y="535939"/>
                </a:lnTo>
                <a:lnTo>
                  <a:pt x="2308859" y="568959"/>
                </a:lnTo>
                <a:lnTo>
                  <a:pt x="2282190" y="613409"/>
                </a:lnTo>
                <a:lnTo>
                  <a:pt x="2264409" y="656589"/>
                </a:lnTo>
                <a:lnTo>
                  <a:pt x="2264409" y="698500"/>
                </a:lnTo>
                <a:lnTo>
                  <a:pt x="2274570" y="751839"/>
                </a:lnTo>
                <a:lnTo>
                  <a:pt x="2292350" y="793750"/>
                </a:lnTo>
                <a:lnTo>
                  <a:pt x="2316479" y="836929"/>
                </a:lnTo>
                <a:lnTo>
                  <a:pt x="2352040" y="872489"/>
                </a:lnTo>
                <a:lnTo>
                  <a:pt x="2446020" y="941069"/>
                </a:lnTo>
                <a:lnTo>
                  <a:pt x="2575559" y="1009650"/>
                </a:lnTo>
                <a:lnTo>
                  <a:pt x="2721609" y="1062989"/>
                </a:lnTo>
                <a:lnTo>
                  <a:pt x="3058159" y="1165859"/>
                </a:lnTo>
                <a:lnTo>
                  <a:pt x="3420109" y="1250950"/>
                </a:lnTo>
                <a:lnTo>
                  <a:pt x="3601720" y="1304289"/>
                </a:lnTo>
                <a:lnTo>
                  <a:pt x="3764279" y="1346200"/>
                </a:lnTo>
                <a:lnTo>
                  <a:pt x="3910329" y="1398270"/>
                </a:lnTo>
                <a:lnTo>
                  <a:pt x="4048759" y="1459229"/>
                </a:lnTo>
                <a:lnTo>
                  <a:pt x="4151629" y="1520189"/>
                </a:lnTo>
                <a:lnTo>
                  <a:pt x="4187190" y="1554479"/>
                </a:lnTo>
                <a:lnTo>
                  <a:pt x="4220209" y="1597659"/>
                </a:lnTo>
                <a:lnTo>
                  <a:pt x="4246880" y="1631950"/>
                </a:lnTo>
                <a:lnTo>
                  <a:pt x="4254500" y="1675129"/>
                </a:lnTo>
                <a:lnTo>
                  <a:pt x="4254500" y="1718309"/>
                </a:lnTo>
                <a:lnTo>
                  <a:pt x="4229100" y="1788159"/>
                </a:lnTo>
                <a:lnTo>
                  <a:pt x="4194809" y="1822450"/>
                </a:lnTo>
                <a:lnTo>
                  <a:pt x="4151629" y="1855470"/>
                </a:lnTo>
                <a:lnTo>
                  <a:pt x="4038600" y="1916429"/>
                </a:lnTo>
                <a:lnTo>
                  <a:pt x="3971290" y="1943100"/>
                </a:lnTo>
                <a:lnTo>
                  <a:pt x="3884929" y="1968500"/>
                </a:lnTo>
                <a:lnTo>
                  <a:pt x="3789679" y="1993900"/>
                </a:lnTo>
                <a:lnTo>
                  <a:pt x="3694429" y="2020570"/>
                </a:lnTo>
                <a:lnTo>
                  <a:pt x="3583940" y="2045970"/>
                </a:lnTo>
                <a:lnTo>
                  <a:pt x="2429509" y="2340610"/>
                </a:lnTo>
                <a:lnTo>
                  <a:pt x="2075179" y="2443479"/>
                </a:lnTo>
                <a:lnTo>
                  <a:pt x="1696720" y="2565400"/>
                </a:lnTo>
                <a:lnTo>
                  <a:pt x="1301750" y="2711450"/>
                </a:lnTo>
                <a:lnTo>
                  <a:pt x="878839" y="2884170"/>
                </a:lnTo>
                <a:lnTo>
                  <a:pt x="447039" y="3082290"/>
                </a:lnTo>
                <a:lnTo>
                  <a:pt x="0" y="3308350"/>
                </a:lnTo>
                <a:lnTo>
                  <a:pt x="241300" y="3308350"/>
                </a:lnTo>
                <a:lnTo>
                  <a:pt x="387350" y="3290569"/>
                </a:lnTo>
                <a:lnTo>
                  <a:pt x="612139" y="3161029"/>
                </a:lnTo>
                <a:lnTo>
                  <a:pt x="852170" y="3030220"/>
                </a:lnTo>
                <a:lnTo>
                  <a:pt x="1111250" y="2909570"/>
                </a:lnTo>
                <a:lnTo>
                  <a:pt x="1394460" y="2796540"/>
                </a:lnTo>
                <a:lnTo>
                  <a:pt x="1687829" y="2686050"/>
                </a:lnTo>
                <a:lnTo>
                  <a:pt x="1997710" y="2573020"/>
                </a:lnTo>
                <a:lnTo>
                  <a:pt x="2773679" y="2331720"/>
                </a:lnTo>
                <a:lnTo>
                  <a:pt x="2928620" y="2287270"/>
                </a:lnTo>
                <a:lnTo>
                  <a:pt x="3247390" y="2209800"/>
                </a:lnTo>
                <a:lnTo>
                  <a:pt x="3901440" y="2038350"/>
                </a:lnTo>
                <a:lnTo>
                  <a:pt x="4048759" y="2004059"/>
                </a:lnTo>
                <a:lnTo>
                  <a:pt x="4194809" y="1960879"/>
                </a:lnTo>
                <a:lnTo>
                  <a:pt x="4333240" y="1925320"/>
                </a:lnTo>
                <a:lnTo>
                  <a:pt x="4452620" y="1891029"/>
                </a:lnTo>
                <a:lnTo>
                  <a:pt x="4564380" y="1855470"/>
                </a:lnTo>
                <a:lnTo>
                  <a:pt x="4652009" y="1822450"/>
                </a:lnTo>
                <a:lnTo>
                  <a:pt x="4720590" y="1795779"/>
                </a:lnTo>
                <a:lnTo>
                  <a:pt x="4772659" y="1770379"/>
                </a:lnTo>
                <a:lnTo>
                  <a:pt x="4772659" y="1381759"/>
                </a:lnTo>
                <a:lnTo>
                  <a:pt x="4667250" y="1363979"/>
                </a:lnTo>
                <a:lnTo>
                  <a:pt x="4400550" y="1311909"/>
                </a:lnTo>
                <a:lnTo>
                  <a:pt x="4074159" y="1243329"/>
                </a:lnTo>
                <a:lnTo>
                  <a:pt x="3556000" y="1113789"/>
                </a:lnTo>
                <a:lnTo>
                  <a:pt x="3393440" y="1062989"/>
                </a:lnTo>
                <a:lnTo>
                  <a:pt x="3247390" y="1009650"/>
                </a:lnTo>
                <a:lnTo>
                  <a:pt x="3108959" y="957579"/>
                </a:lnTo>
                <a:lnTo>
                  <a:pt x="2988309" y="897889"/>
                </a:lnTo>
                <a:lnTo>
                  <a:pt x="2894329" y="847089"/>
                </a:lnTo>
                <a:lnTo>
                  <a:pt x="2824479" y="784859"/>
                </a:lnTo>
                <a:lnTo>
                  <a:pt x="2807970" y="751839"/>
                </a:lnTo>
                <a:lnTo>
                  <a:pt x="2790190" y="723900"/>
                </a:lnTo>
                <a:lnTo>
                  <a:pt x="2782570" y="690879"/>
                </a:lnTo>
                <a:lnTo>
                  <a:pt x="2790190" y="664209"/>
                </a:lnTo>
                <a:lnTo>
                  <a:pt x="2824479" y="604519"/>
                </a:lnTo>
                <a:lnTo>
                  <a:pt x="2876550" y="543559"/>
                </a:lnTo>
                <a:lnTo>
                  <a:pt x="2955290" y="500379"/>
                </a:lnTo>
                <a:lnTo>
                  <a:pt x="3049270" y="457200"/>
                </a:lnTo>
                <a:lnTo>
                  <a:pt x="3152140" y="422909"/>
                </a:lnTo>
                <a:lnTo>
                  <a:pt x="3272790" y="387350"/>
                </a:lnTo>
                <a:lnTo>
                  <a:pt x="3411220" y="363219"/>
                </a:lnTo>
                <a:lnTo>
                  <a:pt x="3548379" y="336550"/>
                </a:lnTo>
                <a:lnTo>
                  <a:pt x="3858259" y="284479"/>
                </a:lnTo>
                <a:lnTo>
                  <a:pt x="4169409" y="250189"/>
                </a:lnTo>
                <a:lnTo>
                  <a:pt x="4634230" y="172719"/>
                </a:lnTo>
                <a:lnTo>
                  <a:pt x="4772659" y="137159"/>
                </a:lnTo>
                <a:lnTo>
                  <a:pt x="4772659" y="0"/>
                </a:lnTo>
                <a:close/>
              </a:path>
            </a:pathLst>
          </a:custGeom>
          <a:solidFill>
            <a:srgbClr val="003399"/>
          </a:solidFill>
        </p:spPr>
        <p:txBody>
          <a:bodyPr wrap="square" lIns="0" tIns="0" rIns="0" bIns="0" rtlCol="0">
            <a:noAutofit/>
          </a:bodyPr>
          <a:lstStyle/>
          <a:p>
            <a:endParaRPr/>
          </a:p>
        </p:txBody>
      </p:sp>
      <p:sp>
        <p:nvSpPr>
          <p:cNvPr id="63" name="object 63"/>
          <p:cNvSpPr/>
          <p:nvPr/>
        </p:nvSpPr>
        <p:spPr>
          <a:xfrm>
            <a:off x="9087354" y="3812539"/>
            <a:ext cx="36325" cy="36325"/>
          </a:xfrm>
          <a:custGeom>
            <a:avLst/>
            <a:gdLst/>
            <a:ahLst/>
            <a:cxnLst/>
            <a:rect l="l" t="t" r="r" b="b"/>
            <a:pathLst>
              <a:path w="36325" h="36325">
                <a:moveTo>
                  <a:pt x="36325" y="0"/>
                </a:moveTo>
                <a:lnTo>
                  <a:pt x="0" y="36325"/>
                </a:lnTo>
                <a:lnTo>
                  <a:pt x="36325" y="30480"/>
                </a:lnTo>
                <a:lnTo>
                  <a:pt x="36325" y="0"/>
                </a:lnTo>
                <a:close/>
              </a:path>
            </a:pathLst>
          </a:custGeom>
          <a:solidFill>
            <a:srgbClr val="002C87"/>
          </a:solidFill>
        </p:spPr>
        <p:txBody>
          <a:bodyPr wrap="square" lIns="0" tIns="0" rIns="0" bIns="0" rtlCol="0">
            <a:noAutofit/>
          </a:bodyPr>
          <a:lstStyle/>
          <a:p>
            <a:endParaRPr/>
          </a:p>
        </p:txBody>
      </p:sp>
      <p:sp>
        <p:nvSpPr>
          <p:cNvPr id="64" name="object 64"/>
          <p:cNvSpPr/>
          <p:nvPr/>
        </p:nvSpPr>
        <p:spPr>
          <a:xfrm>
            <a:off x="8928519" y="3677919"/>
            <a:ext cx="195160" cy="187540"/>
          </a:xfrm>
          <a:custGeom>
            <a:avLst/>
            <a:gdLst/>
            <a:ahLst/>
            <a:cxnLst/>
            <a:rect l="l" t="t" r="r" b="b"/>
            <a:pathLst>
              <a:path w="195160" h="187540">
                <a:moveTo>
                  <a:pt x="195160" y="0"/>
                </a:moveTo>
                <a:lnTo>
                  <a:pt x="184873" y="2666"/>
                </a:lnTo>
                <a:lnTo>
                  <a:pt x="0" y="187540"/>
                </a:lnTo>
                <a:lnTo>
                  <a:pt x="84670" y="182879"/>
                </a:lnTo>
                <a:lnTo>
                  <a:pt x="173970" y="168509"/>
                </a:lnTo>
                <a:lnTo>
                  <a:pt x="195160" y="147319"/>
                </a:lnTo>
                <a:lnTo>
                  <a:pt x="195160" y="0"/>
                </a:lnTo>
                <a:close/>
              </a:path>
            </a:pathLst>
          </a:custGeom>
          <a:solidFill>
            <a:srgbClr val="002C88"/>
          </a:solidFill>
        </p:spPr>
        <p:txBody>
          <a:bodyPr wrap="square" lIns="0" tIns="0" rIns="0" bIns="0" rtlCol="0">
            <a:noAutofit/>
          </a:bodyPr>
          <a:lstStyle/>
          <a:p>
            <a:endParaRPr/>
          </a:p>
        </p:txBody>
      </p:sp>
      <p:sp>
        <p:nvSpPr>
          <p:cNvPr id="65" name="object 65"/>
          <p:cNvSpPr/>
          <p:nvPr/>
        </p:nvSpPr>
        <p:spPr>
          <a:xfrm>
            <a:off x="8765113" y="3677919"/>
            <a:ext cx="358566" cy="208706"/>
          </a:xfrm>
          <a:custGeom>
            <a:avLst/>
            <a:gdLst/>
            <a:ahLst/>
            <a:cxnLst/>
            <a:rect l="l" t="t" r="r" b="b"/>
            <a:pathLst>
              <a:path w="358566" h="208706">
                <a:moveTo>
                  <a:pt x="358566" y="0"/>
                </a:moveTo>
                <a:lnTo>
                  <a:pt x="221406" y="35559"/>
                </a:lnTo>
                <a:lnTo>
                  <a:pt x="163267" y="45438"/>
                </a:lnTo>
                <a:lnTo>
                  <a:pt x="0" y="208706"/>
                </a:lnTo>
                <a:lnTo>
                  <a:pt x="109646" y="190499"/>
                </a:lnTo>
                <a:lnTo>
                  <a:pt x="178013" y="186736"/>
                </a:lnTo>
                <a:lnTo>
                  <a:pt x="358566" y="6345"/>
                </a:lnTo>
                <a:lnTo>
                  <a:pt x="358566" y="0"/>
                </a:lnTo>
                <a:close/>
              </a:path>
            </a:pathLst>
          </a:custGeom>
          <a:solidFill>
            <a:srgbClr val="002D89"/>
          </a:solidFill>
        </p:spPr>
        <p:txBody>
          <a:bodyPr wrap="square" lIns="0" tIns="0" rIns="0" bIns="0" rtlCol="0">
            <a:noAutofit/>
          </a:bodyPr>
          <a:lstStyle/>
          <a:p>
            <a:endParaRPr/>
          </a:p>
        </p:txBody>
      </p:sp>
      <p:sp>
        <p:nvSpPr>
          <p:cNvPr id="66" name="object 66"/>
          <p:cNvSpPr/>
          <p:nvPr/>
        </p:nvSpPr>
        <p:spPr>
          <a:xfrm>
            <a:off x="8594552" y="3720499"/>
            <a:ext cx="350657" cy="194447"/>
          </a:xfrm>
          <a:custGeom>
            <a:avLst/>
            <a:gdLst/>
            <a:ahLst/>
            <a:cxnLst/>
            <a:rect l="l" t="t" r="r" b="b"/>
            <a:pathLst>
              <a:path w="350657" h="194447">
                <a:moveTo>
                  <a:pt x="350657" y="0"/>
                </a:moveTo>
                <a:lnTo>
                  <a:pt x="162471" y="31975"/>
                </a:lnTo>
                <a:lnTo>
                  <a:pt x="0" y="194447"/>
                </a:lnTo>
                <a:lnTo>
                  <a:pt x="187312" y="163345"/>
                </a:lnTo>
                <a:lnTo>
                  <a:pt x="350657" y="0"/>
                </a:lnTo>
                <a:close/>
              </a:path>
            </a:pathLst>
          </a:custGeom>
          <a:solidFill>
            <a:srgbClr val="002D8A"/>
          </a:solidFill>
        </p:spPr>
        <p:txBody>
          <a:bodyPr wrap="square" lIns="0" tIns="0" rIns="0" bIns="0" rtlCol="0">
            <a:noAutofit/>
          </a:bodyPr>
          <a:lstStyle/>
          <a:p>
            <a:endParaRPr/>
          </a:p>
        </p:txBody>
      </p:sp>
      <p:sp>
        <p:nvSpPr>
          <p:cNvPr id="67" name="object 67"/>
          <p:cNvSpPr/>
          <p:nvPr/>
        </p:nvSpPr>
        <p:spPr>
          <a:xfrm>
            <a:off x="8425515" y="3749615"/>
            <a:ext cx="348339" cy="193399"/>
          </a:xfrm>
          <a:custGeom>
            <a:avLst/>
            <a:gdLst/>
            <a:ahLst/>
            <a:cxnLst/>
            <a:rect l="l" t="t" r="r" b="b"/>
            <a:pathLst>
              <a:path w="348339" h="193399">
                <a:moveTo>
                  <a:pt x="348339" y="0"/>
                </a:moveTo>
                <a:lnTo>
                  <a:pt x="161683" y="31715"/>
                </a:lnTo>
                <a:lnTo>
                  <a:pt x="0" y="193399"/>
                </a:lnTo>
                <a:lnTo>
                  <a:pt x="185789" y="162550"/>
                </a:lnTo>
                <a:lnTo>
                  <a:pt x="348339" y="0"/>
                </a:lnTo>
                <a:close/>
              </a:path>
            </a:pathLst>
          </a:custGeom>
          <a:solidFill>
            <a:srgbClr val="002D8B"/>
          </a:solidFill>
        </p:spPr>
        <p:txBody>
          <a:bodyPr wrap="square" lIns="0" tIns="0" rIns="0" bIns="0" rtlCol="0">
            <a:noAutofit/>
          </a:bodyPr>
          <a:lstStyle/>
          <a:p>
            <a:endParaRPr/>
          </a:p>
        </p:txBody>
      </p:sp>
      <p:sp>
        <p:nvSpPr>
          <p:cNvPr id="68" name="object 68"/>
          <p:cNvSpPr/>
          <p:nvPr/>
        </p:nvSpPr>
        <p:spPr>
          <a:xfrm>
            <a:off x="8254954" y="3778471"/>
            <a:ext cx="349073" cy="192863"/>
          </a:xfrm>
          <a:custGeom>
            <a:avLst/>
            <a:gdLst/>
            <a:ahLst/>
            <a:cxnLst/>
            <a:rect l="l" t="t" r="r" b="b"/>
            <a:pathLst>
              <a:path w="349073" h="192863">
                <a:moveTo>
                  <a:pt x="349073" y="0"/>
                </a:moveTo>
                <a:lnTo>
                  <a:pt x="275635" y="12478"/>
                </a:lnTo>
                <a:lnTo>
                  <a:pt x="168904" y="23959"/>
                </a:lnTo>
                <a:lnTo>
                  <a:pt x="0" y="192863"/>
                </a:lnTo>
                <a:lnTo>
                  <a:pt x="187312" y="161761"/>
                </a:lnTo>
                <a:lnTo>
                  <a:pt x="349073" y="0"/>
                </a:lnTo>
                <a:close/>
              </a:path>
            </a:pathLst>
          </a:custGeom>
          <a:solidFill>
            <a:srgbClr val="002E8C"/>
          </a:solidFill>
        </p:spPr>
        <p:txBody>
          <a:bodyPr wrap="square" lIns="0" tIns="0" rIns="0" bIns="0" rtlCol="0">
            <a:noAutofit/>
          </a:bodyPr>
          <a:lstStyle/>
          <a:p>
            <a:endParaRPr/>
          </a:p>
        </p:txBody>
      </p:sp>
      <p:sp>
        <p:nvSpPr>
          <p:cNvPr id="69" name="object 69"/>
          <p:cNvSpPr/>
          <p:nvPr/>
        </p:nvSpPr>
        <p:spPr>
          <a:xfrm>
            <a:off x="8081132" y="3800747"/>
            <a:ext cx="358380" cy="202784"/>
          </a:xfrm>
          <a:custGeom>
            <a:avLst/>
            <a:gdLst/>
            <a:ahLst/>
            <a:cxnLst/>
            <a:rect l="l" t="t" r="r" b="b"/>
            <a:pathLst>
              <a:path w="358380" h="202784">
                <a:moveTo>
                  <a:pt x="358380" y="0"/>
                </a:moveTo>
                <a:lnTo>
                  <a:pt x="183845" y="18774"/>
                </a:lnTo>
                <a:lnTo>
                  <a:pt x="0" y="202784"/>
                </a:lnTo>
                <a:lnTo>
                  <a:pt x="112907" y="180702"/>
                </a:lnTo>
                <a:lnTo>
                  <a:pt x="190573" y="167806"/>
                </a:lnTo>
                <a:lnTo>
                  <a:pt x="358380" y="0"/>
                </a:lnTo>
                <a:close/>
              </a:path>
            </a:pathLst>
          </a:custGeom>
          <a:solidFill>
            <a:srgbClr val="002E8D"/>
          </a:solidFill>
        </p:spPr>
        <p:txBody>
          <a:bodyPr wrap="square" lIns="0" tIns="0" rIns="0" bIns="0" rtlCol="0">
            <a:noAutofit/>
          </a:bodyPr>
          <a:lstStyle/>
          <a:p>
            <a:endParaRPr/>
          </a:p>
        </p:txBody>
      </p:sp>
      <p:sp>
        <p:nvSpPr>
          <p:cNvPr id="70" name="object 70"/>
          <p:cNvSpPr/>
          <p:nvPr/>
        </p:nvSpPr>
        <p:spPr>
          <a:xfrm>
            <a:off x="7453093" y="3817892"/>
            <a:ext cx="827034" cy="714737"/>
          </a:xfrm>
          <a:custGeom>
            <a:avLst/>
            <a:gdLst/>
            <a:ahLst/>
            <a:cxnLst/>
            <a:rect l="l" t="t" r="r" b="b"/>
            <a:pathLst>
              <a:path w="827034" h="714737">
                <a:moveTo>
                  <a:pt x="827034" y="0"/>
                </a:moveTo>
                <a:lnTo>
                  <a:pt x="758726" y="7347"/>
                </a:lnTo>
                <a:lnTo>
                  <a:pt x="644392" y="27701"/>
                </a:lnTo>
                <a:lnTo>
                  <a:pt x="452033" y="220061"/>
                </a:lnTo>
                <a:lnTo>
                  <a:pt x="644642" y="182392"/>
                </a:lnTo>
                <a:lnTo>
                  <a:pt x="827034" y="0"/>
                </a:lnTo>
                <a:close/>
              </a:path>
              <a:path w="827034" h="714737">
                <a:moveTo>
                  <a:pt x="7985" y="664109"/>
                </a:moveTo>
                <a:lnTo>
                  <a:pt x="0" y="672094"/>
                </a:lnTo>
                <a:lnTo>
                  <a:pt x="1806" y="672827"/>
                </a:lnTo>
                <a:lnTo>
                  <a:pt x="95786" y="714737"/>
                </a:lnTo>
                <a:lnTo>
                  <a:pt x="27206" y="680447"/>
                </a:lnTo>
                <a:lnTo>
                  <a:pt x="7985" y="664109"/>
                </a:lnTo>
                <a:close/>
              </a:path>
            </a:pathLst>
          </a:custGeom>
          <a:solidFill>
            <a:srgbClr val="002E8E"/>
          </a:solidFill>
        </p:spPr>
        <p:txBody>
          <a:bodyPr wrap="square" lIns="0" tIns="0" rIns="0" bIns="0" rtlCol="0">
            <a:noAutofit/>
          </a:bodyPr>
          <a:lstStyle/>
          <a:p>
            <a:endParaRPr/>
          </a:p>
        </p:txBody>
      </p:sp>
      <p:sp>
        <p:nvSpPr>
          <p:cNvPr id="71" name="object 71"/>
          <p:cNvSpPr/>
          <p:nvPr/>
        </p:nvSpPr>
        <p:spPr>
          <a:xfrm>
            <a:off x="7353406" y="3842843"/>
            <a:ext cx="759529" cy="651010"/>
          </a:xfrm>
          <a:custGeom>
            <a:avLst/>
            <a:gdLst/>
            <a:ahLst/>
            <a:cxnLst/>
            <a:rect l="l" t="t" r="r" b="b"/>
            <a:pathLst>
              <a:path w="759529" h="651010">
                <a:moveTo>
                  <a:pt x="759529" y="0"/>
                </a:moveTo>
                <a:lnTo>
                  <a:pt x="571033" y="33556"/>
                </a:lnTo>
                <a:lnTo>
                  <a:pt x="355889" y="248699"/>
                </a:lnTo>
                <a:lnTo>
                  <a:pt x="496463" y="205916"/>
                </a:lnTo>
                <a:lnTo>
                  <a:pt x="567507" y="192022"/>
                </a:lnTo>
                <a:lnTo>
                  <a:pt x="759529" y="0"/>
                </a:lnTo>
                <a:close/>
              </a:path>
              <a:path w="759529" h="651010">
                <a:moveTo>
                  <a:pt x="34293" y="570296"/>
                </a:moveTo>
                <a:lnTo>
                  <a:pt x="0" y="604589"/>
                </a:lnTo>
                <a:lnTo>
                  <a:pt x="13863" y="612316"/>
                </a:lnTo>
                <a:lnTo>
                  <a:pt x="101493" y="647876"/>
                </a:lnTo>
                <a:lnTo>
                  <a:pt x="108519" y="651010"/>
                </a:lnTo>
                <a:lnTo>
                  <a:pt x="114536" y="644993"/>
                </a:lnTo>
                <a:lnTo>
                  <a:pt x="76093" y="612316"/>
                </a:lnTo>
                <a:lnTo>
                  <a:pt x="39263" y="576756"/>
                </a:lnTo>
                <a:lnTo>
                  <a:pt x="34293" y="570296"/>
                </a:lnTo>
                <a:close/>
              </a:path>
            </a:pathLst>
          </a:custGeom>
          <a:solidFill>
            <a:srgbClr val="002F8F"/>
          </a:solidFill>
        </p:spPr>
        <p:txBody>
          <a:bodyPr wrap="square" lIns="0" tIns="0" rIns="0" bIns="0" rtlCol="0">
            <a:noAutofit/>
          </a:bodyPr>
          <a:lstStyle/>
          <a:p>
            <a:endParaRPr/>
          </a:p>
        </p:txBody>
      </p:sp>
      <p:sp>
        <p:nvSpPr>
          <p:cNvPr id="72" name="object 72"/>
          <p:cNvSpPr/>
          <p:nvPr/>
        </p:nvSpPr>
        <p:spPr>
          <a:xfrm>
            <a:off x="7264744" y="3873374"/>
            <a:ext cx="676690" cy="579058"/>
          </a:xfrm>
          <a:custGeom>
            <a:avLst/>
            <a:gdLst/>
            <a:ahLst/>
            <a:cxnLst/>
            <a:rect l="l" t="t" r="r" b="b"/>
            <a:pathLst>
              <a:path w="676690" h="579058">
                <a:moveTo>
                  <a:pt x="676690" y="0"/>
                </a:moveTo>
                <a:lnTo>
                  <a:pt x="486649" y="33831"/>
                </a:lnTo>
                <a:lnTo>
                  <a:pt x="193057" y="327422"/>
                </a:lnTo>
                <a:lnTo>
                  <a:pt x="197775" y="323975"/>
                </a:lnTo>
                <a:lnTo>
                  <a:pt x="301915" y="270635"/>
                </a:lnTo>
                <a:lnTo>
                  <a:pt x="439075" y="219835"/>
                </a:lnTo>
                <a:lnTo>
                  <a:pt x="464633" y="212056"/>
                </a:lnTo>
                <a:lnTo>
                  <a:pt x="676690" y="0"/>
                </a:lnTo>
                <a:close/>
              </a:path>
              <a:path w="676690" h="579058">
                <a:moveTo>
                  <a:pt x="99985" y="420495"/>
                </a:moveTo>
                <a:lnTo>
                  <a:pt x="0" y="520480"/>
                </a:lnTo>
                <a:lnTo>
                  <a:pt x="25055" y="538605"/>
                </a:lnTo>
                <a:lnTo>
                  <a:pt x="97632" y="579058"/>
                </a:lnTo>
                <a:lnTo>
                  <a:pt x="129217" y="547473"/>
                </a:lnTo>
                <a:lnTo>
                  <a:pt x="127925" y="546225"/>
                </a:lnTo>
                <a:lnTo>
                  <a:pt x="102525" y="513205"/>
                </a:lnTo>
                <a:lnTo>
                  <a:pt x="94905" y="478915"/>
                </a:lnTo>
                <a:lnTo>
                  <a:pt x="94905" y="443355"/>
                </a:lnTo>
                <a:lnTo>
                  <a:pt x="99985" y="420495"/>
                </a:lnTo>
                <a:close/>
              </a:path>
            </a:pathLst>
          </a:custGeom>
          <a:solidFill>
            <a:srgbClr val="002F90"/>
          </a:solidFill>
        </p:spPr>
        <p:txBody>
          <a:bodyPr wrap="square" lIns="0" tIns="0" rIns="0" bIns="0" rtlCol="0">
            <a:noAutofit/>
          </a:bodyPr>
          <a:lstStyle/>
          <a:p>
            <a:endParaRPr/>
          </a:p>
        </p:txBody>
      </p:sp>
      <p:sp>
        <p:nvSpPr>
          <p:cNvPr id="73" name="object 73"/>
          <p:cNvSpPr/>
          <p:nvPr/>
        </p:nvSpPr>
        <p:spPr>
          <a:xfrm>
            <a:off x="7185331" y="3904333"/>
            <a:ext cx="582193" cy="494901"/>
          </a:xfrm>
          <a:custGeom>
            <a:avLst/>
            <a:gdLst/>
            <a:ahLst/>
            <a:cxnLst/>
            <a:rect l="l" t="t" r="r" b="b"/>
            <a:pathLst>
              <a:path w="582193" h="494901">
                <a:moveTo>
                  <a:pt x="582193" y="0"/>
                </a:moveTo>
                <a:lnTo>
                  <a:pt x="448637" y="23775"/>
                </a:lnTo>
                <a:lnTo>
                  <a:pt x="386236" y="40457"/>
                </a:lnTo>
                <a:lnTo>
                  <a:pt x="0" y="426693"/>
                </a:lnTo>
                <a:lnTo>
                  <a:pt x="2867" y="430175"/>
                </a:lnTo>
                <a:lnTo>
                  <a:pt x="44777" y="464465"/>
                </a:lnTo>
                <a:lnTo>
                  <a:pt x="86849" y="494901"/>
                </a:lnTo>
                <a:lnTo>
                  <a:pt x="175712" y="406117"/>
                </a:lnTo>
                <a:lnTo>
                  <a:pt x="181937" y="378105"/>
                </a:lnTo>
                <a:lnTo>
                  <a:pt x="207337" y="352705"/>
                </a:lnTo>
                <a:lnTo>
                  <a:pt x="244167" y="317145"/>
                </a:lnTo>
                <a:lnTo>
                  <a:pt x="277187" y="293015"/>
                </a:lnTo>
                <a:lnTo>
                  <a:pt x="301252" y="280690"/>
                </a:lnTo>
                <a:lnTo>
                  <a:pt x="582193" y="0"/>
                </a:lnTo>
                <a:close/>
              </a:path>
            </a:pathLst>
          </a:custGeom>
          <a:solidFill>
            <a:srgbClr val="002F91"/>
          </a:solidFill>
        </p:spPr>
        <p:txBody>
          <a:bodyPr wrap="square" lIns="0" tIns="0" rIns="0" bIns="0" rtlCol="0">
            <a:noAutofit/>
          </a:bodyPr>
          <a:lstStyle/>
          <a:p>
            <a:endParaRPr/>
          </a:p>
        </p:txBody>
      </p:sp>
      <p:sp>
        <p:nvSpPr>
          <p:cNvPr id="74" name="object 74"/>
          <p:cNvSpPr/>
          <p:nvPr/>
        </p:nvSpPr>
        <p:spPr>
          <a:xfrm>
            <a:off x="7143750" y="3939401"/>
            <a:ext cx="447983" cy="399060"/>
          </a:xfrm>
          <a:custGeom>
            <a:avLst/>
            <a:gdLst/>
            <a:ahLst/>
            <a:cxnLst/>
            <a:rect l="l" t="t" r="r" b="b"/>
            <a:pathLst>
              <a:path w="447983" h="399060">
                <a:moveTo>
                  <a:pt x="447983" y="0"/>
                </a:moveTo>
                <a:lnTo>
                  <a:pt x="361950" y="22998"/>
                </a:lnTo>
                <a:lnTo>
                  <a:pt x="260350" y="58558"/>
                </a:lnTo>
                <a:lnTo>
                  <a:pt x="209791" y="81177"/>
                </a:lnTo>
                <a:lnTo>
                  <a:pt x="0" y="290968"/>
                </a:lnTo>
                <a:lnTo>
                  <a:pt x="0" y="310018"/>
                </a:lnTo>
                <a:lnTo>
                  <a:pt x="8890" y="351928"/>
                </a:lnTo>
                <a:lnTo>
                  <a:pt x="44450" y="395108"/>
                </a:lnTo>
                <a:lnTo>
                  <a:pt x="49279" y="399060"/>
                </a:lnTo>
                <a:lnTo>
                  <a:pt x="447983" y="0"/>
                </a:lnTo>
                <a:close/>
              </a:path>
            </a:pathLst>
          </a:custGeom>
          <a:solidFill>
            <a:srgbClr val="003092"/>
          </a:solidFill>
        </p:spPr>
        <p:txBody>
          <a:bodyPr wrap="square" lIns="0" tIns="0" rIns="0" bIns="0" rtlCol="0">
            <a:noAutofit/>
          </a:bodyPr>
          <a:lstStyle/>
          <a:p>
            <a:endParaRPr/>
          </a:p>
        </p:txBody>
      </p:sp>
      <p:sp>
        <p:nvSpPr>
          <p:cNvPr id="75" name="object 75"/>
          <p:cNvSpPr/>
          <p:nvPr/>
        </p:nvSpPr>
        <p:spPr>
          <a:xfrm>
            <a:off x="7143750" y="4009268"/>
            <a:ext cx="235070" cy="235070"/>
          </a:xfrm>
          <a:custGeom>
            <a:avLst/>
            <a:gdLst/>
            <a:ahLst/>
            <a:cxnLst/>
            <a:rect l="l" t="t" r="r" b="b"/>
            <a:pathLst>
              <a:path w="235070" h="235070">
                <a:moveTo>
                  <a:pt x="235070" y="0"/>
                </a:moveTo>
                <a:lnTo>
                  <a:pt x="163829" y="31870"/>
                </a:lnTo>
                <a:lnTo>
                  <a:pt x="86359" y="75050"/>
                </a:lnTo>
                <a:lnTo>
                  <a:pt x="35559" y="134740"/>
                </a:lnTo>
                <a:lnTo>
                  <a:pt x="0" y="194430"/>
                </a:lnTo>
                <a:lnTo>
                  <a:pt x="0" y="235070"/>
                </a:lnTo>
                <a:lnTo>
                  <a:pt x="235070" y="0"/>
                </a:lnTo>
                <a:close/>
              </a:path>
            </a:pathLst>
          </a:custGeom>
          <a:solidFill>
            <a:srgbClr val="003093"/>
          </a:solidFill>
        </p:spPr>
        <p:txBody>
          <a:bodyPr wrap="square" lIns="0" tIns="0" rIns="0" bIns="0" rtlCol="0">
            <a:noAutofit/>
          </a:bodyPr>
          <a:lstStyle/>
          <a:p>
            <a:endParaRPr/>
          </a:p>
        </p:txBody>
      </p:sp>
      <p:sp>
        <p:nvSpPr>
          <p:cNvPr id="76" name="object 76"/>
          <p:cNvSpPr/>
          <p:nvPr/>
        </p:nvSpPr>
        <p:spPr>
          <a:xfrm>
            <a:off x="7805806" y="3224974"/>
            <a:ext cx="350958" cy="350958"/>
          </a:xfrm>
          <a:custGeom>
            <a:avLst/>
            <a:gdLst/>
            <a:ahLst/>
            <a:cxnLst/>
            <a:rect l="l" t="t" r="r" b="b"/>
            <a:pathLst>
              <a:path w="350958" h="350958">
                <a:moveTo>
                  <a:pt x="350958" y="0"/>
                </a:moveTo>
                <a:lnTo>
                  <a:pt x="0" y="350958"/>
                </a:lnTo>
                <a:lnTo>
                  <a:pt x="5963" y="348805"/>
                </a:lnTo>
                <a:lnTo>
                  <a:pt x="115183" y="285305"/>
                </a:lnTo>
                <a:lnTo>
                  <a:pt x="205353" y="231965"/>
                </a:lnTo>
                <a:lnTo>
                  <a:pt x="266313" y="159575"/>
                </a:lnTo>
                <a:lnTo>
                  <a:pt x="322193" y="85915"/>
                </a:lnTo>
                <a:lnTo>
                  <a:pt x="348863" y="13525"/>
                </a:lnTo>
                <a:lnTo>
                  <a:pt x="350958" y="0"/>
                </a:lnTo>
                <a:close/>
              </a:path>
            </a:pathLst>
          </a:custGeom>
          <a:solidFill>
            <a:srgbClr val="002B84"/>
          </a:solidFill>
        </p:spPr>
        <p:txBody>
          <a:bodyPr wrap="square" lIns="0" tIns="0" rIns="0" bIns="0" rtlCol="0">
            <a:noAutofit/>
          </a:bodyPr>
          <a:lstStyle/>
          <a:p>
            <a:endParaRPr/>
          </a:p>
        </p:txBody>
      </p:sp>
      <p:sp>
        <p:nvSpPr>
          <p:cNvPr id="77" name="object 77"/>
          <p:cNvSpPr/>
          <p:nvPr/>
        </p:nvSpPr>
        <p:spPr>
          <a:xfrm>
            <a:off x="7466985" y="3011271"/>
            <a:ext cx="701654" cy="681232"/>
          </a:xfrm>
          <a:custGeom>
            <a:avLst/>
            <a:gdLst/>
            <a:ahLst/>
            <a:cxnLst/>
            <a:rect l="l" t="t" r="r" b="b"/>
            <a:pathLst>
              <a:path w="701654" h="681232">
                <a:moveTo>
                  <a:pt x="681232" y="0"/>
                </a:moveTo>
                <a:lnTo>
                  <a:pt x="655606" y="25626"/>
                </a:lnTo>
                <a:lnTo>
                  <a:pt x="661014" y="48158"/>
                </a:lnTo>
                <a:lnTo>
                  <a:pt x="653394" y="110388"/>
                </a:lnTo>
                <a:lnTo>
                  <a:pt x="631804" y="173888"/>
                </a:lnTo>
                <a:lnTo>
                  <a:pt x="597514" y="227228"/>
                </a:lnTo>
                <a:lnTo>
                  <a:pt x="544174" y="283108"/>
                </a:lnTo>
                <a:lnTo>
                  <a:pt x="483214" y="328828"/>
                </a:lnTo>
                <a:lnTo>
                  <a:pt x="407014" y="373278"/>
                </a:lnTo>
                <a:lnTo>
                  <a:pt x="324464" y="410108"/>
                </a:lnTo>
                <a:lnTo>
                  <a:pt x="239347" y="441885"/>
                </a:lnTo>
                <a:lnTo>
                  <a:pt x="0" y="681232"/>
                </a:lnTo>
                <a:lnTo>
                  <a:pt x="70464" y="661568"/>
                </a:lnTo>
                <a:lnTo>
                  <a:pt x="344784" y="562508"/>
                </a:lnTo>
                <a:lnTo>
                  <a:pt x="387258" y="537813"/>
                </a:lnTo>
                <a:lnTo>
                  <a:pt x="681757" y="243315"/>
                </a:lnTo>
                <a:lnTo>
                  <a:pt x="701654" y="137058"/>
                </a:lnTo>
                <a:lnTo>
                  <a:pt x="694034" y="48158"/>
                </a:lnTo>
                <a:lnTo>
                  <a:pt x="681232" y="0"/>
                </a:lnTo>
                <a:close/>
              </a:path>
            </a:pathLst>
          </a:custGeom>
          <a:solidFill>
            <a:srgbClr val="002B85"/>
          </a:solidFill>
        </p:spPr>
        <p:txBody>
          <a:bodyPr wrap="square" lIns="0" tIns="0" rIns="0" bIns="0" rtlCol="0">
            <a:noAutofit/>
          </a:bodyPr>
          <a:lstStyle/>
          <a:p>
            <a:endParaRPr/>
          </a:p>
        </p:txBody>
      </p:sp>
      <p:sp>
        <p:nvSpPr>
          <p:cNvPr id="78" name="object 78"/>
          <p:cNvSpPr/>
          <p:nvPr/>
        </p:nvSpPr>
        <p:spPr>
          <a:xfrm>
            <a:off x="7168205" y="2858354"/>
            <a:ext cx="984547" cy="910680"/>
          </a:xfrm>
          <a:custGeom>
            <a:avLst/>
            <a:gdLst/>
            <a:ahLst/>
            <a:cxnLst/>
            <a:rect l="l" t="t" r="r" b="b"/>
            <a:pathLst>
              <a:path w="984547" h="910680">
                <a:moveTo>
                  <a:pt x="910680" y="0"/>
                </a:moveTo>
                <a:lnTo>
                  <a:pt x="896802" y="13877"/>
                </a:lnTo>
                <a:lnTo>
                  <a:pt x="924234" y="62645"/>
                </a:lnTo>
                <a:lnTo>
                  <a:pt x="944554" y="137575"/>
                </a:lnTo>
                <a:lnTo>
                  <a:pt x="958565" y="195954"/>
                </a:lnTo>
                <a:lnTo>
                  <a:pt x="984547" y="169973"/>
                </a:lnTo>
                <a:lnTo>
                  <a:pt x="966144" y="100745"/>
                </a:lnTo>
                <a:lnTo>
                  <a:pt x="930584" y="29625"/>
                </a:lnTo>
                <a:lnTo>
                  <a:pt x="910680" y="0"/>
                </a:lnTo>
                <a:close/>
              </a:path>
              <a:path w="984547" h="910680">
                <a:moveTo>
                  <a:pt x="572579" y="581940"/>
                </a:moveTo>
                <a:lnTo>
                  <a:pt x="527994" y="598585"/>
                </a:lnTo>
                <a:lnTo>
                  <a:pt x="309554" y="669705"/>
                </a:lnTo>
                <a:lnTo>
                  <a:pt x="220991" y="689688"/>
                </a:lnTo>
                <a:lnTo>
                  <a:pt x="0" y="910680"/>
                </a:lnTo>
                <a:lnTo>
                  <a:pt x="21264" y="905925"/>
                </a:lnTo>
                <a:lnTo>
                  <a:pt x="205414" y="860205"/>
                </a:lnTo>
                <a:lnTo>
                  <a:pt x="328727" y="825792"/>
                </a:lnTo>
                <a:lnTo>
                  <a:pt x="572579" y="581940"/>
                </a:lnTo>
                <a:close/>
              </a:path>
            </a:pathLst>
          </a:custGeom>
          <a:solidFill>
            <a:srgbClr val="002C86"/>
          </a:solidFill>
        </p:spPr>
        <p:txBody>
          <a:bodyPr wrap="square" lIns="0" tIns="0" rIns="0" bIns="0" rtlCol="0">
            <a:noAutofit/>
          </a:bodyPr>
          <a:lstStyle/>
          <a:p>
            <a:endParaRPr/>
          </a:p>
        </p:txBody>
      </p:sp>
      <p:sp>
        <p:nvSpPr>
          <p:cNvPr id="79" name="object 79"/>
          <p:cNvSpPr/>
          <p:nvPr/>
        </p:nvSpPr>
        <p:spPr>
          <a:xfrm>
            <a:off x="6888547" y="2735030"/>
            <a:ext cx="1199014" cy="1090141"/>
          </a:xfrm>
          <a:custGeom>
            <a:avLst/>
            <a:gdLst/>
            <a:ahLst/>
            <a:cxnLst/>
            <a:rect l="l" t="t" r="r" b="b"/>
            <a:pathLst>
              <a:path w="1199014" h="1090141">
                <a:moveTo>
                  <a:pt x="1090141" y="0"/>
                </a:moveTo>
                <a:lnTo>
                  <a:pt x="1076581" y="13560"/>
                </a:lnTo>
                <a:lnTo>
                  <a:pt x="1122612" y="61509"/>
                </a:lnTo>
                <a:lnTo>
                  <a:pt x="1169602" y="125009"/>
                </a:lnTo>
                <a:lnTo>
                  <a:pt x="1184232" y="151018"/>
                </a:lnTo>
                <a:lnTo>
                  <a:pt x="1199014" y="136237"/>
                </a:lnTo>
                <a:lnTo>
                  <a:pt x="1155632" y="71669"/>
                </a:lnTo>
                <a:lnTo>
                  <a:pt x="1090141" y="0"/>
                </a:lnTo>
                <a:close/>
              </a:path>
              <a:path w="1199014" h="1090141">
                <a:moveTo>
                  <a:pt x="528529" y="806721"/>
                </a:moveTo>
                <a:lnTo>
                  <a:pt x="341562" y="848909"/>
                </a:lnTo>
                <a:lnTo>
                  <a:pt x="215389" y="874751"/>
                </a:lnTo>
                <a:lnTo>
                  <a:pt x="0" y="1090141"/>
                </a:lnTo>
                <a:lnTo>
                  <a:pt x="96452" y="1074969"/>
                </a:lnTo>
                <a:lnTo>
                  <a:pt x="300922" y="1029249"/>
                </a:lnTo>
                <a:lnTo>
                  <a:pt x="307680" y="1027571"/>
                </a:lnTo>
                <a:lnTo>
                  <a:pt x="528529" y="806721"/>
                </a:lnTo>
                <a:close/>
              </a:path>
            </a:pathLst>
          </a:custGeom>
          <a:solidFill>
            <a:srgbClr val="002C87"/>
          </a:solidFill>
        </p:spPr>
        <p:txBody>
          <a:bodyPr wrap="square" lIns="0" tIns="0" rIns="0" bIns="0" rtlCol="0">
            <a:noAutofit/>
          </a:bodyPr>
          <a:lstStyle/>
          <a:p>
            <a:endParaRPr/>
          </a:p>
        </p:txBody>
      </p:sp>
      <p:sp>
        <p:nvSpPr>
          <p:cNvPr id="80" name="object 80"/>
          <p:cNvSpPr/>
          <p:nvPr/>
        </p:nvSpPr>
        <p:spPr>
          <a:xfrm>
            <a:off x="6620318" y="2632849"/>
            <a:ext cx="1369286" cy="1238301"/>
          </a:xfrm>
          <a:custGeom>
            <a:avLst/>
            <a:gdLst/>
            <a:ahLst/>
            <a:cxnLst/>
            <a:rect l="l" t="t" r="r" b="b"/>
            <a:pathLst>
              <a:path w="1369286" h="1238301">
                <a:moveTo>
                  <a:pt x="1238301" y="0"/>
                </a:moveTo>
                <a:lnTo>
                  <a:pt x="1229038" y="9262"/>
                </a:lnTo>
                <a:lnTo>
                  <a:pt x="1260031" y="37960"/>
                </a:lnTo>
                <a:lnTo>
                  <a:pt x="1329881" y="100190"/>
                </a:lnTo>
                <a:lnTo>
                  <a:pt x="1356007" y="127404"/>
                </a:lnTo>
                <a:lnTo>
                  <a:pt x="1369286" y="114125"/>
                </a:lnTo>
                <a:lnTo>
                  <a:pt x="1356551" y="100190"/>
                </a:lnTo>
                <a:lnTo>
                  <a:pt x="1274001" y="29070"/>
                </a:lnTo>
                <a:lnTo>
                  <a:pt x="1238301" y="0"/>
                </a:lnTo>
                <a:close/>
              </a:path>
              <a:path w="1369286" h="1238301">
                <a:moveTo>
                  <a:pt x="512367" y="971044"/>
                </a:moveTo>
                <a:lnTo>
                  <a:pt x="204122" y="1034178"/>
                </a:lnTo>
                <a:lnTo>
                  <a:pt x="0" y="1238301"/>
                </a:lnTo>
                <a:lnTo>
                  <a:pt x="138621" y="1212710"/>
                </a:lnTo>
                <a:lnTo>
                  <a:pt x="295356" y="1188055"/>
                </a:lnTo>
                <a:lnTo>
                  <a:pt x="512367" y="971044"/>
                </a:lnTo>
                <a:close/>
              </a:path>
            </a:pathLst>
          </a:custGeom>
          <a:solidFill>
            <a:srgbClr val="002C88"/>
          </a:solidFill>
        </p:spPr>
        <p:txBody>
          <a:bodyPr wrap="square" lIns="0" tIns="0" rIns="0" bIns="0" rtlCol="0">
            <a:noAutofit/>
          </a:bodyPr>
          <a:lstStyle/>
          <a:p>
            <a:endParaRPr/>
          </a:p>
        </p:txBody>
      </p:sp>
      <p:sp>
        <p:nvSpPr>
          <p:cNvPr id="81" name="object 81"/>
          <p:cNvSpPr/>
          <p:nvPr/>
        </p:nvSpPr>
        <p:spPr>
          <a:xfrm>
            <a:off x="6351552" y="2537597"/>
            <a:ext cx="1519667" cy="1380069"/>
          </a:xfrm>
          <a:custGeom>
            <a:avLst/>
            <a:gdLst/>
            <a:ahLst/>
            <a:cxnLst/>
            <a:rect l="l" t="t" r="r" b="b"/>
            <a:pathLst>
              <a:path w="1519667" h="1380069">
                <a:moveTo>
                  <a:pt x="1380069" y="0"/>
                </a:moveTo>
                <a:lnTo>
                  <a:pt x="1369860" y="10208"/>
                </a:lnTo>
                <a:lnTo>
                  <a:pt x="1460217" y="69711"/>
                </a:lnTo>
                <a:lnTo>
                  <a:pt x="1509674" y="115505"/>
                </a:lnTo>
                <a:lnTo>
                  <a:pt x="1519667" y="105511"/>
                </a:lnTo>
                <a:lnTo>
                  <a:pt x="1453867" y="51931"/>
                </a:lnTo>
                <a:lnTo>
                  <a:pt x="1380069" y="0"/>
                </a:lnTo>
                <a:close/>
              </a:path>
              <a:path w="1519667" h="1380069">
                <a:moveTo>
                  <a:pt x="501636" y="1123542"/>
                </a:moveTo>
                <a:lnTo>
                  <a:pt x="351507" y="1154291"/>
                </a:lnTo>
                <a:lnTo>
                  <a:pt x="200266" y="1179802"/>
                </a:lnTo>
                <a:lnTo>
                  <a:pt x="0" y="1380069"/>
                </a:lnTo>
                <a:lnTo>
                  <a:pt x="159737" y="1353681"/>
                </a:lnTo>
                <a:lnTo>
                  <a:pt x="296801" y="1328377"/>
                </a:lnTo>
                <a:lnTo>
                  <a:pt x="501636" y="1123542"/>
                </a:lnTo>
                <a:close/>
              </a:path>
            </a:pathLst>
          </a:custGeom>
          <a:solidFill>
            <a:srgbClr val="002D89"/>
          </a:solidFill>
        </p:spPr>
        <p:txBody>
          <a:bodyPr wrap="square" lIns="0" tIns="0" rIns="0" bIns="0" rtlCol="0">
            <a:noAutofit/>
          </a:bodyPr>
          <a:lstStyle/>
          <a:p>
            <a:endParaRPr/>
          </a:p>
        </p:txBody>
      </p:sp>
      <p:sp>
        <p:nvSpPr>
          <p:cNvPr id="82" name="object 82"/>
          <p:cNvSpPr/>
          <p:nvPr/>
        </p:nvSpPr>
        <p:spPr>
          <a:xfrm>
            <a:off x="5541610" y="2449933"/>
            <a:ext cx="2202683" cy="2118256"/>
          </a:xfrm>
          <a:custGeom>
            <a:avLst/>
            <a:gdLst/>
            <a:ahLst/>
            <a:cxnLst/>
            <a:rect l="l" t="t" r="r" b="b"/>
            <a:pathLst>
              <a:path w="2202683" h="2118256">
                <a:moveTo>
                  <a:pt x="2055425" y="0"/>
                </a:moveTo>
                <a:lnTo>
                  <a:pt x="2045798" y="9626"/>
                </a:lnTo>
                <a:lnTo>
                  <a:pt x="2192819" y="106445"/>
                </a:lnTo>
                <a:lnTo>
                  <a:pt x="2202683" y="96581"/>
                </a:lnTo>
                <a:lnTo>
                  <a:pt x="2160939" y="67206"/>
                </a:lnTo>
                <a:lnTo>
                  <a:pt x="2055425" y="0"/>
                </a:lnTo>
                <a:close/>
              </a:path>
              <a:path w="2202683" h="2118256">
                <a:moveTo>
                  <a:pt x="1036179" y="1263086"/>
                </a:moveTo>
                <a:lnTo>
                  <a:pt x="742864" y="1312560"/>
                </a:lnTo>
                <a:lnTo>
                  <a:pt x="543713" y="1511712"/>
                </a:lnTo>
                <a:lnTo>
                  <a:pt x="835804" y="1463461"/>
                </a:lnTo>
                <a:lnTo>
                  <a:pt x="1036179" y="1263086"/>
                </a:lnTo>
                <a:close/>
              </a:path>
              <a:path w="2202683" h="2118256">
                <a:moveTo>
                  <a:pt x="18227" y="2037197"/>
                </a:moveTo>
                <a:lnTo>
                  <a:pt x="0" y="2055425"/>
                </a:lnTo>
                <a:lnTo>
                  <a:pt x="60359" y="2081426"/>
                </a:lnTo>
                <a:lnTo>
                  <a:pt x="141639" y="2118256"/>
                </a:lnTo>
                <a:lnTo>
                  <a:pt x="66709" y="2073806"/>
                </a:lnTo>
                <a:lnTo>
                  <a:pt x="18227" y="2037197"/>
                </a:lnTo>
                <a:close/>
              </a:path>
            </a:pathLst>
          </a:custGeom>
          <a:solidFill>
            <a:srgbClr val="002D8A"/>
          </a:solidFill>
        </p:spPr>
        <p:txBody>
          <a:bodyPr wrap="square" lIns="0" tIns="0" rIns="0" bIns="0" rtlCol="0">
            <a:noAutofit/>
          </a:bodyPr>
          <a:lstStyle/>
          <a:p>
            <a:endParaRPr/>
          </a:p>
        </p:txBody>
      </p:sp>
      <p:sp>
        <p:nvSpPr>
          <p:cNvPr id="83" name="object 83"/>
          <p:cNvSpPr/>
          <p:nvPr/>
        </p:nvSpPr>
        <p:spPr>
          <a:xfrm>
            <a:off x="5399731" y="2366530"/>
            <a:ext cx="2210493" cy="2145328"/>
          </a:xfrm>
          <a:custGeom>
            <a:avLst/>
            <a:gdLst/>
            <a:ahLst/>
            <a:cxnLst/>
            <a:rect l="l" t="t" r="r" b="b"/>
            <a:pathLst>
              <a:path w="2210493" h="2145328">
                <a:moveTo>
                  <a:pt x="2058457" y="0"/>
                </a:moveTo>
                <a:lnTo>
                  <a:pt x="2048116" y="10341"/>
                </a:lnTo>
                <a:lnTo>
                  <a:pt x="2151688" y="69329"/>
                </a:lnTo>
                <a:lnTo>
                  <a:pt x="2200695" y="101602"/>
                </a:lnTo>
                <a:lnTo>
                  <a:pt x="2210493" y="91804"/>
                </a:lnTo>
                <a:lnTo>
                  <a:pt x="2103428" y="23609"/>
                </a:lnTo>
                <a:lnTo>
                  <a:pt x="2058457" y="0"/>
                </a:lnTo>
                <a:close/>
              </a:path>
              <a:path w="2210493" h="2145328">
                <a:moveTo>
                  <a:pt x="910714" y="1391583"/>
                </a:moveTo>
                <a:lnTo>
                  <a:pt x="776278" y="1414259"/>
                </a:lnTo>
                <a:lnTo>
                  <a:pt x="605852" y="1452605"/>
                </a:lnTo>
                <a:lnTo>
                  <a:pt x="397469" y="1660988"/>
                </a:lnTo>
                <a:lnTo>
                  <a:pt x="405438" y="1658099"/>
                </a:lnTo>
                <a:lnTo>
                  <a:pt x="537518" y="1623809"/>
                </a:lnTo>
                <a:lnTo>
                  <a:pt x="681028" y="1595869"/>
                </a:lnTo>
                <a:lnTo>
                  <a:pt x="711454" y="1590843"/>
                </a:lnTo>
                <a:lnTo>
                  <a:pt x="910714" y="1391583"/>
                </a:lnTo>
                <a:close/>
              </a:path>
              <a:path w="2210493" h="2145328">
                <a:moveTo>
                  <a:pt x="50539" y="2007918"/>
                </a:moveTo>
                <a:lnTo>
                  <a:pt x="0" y="2058457"/>
                </a:lnTo>
                <a:lnTo>
                  <a:pt x="49838" y="2093709"/>
                </a:lnTo>
                <a:lnTo>
                  <a:pt x="119688" y="2129269"/>
                </a:lnTo>
                <a:lnTo>
                  <a:pt x="156969" y="2145328"/>
                </a:lnTo>
                <a:lnTo>
                  <a:pt x="172408" y="2129889"/>
                </a:lnTo>
                <a:lnTo>
                  <a:pt x="146358" y="2110219"/>
                </a:lnTo>
                <a:lnTo>
                  <a:pt x="91748" y="2065769"/>
                </a:lnTo>
                <a:lnTo>
                  <a:pt x="58728" y="2021319"/>
                </a:lnTo>
                <a:lnTo>
                  <a:pt x="50539" y="2007918"/>
                </a:lnTo>
                <a:close/>
              </a:path>
            </a:pathLst>
          </a:custGeom>
          <a:solidFill>
            <a:srgbClr val="002D8B"/>
          </a:solidFill>
        </p:spPr>
        <p:txBody>
          <a:bodyPr wrap="square" lIns="0" tIns="0" rIns="0" bIns="0" rtlCol="0">
            <a:noAutofit/>
          </a:bodyPr>
          <a:lstStyle/>
          <a:p>
            <a:endParaRPr/>
          </a:p>
        </p:txBody>
      </p:sp>
      <p:sp>
        <p:nvSpPr>
          <p:cNvPr id="84" name="object 84"/>
          <p:cNvSpPr/>
          <p:nvPr/>
        </p:nvSpPr>
        <p:spPr>
          <a:xfrm>
            <a:off x="5296434" y="2287696"/>
            <a:ext cx="2175912" cy="2146235"/>
          </a:xfrm>
          <a:custGeom>
            <a:avLst/>
            <a:gdLst/>
            <a:ahLst/>
            <a:cxnLst/>
            <a:rect l="l" t="t" r="r" b="b"/>
            <a:pathLst>
              <a:path w="2175912" h="2146235">
                <a:moveTo>
                  <a:pt x="2018338" y="0"/>
                </a:moveTo>
                <a:lnTo>
                  <a:pt x="2009081" y="9256"/>
                </a:lnTo>
                <a:lnTo>
                  <a:pt x="2063215" y="38943"/>
                </a:lnTo>
                <a:lnTo>
                  <a:pt x="2165168" y="97009"/>
                </a:lnTo>
                <a:lnTo>
                  <a:pt x="2175912" y="86266"/>
                </a:lnTo>
                <a:lnTo>
                  <a:pt x="2105125" y="49103"/>
                </a:lnTo>
                <a:lnTo>
                  <a:pt x="2018338" y="0"/>
                </a:lnTo>
                <a:close/>
              </a:path>
              <a:path w="2175912" h="2146235">
                <a:moveTo>
                  <a:pt x="737007" y="1525170"/>
                </a:moveTo>
                <a:lnTo>
                  <a:pt x="523975" y="1573103"/>
                </a:lnTo>
                <a:lnTo>
                  <a:pt x="421105" y="1611203"/>
                </a:lnTo>
                <a:lnTo>
                  <a:pt x="402055" y="1616283"/>
                </a:lnTo>
                <a:lnTo>
                  <a:pt x="0" y="2018338"/>
                </a:lnTo>
                <a:lnTo>
                  <a:pt x="9625" y="2043003"/>
                </a:lnTo>
                <a:lnTo>
                  <a:pt x="43915" y="2091263"/>
                </a:lnTo>
                <a:lnTo>
                  <a:pt x="101065" y="2135713"/>
                </a:lnTo>
                <a:lnTo>
                  <a:pt x="115942" y="2146235"/>
                </a:lnTo>
                <a:lnTo>
                  <a:pt x="162025" y="2100153"/>
                </a:lnTo>
                <a:lnTo>
                  <a:pt x="134085" y="2054433"/>
                </a:lnTo>
                <a:lnTo>
                  <a:pt x="127735" y="2009983"/>
                </a:lnTo>
                <a:lnTo>
                  <a:pt x="134085" y="1962993"/>
                </a:lnTo>
                <a:lnTo>
                  <a:pt x="153135" y="1928703"/>
                </a:lnTo>
                <a:lnTo>
                  <a:pt x="195045" y="1881713"/>
                </a:lnTo>
                <a:lnTo>
                  <a:pt x="243305" y="1847423"/>
                </a:lnTo>
                <a:lnTo>
                  <a:pt x="319505" y="1810593"/>
                </a:lnTo>
                <a:lnTo>
                  <a:pt x="407135" y="1773763"/>
                </a:lnTo>
                <a:lnTo>
                  <a:pt x="508735" y="1736933"/>
                </a:lnTo>
                <a:lnTo>
                  <a:pt x="531034" y="1731143"/>
                </a:lnTo>
                <a:lnTo>
                  <a:pt x="737007" y="1525170"/>
                </a:lnTo>
                <a:close/>
              </a:path>
            </a:pathLst>
          </a:custGeom>
          <a:solidFill>
            <a:srgbClr val="002E8C"/>
          </a:solidFill>
        </p:spPr>
        <p:txBody>
          <a:bodyPr wrap="square" lIns="0" tIns="0" rIns="0" bIns="0" rtlCol="0">
            <a:noAutofit/>
          </a:bodyPr>
          <a:lstStyle/>
          <a:p>
            <a:endParaRPr/>
          </a:p>
        </p:txBody>
      </p:sp>
      <p:sp>
        <p:nvSpPr>
          <p:cNvPr id="85" name="object 85"/>
          <p:cNvSpPr/>
          <p:nvPr/>
        </p:nvSpPr>
        <p:spPr>
          <a:xfrm>
            <a:off x="5273040" y="2215018"/>
            <a:ext cx="2055521" cy="2106546"/>
          </a:xfrm>
          <a:custGeom>
            <a:avLst/>
            <a:gdLst/>
            <a:ahLst/>
            <a:cxnLst/>
            <a:rect l="l" t="t" r="r" b="b"/>
            <a:pathLst>
              <a:path w="2055521" h="2106546">
                <a:moveTo>
                  <a:pt x="1891901" y="0"/>
                </a:moveTo>
                <a:lnTo>
                  <a:pt x="1888710" y="3189"/>
                </a:lnTo>
                <a:lnTo>
                  <a:pt x="1889760" y="3671"/>
                </a:lnTo>
                <a:lnTo>
                  <a:pt x="2046419" y="89581"/>
                </a:lnTo>
                <a:lnTo>
                  <a:pt x="2055521" y="80480"/>
                </a:lnTo>
                <a:lnTo>
                  <a:pt x="2032000" y="67171"/>
                </a:lnTo>
                <a:lnTo>
                  <a:pt x="1936750" y="20181"/>
                </a:lnTo>
                <a:lnTo>
                  <a:pt x="1891901" y="0"/>
                </a:lnTo>
                <a:close/>
              </a:path>
              <a:path w="2055521" h="2106546">
                <a:moveTo>
                  <a:pt x="456602" y="1679399"/>
                </a:moveTo>
                <a:lnTo>
                  <a:pt x="444500" y="1683881"/>
                </a:lnTo>
                <a:lnTo>
                  <a:pt x="349250" y="1709281"/>
                </a:lnTo>
                <a:lnTo>
                  <a:pt x="259080" y="1747381"/>
                </a:lnTo>
                <a:lnTo>
                  <a:pt x="115570" y="1819771"/>
                </a:lnTo>
                <a:lnTo>
                  <a:pt x="67310" y="1865491"/>
                </a:lnTo>
                <a:lnTo>
                  <a:pt x="27939" y="1909941"/>
                </a:lnTo>
                <a:lnTo>
                  <a:pt x="7620" y="1954391"/>
                </a:lnTo>
                <a:lnTo>
                  <a:pt x="0" y="2009001"/>
                </a:lnTo>
                <a:lnTo>
                  <a:pt x="12700" y="2063611"/>
                </a:lnTo>
                <a:lnTo>
                  <a:pt x="29455" y="2106546"/>
                </a:lnTo>
                <a:lnTo>
                  <a:pt x="456602" y="1679399"/>
                </a:lnTo>
                <a:close/>
              </a:path>
            </a:pathLst>
          </a:custGeom>
          <a:solidFill>
            <a:srgbClr val="002E8D"/>
          </a:solidFill>
        </p:spPr>
        <p:txBody>
          <a:bodyPr wrap="square" lIns="0" tIns="0" rIns="0" bIns="0" rtlCol="0">
            <a:noAutofit/>
          </a:bodyPr>
          <a:lstStyle/>
          <a:p>
            <a:endParaRPr/>
          </a:p>
        </p:txBody>
      </p:sp>
      <p:sp>
        <p:nvSpPr>
          <p:cNvPr id="86" name="object 86"/>
          <p:cNvSpPr/>
          <p:nvPr/>
        </p:nvSpPr>
        <p:spPr>
          <a:xfrm>
            <a:off x="7009626" y="2145078"/>
            <a:ext cx="170384" cy="80807"/>
          </a:xfrm>
          <a:custGeom>
            <a:avLst/>
            <a:gdLst/>
            <a:ahLst/>
            <a:cxnLst/>
            <a:rect l="l" t="t" r="r" b="b"/>
            <a:pathLst>
              <a:path w="170384" h="80807">
                <a:moveTo>
                  <a:pt x="3264" y="0"/>
                </a:moveTo>
                <a:lnTo>
                  <a:pt x="0" y="3264"/>
                </a:lnTo>
                <a:lnTo>
                  <a:pt x="153173" y="73611"/>
                </a:lnTo>
                <a:lnTo>
                  <a:pt x="166296" y="80807"/>
                </a:lnTo>
                <a:lnTo>
                  <a:pt x="170384" y="76720"/>
                </a:lnTo>
                <a:lnTo>
                  <a:pt x="123963" y="55831"/>
                </a:lnTo>
                <a:lnTo>
                  <a:pt x="56653" y="29161"/>
                </a:lnTo>
                <a:lnTo>
                  <a:pt x="8393" y="1221"/>
                </a:lnTo>
                <a:lnTo>
                  <a:pt x="3264" y="0"/>
                </a:lnTo>
                <a:close/>
              </a:path>
            </a:pathLst>
          </a:custGeom>
          <a:solidFill>
            <a:srgbClr val="002E8E"/>
          </a:solidFill>
        </p:spPr>
        <p:txBody>
          <a:bodyPr wrap="square" lIns="0" tIns="0" rIns="0" bIns="0" rtlCol="0">
            <a:noAutofit/>
          </a:bodyPr>
          <a:lstStyle/>
          <a:p>
            <a:endParaRPr/>
          </a:p>
        </p:txBody>
      </p:sp>
      <p:sp>
        <p:nvSpPr>
          <p:cNvPr id="87" name="object 87"/>
          <p:cNvSpPr/>
          <p:nvPr/>
        </p:nvSpPr>
        <p:spPr>
          <a:xfrm>
            <a:off x="6969759" y="2129789"/>
            <a:ext cx="57912" cy="25348"/>
          </a:xfrm>
          <a:custGeom>
            <a:avLst/>
            <a:gdLst/>
            <a:ahLst/>
            <a:cxnLst/>
            <a:rect l="l" t="t" r="r" b="b"/>
            <a:pathLst>
              <a:path w="57912" h="25348">
                <a:moveTo>
                  <a:pt x="21590" y="10160"/>
                </a:moveTo>
                <a:lnTo>
                  <a:pt x="54661" y="25348"/>
                </a:lnTo>
                <a:lnTo>
                  <a:pt x="57912" y="22098"/>
                </a:lnTo>
                <a:lnTo>
                  <a:pt x="48260" y="16510"/>
                </a:lnTo>
                <a:lnTo>
                  <a:pt x="21590" y="10160"/>
                </a:lnTo>
                <a:close/>
              </a:path>
              <a:path w="57912" h="25348">
                <a:moveTo>
                  <a:pt x="0" y="0"/>
                </a:moveTo>
                <a:lnTo>
                  <a:pt x="15240" y="7620"/>
                </a:lnTo>
                <a:lnTo>
                  <a:pt x="21590" y="10160"/>
                </a:lnTo>
                <a:lnTo>
                  <a:pt x="0" y="0"/>
                </a:lnTo>
                <a:close/>
              </a:path>
            </a:pathLst>
          </a:custGeom>
          <a:solidFill>
            <a:srgbClr val="002F8F"/>
          </a:solidFill>
        </p:spPr>
        <p:txBody>
          <a:bodyPr wrap="square" lIns="0" tIns="0" rIns="0" bIns="0" rtlCol="0">
            <a:noAutofit/>
          </a:bodyPr>
          <a:lstStyle/>
          <a:p>
            <a:endParaRPr/>
          </a:p>
        </p:txBody>
      </p:sp>
      <p:sp>
        <p:nvSpPr>
          <p:cNvPr id="88" name="object 88"/>
          <p:cNvSpPr/>
          <p:nvPr/>
        </p:nvSpPr>
        <p:spPr>
          <a:xfrm>
            <a:off x="0" y="635"/>
            <a:ext cx="9138920" cy="43180"/>
          </a:xfrm>
          <a:custGeom>
            <a:avLst/>
            <a:gdLst/>
            <a:ahLst/>
            <a:cxnLst/>
            <a:rect l="l" t="t" r="r" b="b"/>
            <a:pathLst>
              <a:path w="9138920" h="43180">
                <a:moveTo>
                  <a:pt x="0" y="43180"/>
                </a:moveTo>
                <a:lnTo>
                  <a:pt x="9138920" y="43180"/>
                </a:lnTo>
                <a:lnTo>
                  <a:pt x="9138920" y="0"/>
                </a:lnTo>
                <a:lnTo>
                  <a:pt x="0" y="0"/>
                </a:lnTo>
                <a:lnTo>
                  <a:pt x="0" y="43180"/>
                </a:lnTo>
                <a:close/>
              </a:path>
            </a:pathLst>
          </a:custGeom>
          <a:solidFill>
            <a:srgbClr val="003399"/>
          </a:solidFill>
        </p:spPr>
        <p:txBody>
          <a:bodyPr wrap="square" lIns="0" tIns="0" rIns="0" bIns="0" rtlCol="0">
            <a:noAutofit/>
          </a:bodyPr>
          <a:lstStyle/>
          <a:p>
            <a:endParaRPr/>
          </a:p>
        </p:txBody>
      </p:sp>
      <p:sp>
        <p:nvSpPr>
          <p:cNvPr id="89" name="object 89"/>
          <p:cNvSpPr/>
          <p:nvPr/>
        </p:nvSpPr>
        <p:spPr>
          <a:xfrm>
            <a:off x="0" y="4000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397"/>
          </a:solidFill>
        </p:spPr>
        <p:txBody>
          <a:bodyPr wrap="square" lIns="0" tIns="0" rIns="0" bIns="0" rtlCol="0">
            <a:noAutofit/>
          </a:bodyPr>
          <a:lstStyle/>
          <a:p>
            <a:endParaRPr/>
          </a:p>
        </p:txBody>
      </p:sp>
      <p:sp>
        <p:nvSpPr>
          <p:cNvPr id="90" name="object 90"/>
          <p:cNvSpPr/>
          <p:nvPr/>
        </p:nvSpPr>
        <p:spPr>
          <a:xfrm>
            <a:off x="0" y="61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196"/>
          </a:solidFill>
        </p:spPr>
        <p:txBody>
          <a:bodyPr wrap="square" lIns="0" tIns="0" rIns="0" bIns="0" rtlCol="0">
            <a:noAutofit/>
          </a:bodyPr>
          <a:lstStyle/>
          <a:p>
            <a:endParaRPr/>
          </a:p>
        </p:txBody>
      </p:sp>
      <p:sp>
        <p:nvSpPr>
          <p:cNvPr id="91" name="object 91"/>
          <p:cNvSpPr/>
          <p:nvPr/>
        </p:nvSpPr>
        <p:spPr>
          <a:xfrm>
            <a:off x="0" y="83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195"/>
          </a:solidFill>
        </p:spPr>
        <p:txBody>
          <a:bodyPr wrap="square" lIns="0" tIns="0" rIns="0" bIns="0" rtlCol="0">
            <a:noAutofit/>
          </a:bodyPr>
          <a:lstStyle/>
          <a:p>
            <a:endParaRPr/>
          </a:p>
        </p:txBody>
      </p:sp>
      <p:sp>
        <p:nvSpPr>
          <p:cNvPr id="92" name="object 92"/>
          <p:cNvSpPr/>
          <p:nvPr/>
        </p:nvSpPr>
        <p:spPr>
          <a:xfrm>
            <a:off x="0" y="1035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3194"/>
          </a:solidFill>
        </p:spPr>
        <p:txBody>
          <a:bodyPr wrap="square" lIns="0" tIns="0" rIns="0" bIns="0" rtlCol="0">
            <a:noAutofit/>
          </a:bodyPr>
          <a:lstStyle/>
          <a:p>
            <a:endParaRPr/>
          </a:p>
        </p:txBody>
      </p:sp>
      <p:sp>
        <p:nvSpPr>
          <p:cNvPr id="93" name="object 93"/>
          <p:cNvSpPr/>
          <p:nvPr/>
        </p:nvSpPr>
        <p:spPr>
          <a:xfrm>
            <a:off x="0" y="1250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3"/>
          </a:solidFill>
        </p:spPr>
        <p:txBody>
          <a:bodyPr wrap="square" lIns="0" tIns="0" rIns="0" bIns="0" rtlCol="0">
            <a:noAutofit/>
          </a:bodyPr>
          <a:lstStyle/>
          <a:p>
            <a:endParaRPr/>
          </a:p>
        </p:txBody>
      </p:sp>
      <p:sp>
        <p:nvSpPr>
          <p:cNvPr id="94" name="object 94"/>
          <p:cNvSpPr/>
          <p:nvPr/>
        </p:nvSpPr>
        <p:spPr>
          <a:xfrm>
            <a:off x="0" y="146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092"/>
          </a:solidFill>
        </p:spPr>
        <p:txBody>
          <a:bodyPr wrap="square" lIns="0" tIns="0" rIns="0" bIns="0" rtlCol="0">
            <a:noAutofit/>
          </a:bodyPr>
          <a:lstStyle/>
          <a:p>
            <a:endParaRPr/>
          </a:p>
        </p:txBody>
      </p:sp>
      <p:sp>
        <p:nvSpPr>
          <p:cNvPr id="95" name="object 95"/>
          <p:cNvSpPr/>
          <p:nvPr/>
        </p:nvSpPr>
        <p:spPr>
          <a:xfrm>
            <a:off x="0" y="16827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1"/>
          </a:solidFill>
        </p:spPr>
        <p:txBody>
          <a:bodyPr wrap="square" lIns="0" tIns="0" rIns="0" bIns="0" rtlCol="0">
            <a:noAutofit/>
          </a:bodyPr>
          <a:lstStyle/>
          <a:p>
            <a:endParaRPr/>
          </a:p>
        </p:txBody>
      </p:sp>
      <p:sp>
        <p:nvSpPr>
          <p:cNvPr id="96" name="object 96"/>
          <p:cNvSpPr/>
          <p:nvPr/>
        </p:nvSpPr>
        <p:spPr>
          <a:xfrm>
            <a:off x="0" y="188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90"/>
          </a:solidFill>
        </p:spPr>
        <p:txBody>
          <a:bodyPr wrap="square" lIns="0" tIns="0" rIns="0" bIns="0" rtlCol="0">
            <a:noAutofit/>
          </a:bodyPr>
          <a:lstStyle/>
          <a:p>
            <a:endParaRPr/>
          </a:p>
        </p:txBody>
      </p:sp>
      <p:sp>
        <p:nvSpPr>
          <p:cNvPr id="97" name="object 97"/>
          <p:cNvSpPr/>
          <p:nvPr/>
        </p:nvSpPr>
        <p:spPr>
          <a:xfrm>
            <a:off x="0" y="210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F8F"/>
          </a:solidFill>
        </p:spPr>
        <p:txBody>
          <a:bodyPr wrap="square" lIns="0" tIns="0" rIns="0" bIns="0" rtlCol="0">
            <a:noAutofit/>
          </a:bodyPr>
          <a:lstStyle/>
          <a:p>
            <a:endParaRPr/>
          </a:p>
        </p:txBody>
      </p:sp>
      <p:sp>
        <p:nvSpPr>
          <p:cNvPr id="98" name="object 98"/>
          <p:cNvSpPr/>
          <p:nvPr/>
        </p:nvSpPr>
        <p:spPr>
          <a:xfrm>
            <a:off x="0" y="2317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8E"/>
          </a:solidFill>
        </p:spPr>
        <p:txBody>
          <a:bodyPr wrap="square" lIns="0" tIns="0" rIns="0" bIns="0" rtlCol="0">
            <a:noAutofit/>
          </a:bodyPr>
          <a:lstStyle/>
          <a:p>
            <a:endParaRPr/>
          </a:p>
        </p:txBody>
      </p:sp>
      <p:sp>
        <p:nvSpPr>
          <p:cNvPr id="99" name="object 99"/>
          <p:cNvSpPr/>
          <p:nvPr/>
        </p:nvSpPr>
        <p:spPr>
          <a:xfrm>
            <a:off x="0" y="25209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D"/>
          </a:solidFill>
        </p:spPr>
        <p:txBody>
          <a:bodyPr wrap="square" lIns="0" tIns="0" rIns="0" bIns="0" rtlCol="0">
            <a:noAutofit/>
          </a:bodyPr>
          <a:lstStyle/>
          <a:p>
            <a:endParaRPr/>
          </a:p>
        </p:txBody>
      </p:sp>
      <p:sp>
        <p:nvSpPr>
          <p:cNvPr id="100" name="object 100"/>
          <p:cNvSpPr/>
          <p:nvPr/>
        </p:nvSpPr>
        <p:spPr>
          <a:xfrm>
            <a:off x="0" y="273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E8C"/>
          </a:solidFill>
        </p:spPr>
        <p:txBody>
          <a:bodyPr wrap="square" lIns="0" tIns="0" rIns="0" bIns="0" rtlCol="0">
            <a:noAutofit/>
          </a:bodyPr>
          <a:lstStyle/>
          <a:p>
            <a:endParaRPr/>
          </a:p>
        </p:txBody>
      </p:sp>
      <p:sp>
        <p:nvSpPr>
          <p:cNvPr id="101" name="object 101"/>
          <p:cNvSpPr/>
          <p:nvPr/>
        </p:nvSpPr>
        <p:spPr>
          <a:xfrm>
            <a:off x="0" y="2952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B"/>
          </a:solidFill>
        </p:spPr>
        <p:txBody>
          <a:bodyPr wrap="square" lIns="0" tIns="0" rIns="0" bIns="0" rtlCol="0">
            <a:noAutofit/>
          </a:bodyPr>
          <a:lstStyle/>
          <a:p>
            <a:endParaRPr/>
          </a:p>
        </p:txBody>
      </p:sp>
      <p:sp>
        <p:nvSpPr>
          <p:cNvPr id="102" name="object 102"/>
          <p:cNvSpPr/>
          <p:nvPr/>
        </p:nvSpPr>
        <p:spPr>
          <a:xfrm>
            <a:off x="0" y="31559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D8A"/>
          </a:solidFill>
        </p:spPr>
        <p:txBody>
          <a:bodyPr wrap="square" lIns="0" tIns="0" rIns="0" bIns="0" rtlCol="0">
            <a:noAutofit/>
          </a:bodyPr>
          <a:lstStyle/>
          <a:p>
            <a:endParaRPr/>
          </a:p>
        </p:txBody>
      </p:sp>
      <p:sp>
        <p:nvSpPr>
          <p:cNvPr id="103" name="object 103"/>
          <p:cNvSpPr/>
          <p:nvPr/>
        </p:nvSpPr>
        <p:spPr>
          <a:xfrm>
            <a:off x="0" y="337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9"/>
          </a:solidFill>
        </p:spPr>
        <p:txBody>
          <a:bodyPr wrap="square" lIns="0" tIns="0" rIns="0" bIns="0" rtlCol="0">
            <a:noAutofit/>
          </a:bodyPr>
          <a:lstStyle/>
          <a:p>
            <a:endParaRPr/>
          </a:p>
        </p:txBody>
      </p:sp>
      <p:sp>
        <p:nvSpPr>
          <p:cNvPr id="104" name="object 104"/>
          <p:cNvSpPr/>
          <p:nvPr/>
        </p:nvSpPr>
        <p:spPr>
          <a:xfrm>
            <a:off x="0" y="358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8"/>
          </a:solidFill>
        </p:spPr>
        <p:txBody>
          <a:bodyPr wrap="square" lIns="0" tIns="0" rIns="0" bIns="0" rtlCol="0">
            <a:noAutofit/>
          </a:bodyPr>
          <a:lstStyle/>
          <a:p>
            <a:endParaRPr/>
          </a:p>
        </p:txBody>
      </p:sp>
      <p:sp>
        <p:nvSpPr>
          <p:cNvPr id="105" name="object 105"/>
          <p:cNvSpPr/>
          <p:nvPr/>
        </p:nvSpPr>
        <p:spPr>
          <a:xfrm>
            <a:off x="0" y="38036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C87"/>
          </a:solidFill>
        </p:spPr>
        <p:txBody>
          <a:bodyPr wrap="square" lIns="0" tIns="0" rIns="0" bIns="0" rtlCol="0">
            <a:noAutofit/>
          </a:bodyPr>
          <a:lstStyle/>
          <a:p>
            <a:endParaRPr/>
          </a:p>
        </p:txBody>
      </p:sp>
      <p:sp>
        <p:nvSpPr>
          <p:cNvPr id="106" name="object 106"/>
          <p:cNvSpPr/>
          <p:nvPr/>
        </p:nvSpPr>
        <p:spPr>
          <a:xfrm>
            <a:off x="0" y="400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6"/>
          </a:solidFill>
        </p:spPr>
        <p:txBody>
          <a:bodyPr wrap="square" lIns="0" tIns="0" rIns="0" bIns="0" rtlCol="0">
            <a:noAutofit/>
          </a:bodyPr>
          <a:lstStyle/>
          <a:p>
            <a:endParaRPr/>
          </a:p>
        </p:txBody>
      </p:sp>
      <p:sp>
        <p:nvSpPr>
          <p:cNvPr id="107" name="object 107"/>
          <p:cNvSpPr/>
          <p:nvPr/>
        </p:nvSpPr>
        <p:spPr>
          <a:xfrm>
            <a:off x="0" y="422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5"/>
          </a:solidFill>
        </p:spPr>
        <p:txBody>
          <a:bodyPr wrap="square" lIns="0" tIns="0" rIns="0" bIns="0" rtlCol="0">
            <a:noAutofit/>
          </a:bodyPr>
          <a:lstStyle/>
          <a:p>
            <a:endParaRPr/>
          </a:p>
        </p:txBody>
      </p:sp>
      <p:sp>
        <p:nvSpPr>
          <p:cNvPr id="108" name="object 108"/>
          <p:cNvSpPr/>
          <p:nvPr/>
        </p:nvSpPr>
        <p:spPr>
          <a:xfrm>
            <a:off x="0" y="443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4"/>
          </a:solidFill>
        </p:spPr>
        <p:txBody>
          <a:bodyPr wrap="square" lIns="0" tIns="0" rIns="0" bIns="0" rtlCol="0">
            <a:noAutofit/>
          </a:bodyPr>
          <a:lstStyle/>
          <a:p>
            <a:endParaRPr/>
          </a:p>
        </p:txBody>
      </p:sp>
      <p:sp>
        <p:nvSpPr>
          <p:cNvPr id="109" name="object 109"/>
          <p:cNvSpPr/>
          <p:nvPr/>
        </p:nvSpPr>
        <p:spPr>
          <a:xfrm>
            <a:off x="0" y="464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3"/>
          </a:solidFill>
        </p:spPr>
        <p:txBody>
          <a:bodyPr wrap="square" lIns="0" tIns="0" rIns="0" bIns="0" rtlCol="0">
            <a:noAutofit/>
          </a:bodyPr>
          <a:lstStyle/>
          <a:p>
            <a:endParaRPr/>
          </a:p>
        </p:txBody>
      </p:sp>
      <p:sp>
        <p:nvSpPr>
          <p:cNvPr id="110" name="object 110"/>
          <p:cNvSpPr/>
          <p:nvPr/>
        </p:nvSpPr>
        <p:spPr>
          <a:xfrm>
            <a:off x="0" y="485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2"/>
          </a:solidFill>
        </p:spPr>
        <p:txBody>
          <a:bodyPr wrap="square" lIns="0" tIns="0" rIns="0" bIns="0" rtlCol="0">
            <a:noAutofit/>
          </a:bodyPr>
          <a:lstStyle/>
          <a:p>
            <a:endParaRPr/>
          </a:p>
        </p:txBody>
      </p:sp>
      <p:sp>
        <p:nvSpPr>
          <p:cNvPr id="111" name="object 111"/>
          <p:cNvSpPr/>
          <p:nvPr/>
        </p:nvSpPr>
        <p:spPr>
          <a:xfrm>
            <a:off x="0" y="507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81"/>
          </a:solidFill>
        </p:spPr>
        <p:txBody>
          <a:bodyPr wrap="square" lIns="0" tIns="0" rIns="0" bIns="0" rtlCol="0">
            <a:noAutofit/>
          </a:bodyPr>
          <a:lstStyle/>
          <a:p>
            <a:endParaRPr/>
          </a:p>
        </p:txBody>
      </p:sp>
      <p:sp>
        <p:nvSpPr>
          <p:cNvPr id="112" name="object 112"/>
          <p:cNvSpPr/>
          <p:nvPr/>
        </p:nvSpPr>
        <p:spPr>
          <a:xfrm>
            <a:off x="0" y="527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A80"/>
          </a:solidFill>
        </p:spPr>
        <p:txBody>
          <a:bodyPr wrap="square" lIns="0" tIns="0" rIns="0" bIns="0" rtlCol="0">
            <a:noAutofit/>
          </a:bodyPr>
          <a:lstStyle/>
          <a:p>
            <a:endParaRPr/>
          </a:p>
        </p:txBody>
      </p:sp>
      <p:sp>
        <p:nvSpPr>
          <p:cNvPr id="113" name="object 113"/>
          <p:cNvSpPr/>
          <p:nvPr/>
        </p:nvSpPr>
        <p:spPr>
          <a:xfrm>
            <a:off x="0" y="549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7F"/>
          </a:solidFill>
        </p:spPr>
        <p:txBody>
          <a:bodyPr wrap="square" lIns="0" tIns="0" rIns="0" bIns="0" rtlCol="0">
            <a:noAutofit/>
          </a:bodyPr>
          <a:lstStyle/>
          <a:p>
            <a:endParaRPr/>
          </a:p>
        </p:txBody>
      </p:sp>
      <p:sp>
        <p:nvSpPr>
          <p:cNvPr id="114" name="object 114"/>
          <p:cNvSpPr/>
          <p:nvPr/>
        </p:nvSpPr>
        <p:spPr>
          <a:xfrm>
            <a:off x="0" y="570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E"/>
          </a:solidFill>
        </p:spPr>
        <p:txBody>
          <a:bodyPr wrap="square" lIns="0" tIns="0" rIns="0" bIns="0" rtlCol="0">
            <a:noAutofit/>
          </a:bodyPr>
          <a:lstStyle/>
          <a:p>
            <a:endParaRPr/>
          </a:p>
        </p:txBody>
      </p:sp>
      <p:sp>
        <p:nvSpPr>
          <p:cNvPr id="115" name="object 115"/>
          <p:cNvSpPr/>
          <p:nvPr/>
        </p:nvSpPr>
        <p:spPr>
          <a:xfrm>
            <a:off x="0" y="59245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97D"/>
          </a:solidFill>
        </p:spPr>
        <p:txBody>
          <a:bodyPr wrap="square" lIns="0" tIns="0" rIns="0" bIns="0" rtlCol="0">
            <a:noAutofit/>
          </a:bodyPr>
          <a:lstStyle/>
          <a:p>
            <a:endParaRPr/>
          </a:p>
        </p:txBody>
      </p:sp>
      <p:sp>
        <p:nvSpPr>
          <p:cNvPr id="116" name="object 116"/>
          <p:cNvSpPr/>
          <p:nvPr/>
        </p:nvSpPr>
        <p:spPr>
          <a:xfrm>
            <a:off x="0" y="612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C"/>
          </a:solidFill>
        </p:spPr>
        <p:txBody>
          <a:bodyPr wrap="square" lIns="0" tIns="0" rIns="0" bIns="0" rtlCol="0">
            <a:noAutofit/>
          </a:bodyPr>
          <a:lstStyle/>
          <a:p>
            <a:endParaRPr/>
          </a:p>
        </p:txBody>
      </p:sp>
      <p:sp>
        <p:nvSpPr>
          <p:cNvPr id="117" name="object 117"/>
          <p:cNvSpPr/>
          <p:nvPr/>
        </p:nvSpPr>
        <p:spPr>
          <a:xfrm>
            <a:off x="0" y="634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B"/>
          </a:solidFill>
        </p:spPr>
        <p:txBody>
          <a:bodyPr wrap="square" lIns="0" tIns="0" rIns="0" bIns="0" rtlCol="0">
            <a:noAutofit/>
          </a:bodyPr>
          <a:lstStyle/>
          <a:p>
            <a:endParaRPr/>
          </a:p>
        </p:txBody>
      </p:sp>
      <p:sp>
        <p:nvSpPr>
          <p:cNvPr id="118" name="object 118"/>
          <p:cNvSpPr/>
          <p:nvPr/>
        </p:nvSpPr>
        <p:spPr>
          <a:xfrm>
            <a:off x="0" y="654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87A"/>
          </a:solidFill>
        </p:spPr>
        <p:txBody>
          <a:bodyPr wrap="square" lIns="0" tIns="0" rIns="0" bIns="0" rtlCol="0">
            <a:noAutofit/>
          </a:bodyPr>
          <a:lstStyle/>
          <a:p>
            <a:endParaRPr/>
          </a:p>
        </p:txBody>
      </p:sp>
      <p:sp>
        <p:nvSpPr>
          <p:cNvPr id="119" name="object 119"/>
          <p:cNvSpPr/>
          <p:nvPr/>
        </p:nvSpPr>
        <p:spPr>
          <a:xfrm>
            <a:off x="0" y="676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9"/>
          </a:solidFill>
        </p:spPr>
        <p:txBody>
          <a:bodyPr wrap="square" lIns="0" tIns="0" rIns="0" bIns="0" rtlCol="0">
            <a:noAutofit/>
          </a:bodyPr>
          <a:lstStyle/>
          <a:p>
            <a:endParaRPr/>
          </a:p>
        </p:txBody>
      </p:sp>
      <p:sp>
        <p:nvSpPr>
          <p:cNvPr id="120" name="object 120"/>
          <p:cNvSpPr/>
          <p:nvPr/>
        </p:nvSpPr>
        <p:spPr>
          <a:xfrm>
            <a:off x="0" y="697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8"/>
          </a:solidFill>
        </p:spPr>
        <p:txBody>
          <a:bodyPr wrap="square" lIns="0" tIns="0" rIns="0" bIns="0" rtlCol="0">
            <a:noAutofit/>
          </a:bodyPr>
          <a:lstStyle/>
          <a:p>
            <a:endParaRPr/>
          </a:p>
        </p:txBody>
      </p:sp>
      <p:sp>
        <p:nvSpPr>
          <p:cNvPr id="121" name="object 121"/>
          <p:cNvSpPr/>
          <p:nvPr/>
        </p:nvSpPr>
        <p:spPr>
          <a:xfrm>
            <a:off x="0" y="719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7"/>
          </a:solidFill>
        </p:spPr>
        <p:txBody>
          <a:bodyPr wrap="square" lIns="0" tIns="0" rIns="0" bIns="0" rtlCol="0">
            <a:noAutofit/>
          </a:bodyPr>
          <a:lstStyle/>
          <a:p>
            <a:endParaRPr/>
          </a:p>
        </p:txBody>
      </p:sp>
      <p:sp>
        <p:nvSpPr>
          <p:cNvPr id="122" name="object 122"/>
          <p:cNvSpPr/>
          <p:nvPr/>
        </p:nvSpPr>
        <p:spPr>
          <a:xfrm>
            <a:off x="0" y="73977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676"/>
          </a:solidFill>
        </p:spPr>
        <p:txBody>
          <a:bodyPr wrap="square" lIns="0" tIns="0" rIns="0" bIns="0" rtlCol="0">
            <a:noAutofit/>
          </a:bodyPr>
          <a:lstStyle/>
          <a:p>
            <a:endParaRPr/>
          </a:p>
        </p:txBody>
      </p:sp>
      <p:sp>
        <p:nvSpPr>
          <p:cNvPr id="123" name="object 123"/>
          <p:cNvSpPr/>
          <p:nvPr/>
        </p:nvSpPr>
        <p:spPr>
          <a:xfrm>
            <a:off x="0" y="761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5"/>
          </a:solidFill>
        </p:spPr>
        <p:txBody>
          <a:bodyPr wrap="square" lIns="0" tIns="0" rIns="0" bIns="0" rtlCol="0">
            <a:noAutofit/>
          </a:bodyPr>
          <a:lstStyle/>
          <a:p>
            <a:endParaRPr/>
          </a:p>
        </p:txBody>
      </p:sp>
      <p:sp>
        <p:nvSpPr>
          <p:cNvPr id="124" name="object 124"/>
          <p:cNvSpPr/>
          <p:nvPr/>
        </p:nvSpPr>
        <p:spPr>
          <a:xfrm>
            <a:off x="0" y="782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4"/>
          </a:solidFill>
        </p:spPr>
        <p:txBody>
          <a:bodyPr wrap="square" lIns="0" tIns="0" rIns="0" bIns="0" rtlCol="0">
            <a:noAutofit/>
          </a:bodyPr>
          <a:lstStyle/>
          <a:p>
            <a:endParaRPr/>
          </a:p>
        </p:txBody>
      </p:sp>
      <p:sp>
        <p:nvSpPr>
          <p:cNvPr id="125" name="object 125"/>
          <p:cNvSpPr/>
          <p:nvPr/>
        </p:nvSpPr>
        <p:spPr>
          <a:xfrm>
            <a:off x="0" y="803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3"/>
          </a:solidFill>
        </p:spPr>
        <p:txBody>
          <a:bodyPr wrap="square" lIns="0" tIns="0" rIns="0" bIns="0" rtlCol="0">
            <a:noAutofit/>
          </a:bodyPr>
          <a:lstStyle/>
          <a:p>
            <a:endParaRPr/>
          </a:p>
        </p:txBody>
      </p:sp>
      <p:sp>
        <p:nvSpPr>
          <p:cNvPr id="126" name="object 126"/>
          <p:cNvSpPr/>
          <p:nvPr/>
        </p:nvSpPr>
        <p:spPr>
          <a:xfrm>
            <a:off x="0" y="824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2"/>
          </a:solidFill>
        </p:spPr>
        <p:txBody>
          <a:bodyPr wrap="square" lIns="0" tIns="0" rIns="0" bIns="0" rtlCol="0">
            <a:noAutofit/>
          </a:bodyPr>
          <a:lstStyle/>
          <a:p>
            <a:endParaRPr/>
          </a:p>
        </p:txBody>
      </p:sp>
      <p:sp>
        <p:nvSpPr>
          <p:cNvPr id="127" name="object 127"/>
          <p:cNvSpPr/>
          <p:nvPr/>
        </p:nvSpPr>
        <p:spPr>
          <a:xfrm>
            <a:off x="0" y="846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1"/>
          </a:solidFill>
        </p:spPr>
        <p:txBody>
          <a:bodyPr wrap="square" lIns="0" tIns="0" rIns="0" bIns="0" rtlCol="0">
            <a:noAutofit/>
          </a:bodyPr>
          <a:lstStyle/>
          <a:p>
            <a:endParaRPr/>
          </a:p>
        </p:txBody>
      </p:sp>
      <p:sp>
        <p:nvSpPr>
          <p:cNvPr id="128" name="object 128"/>
          <p:cNvSpPr/>
          <p:nvPr/>
        </p:nvSpPr>
        <p:spPr>
          <a:xfrm>
            <a:off x="0" y="86677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470"/>
          </a:solidFill>
        </p:spPr>
        <p:txBody>
          <a:bodyPr wrap="square" lIns="0" tIns="0" rIns="0" bIns="0" rtlCol="0">
            <a:noAutofit/>
          </a:bodyPr>
          <a:lstStyle/>
          <a:p>
            <a:endParaRPr/>
          </a:p>
        </p:txBody>
      </p:sp>
      <p:sp>
        <p:nvSpPr>
          <p:cNvPr id="129" name="object 129"/>
          <p:cNvSpPr/>
          <p:nvPr/>
        </p:nvSpPr>
        <p:spPr>
          <a:xfrm>
            <a:off x="0" y="888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F"/>
          </a:solidFill>
        </p:spPr>
        <p:txBody>
          <a:bodyPr wrap="square" lIns="0" tIns="0" rIns="0" bIns="0" rtlCol="0">
            <a:noAutofit/>
          </a:bodyPr>
          <a:lstStyle/>
          <a:p>
            <a:endParaRPr/>
          </a:p>
        </p:txBody>
      </p:sp>
      <p:sp>
        <p:nvSpPr>
          <p:cNvPr id="130" name="object 130"/>
          <p:cNvSpPr/>
          <p:nvPr/>
        </p:nvSpPr>
        <p:spPr>
          <a:xfrm>
            <a:off x="0" y="909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E"/>
          </a:solidFill>
        </p:spPr>
        <p:txBody>
          <a:bodyPr wrap="square" lIns="0" tIns="0" rIns="0" bIns="0" rtlCol="0">
            <a:noAutofit/>
          </a:bodyPr>
          <a:lstStyle/>
          <a:p>
            <a:endParaRPr/>
          </a:p>
        </p:txBody>
      </p:sp>
      <p:sp>
        <p:nvSpPr>
          <p:cNvPr id="131" name="object 131"/>
          <p:cNvSpPr/>
          <p:nvPr/>
        </p:nvSpPr>
        <p:spPr>
          <a:xfrm>
            <a:off x="0" y="931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D"/>
          </a:solidFill>
        </p:spPr>
        <p:txBody>
          <a:bodyPr wrap="square" lIns="0" tIns="0" rIns="0" bIns="0" rtlCol="0">
            <a:noAutofit/>
          </a:bodyPr>
          <a:lstStyle/>
          <a:p>
            <a:endParaRPr/>
          </a:p>
        </p:txBody>
      </p:sp>
      <p:sp>
        <p:nvSpPr>
          <p:cNvPr id="132" name="object 132"/>
          <p:cNvSpPr/>
          <p:nvPr/>
        </p:nvSpPr>
        <p:spPr>
          <a:xfrm>
            <a:off x="0" y="951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C"/>
          </a:solidFill>
        </p:spPr>
        <p:txBody>
          <a:bodyPr wrap="square" lIns="0" tIns="0" rIns="0" bIns="0" rtlCol="0">
            <a:noAutofit/>
          </a:bodyPr>
          <a:lstStyle/>
          <a:p>
            <a:endParaRPr/>
          </a:p>
        </p:txBody>
      </p:sp>
      <p:sp>
        <p:nvSpPr>
          <p:cNvPr id="133" name="object 133"/>
          <p:cNvSpPr/>
          <p:nvPr/>
        </p:nvSpPr>
        <p:spPr>
          <a:xfrm>
            <a:off x="0" y="973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B"/>
          </a:solidFill>
        </p:spPr>
        <p:txBody>
          <a:bodyPr wrap="square" lIns="0" tIns="0" rIns="0" bIns="0" rtlCol="0">
            <a:noAutofit/>
          </a:bodyPr>
          <a:lstStyle/>
          <a:p>
            <a:endParaRPr/>
          </a:p>
        </p:txBody>
      </p:sp>
      <p:sp>
        <p:nvSpPr>
          <p:cNvPr id="134" name="object 134"/>
          <p:cNvSpPr/>
          <p:nvPr/>
        </p:nvSpPr>
        <p:spPr>
          <a:xfrm>
            <a:off x="0" y="995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A"/>
          </a:solidFill>
        </p:spPr>
        <p:txBody>
          <a:bodyPr wrap="square" lIns="0" tIns="0" rIns="0" bIns="0" rtlCol="0">
            <a:noAutofit/>
          </a:bodyPr>
          <a:lstStyle/>
          <a:p>
            <a:endParaRPr/>
          </a:p>
        </p:txBody>
      </p:sp>
      <p:sp>
        <p:nvSpPr>
          <p:cNvPr id="135" name="object 135"/>
          <p:cNvSpPr/>
          <p:nvPr/>
        </p:nvSpPr>
        <p:spPr>
          <a:xfrm>
            <a:off x="0" y="1015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9"/>
          </a:solidFill>
        </p:spPr>
        <p:txBody>
          <a:bodyPr wrap="square" lIns="0" tIns="0" rIns="0" bIns="0" rtlCol="0">
            <a:noAutofit/>
          </a:bodyPr>
          <a:lstStyle/>
          <a:p>
            <a:endParaRPr/>
          </a:p>
        </p:txBody>
      </p:sp>
      <p:sp>
        <p:nvSpPr>
          <p:cNvPr id="136" name="object 136"/>
          <p:cNvSpPr/>
          <p:nvPr/>
        </p:nvSpPr>
        <p:spPr>
          <a:xfrm>
            <a:off x="0" y="1036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8"/>
          </a:solidFill>
        </p:spPr>
        <p:txBody>
          <a:bodyPr wrap="square" lIns="0" tIns="0" rIns="0" bIns="0" rtlCol="0">
            <a:noAutofit/>
          </a:bodyPr>
          <a:lstStyle/>
          <a:p>
            <a:endParaRPr/>
          </a:p>
        </p:txBody>
      </p:sp>
      <p:sp>
        <p:nvSpPr>
          <p:cNvPr id="137" name="object 137"/>
          <p:cNvSpPr/>
          <p:nvPr/>
        </p:nvSpPr>
        <p:spPr>
          <a:xfrm>
            <a:off x="0" y="1058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167"/>
          </a:solidFill>
        </p:spPr>
        <p:txBody>
          <a:bodyPr wrap="square" lIns="0" tIns="0" rIns="0" bIns="0" rtlCol="0">
            <a:noAutofit/>
          </a:bodyPr>
          <a:lstStyle/>
          <a:p>
            <a:endParaRPr/>
          </a:p>
        </p:txBody>
      </p:sp>
      <p:sp>
        <p:nvSpPr>
          <p:cNvPr id="138" name="object 138"/>
          <p:cNvSpPr/>
          <p:nvPr/>
        </p:nvSpPr>
        <p:spPr>
          <a:xfrm>
            <a:off x="0" y="1078865"/>
            <a:ext cx="9138920" cy="45720"/>
          </a:xfrm>
          <a:custGeom>
            <a:avLst/>
            <a:gdLst/>
            <a:ahLst/>
            <a:cxnLst/>
            <a:rect l="l" t="t" r="r" b="b"/>
            <a:pathLst>
              <a:path w="9138920" h="45720">
                <a:moveTo>
                  <a:pt x="0" y="45720"/>
                </a:moveTo>
                <a:lnTo>
                  <a:pt x="9138920" y="45720"/>
                </a:lnTo>
                <a:lnTo>
                  <a:pt x="9138920" y="0"/>
                </a:lnTo>
                <a:lnTo>
                  <a:pt x="0" y="0"/>
                </a:lnTo>
                <a:lnTo>
                  <a:pt x="0" y="45720"/>
                </a:lnTo>
                <a:close/>
              </a:path>
            </a:pathLst>
          </a:custGeom>
          <a:solidFill>
            <a:srgbClr val="002166"/>
          </a:solidFill>
        </p:spPr>
        <p:txBody>
          <a:bodyPr wrap="square" lIns="0" tIns="0" rIns="0" bIns="0" rtlCol="0">
            <a:noAutofit/>
          </a:bodyPr>
          <a:lstStyle/>
          <a:p>
            <a:endParaRPr/>
          </a:p>
        </p:txBody>
      </p:sp>
      <p:sp>
        <p:nvSpPr>
          <p:cNvPr id="139" name="object 139"/>
          <p:cNvSpPr/>
          <p:nvPr/>
        </p:nvSpPr>
        <p:spPr>
          <a:xfrm>
            <a:off x="0" y="1122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4"/>
          </a:solidFill>
        </p:spPr>
        <p:txBody>
          <a:bodyPr wrap="square" lIns="0" tIns="0" rIns="0" bIns="0" rtlCol="0">
            <a:noAutofit/>
          </a:bodyPr>
          <a:lstStyle/>
          <a:p>
            <a:endParaRPr/>
          </a:p>
        </p:txBody>
      </p:sp>
      <p:sp>
        <p:nvSpPr>
          <p:cNvPr id="140" name="object 140"/>
          <p:cNvSpPr/>
          <p:nvPr/>
        </p:nvSpPr>
        <p:spPr>
          <a:xfrm>
            <a:off x="0" y="1143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3"/>
          </a:solidFill>
        </p:spPr>
        <p:txBody>
          <a:bodyPr wrap="square" lIns="0" tIns="0" rIns="0" bIns="0" rtlCol="0">
            <a:noAutofit/>
          </a:bodyPr>
          <a:lstStyle/>
          <a:p>
            <a:endParaRPr/>
          </a:p>
        </p:txBody>
      </p:sp>
      <p:sp>
        <p:nvSpPr>
          <p:cNvPr id="141" name="object 141"/>
          <p:cNvSpPr/>
          <p:nvPr/>
        </p:nvSpPr>
        <p:spPr>
          <a:xfrm>
            <a:off x="0" y="1163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2"/>
          </a:solidFill>
        </p:spPr>
        <p:txBody>
          <a:bodyPr wrap="square" lIns="0" tIns="0" rIns="0" bIns="0" rtlCol="0">
            <a:noAutofit/>
          </a:bodyPr>
          <a:lstStyle/>
          <a:p>
            <a:endParaRPr/>
          </a:p>
        </p:txBody>
      </p:sp>
      <p:sp>
        <p:nvSpPr>
          <p:cNvPr id="142" name="object 142"/>
          <p:cNvSpPr/>
          <p:nvPr/>
        </p:nvSpPr>
        <p:spPr>
          <a:xfrm>
            <a:off x="0" y="1185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1"/>
          </a:solidFill>
        </p:spPr>
        <p:txBody>
          <a:bodyPr wrap="square" lIns="0" tIns="0" rIns="0" bIns="0" rtlCol="0">
            <a:noAutofit/>
          </a:bodyPr>
          <a:lstStyle/>
          <a:p>
            <a:endParaRPr/>
          </a:p>
        </p:txBody>
      </p:sp>
      <p:sp>
        <p:nvSpPr>
          <p:cNvPr id="143" name="object 143"/>
          <p:cNvSpPr/>
          <p:nvPr/>
        </p:nvSpPr>
        <p:spPr>
          <a:xfrm>
            <a:off x="0" y="1207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0"/>
          </a:solidFill>
        </p:spPr>
        <p:txBody>
          <a:bodyPr wrap="square" lIns="0" tIns="0" rIns="0" bIns="0" rtlCol="0">
            <a:noAutofit/>
          </a:bodyPr>
          <a:lstStyle/>
          <a:p>
            <a:endParaRPr/>
          </a:p>
        </p:txBody>
      </p:sp>
      <p:sp>
        <p:nvSpPr>
          <p:cNvPr id="144" name="object 144"/>
          <p:cNvSpPr/>
          <p:nvPr/>
        </p:nvSpPr>
        <p:spPr>
          <a:xfrm>
            <a:off x="0" y="1227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5F"/>
          </a:solidFill>
        </p:spPr>
        <p:txBody>
          <a:bodyPr wrap="square" lIns="0" tIns="0" rIns="0" bIns="0" rtlCol="0">
            <a:noAutofit/>
          </a:bodyPr>
          <a:lstStyle/>
          <a:p>
            <a:endParaRPr/>
          </a:p>
        </p:txBody>
      </p:sp>
      <p:sp>
        <p:nvSpPr>
          <p:cNvPr id="145" name="object 145"/>
          <p:cNvSpPr/>
          <p:nvPr/>
        </p:nvSpPr>
        <p:spPr>
          <a:xfrm>
            <a:off x="0" y="1249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E"/>
          </a:solidFill>
        </p:spPr>
        <p:txBody>
          <a:bodyPr wrap="square" lIns="0" tIns="0" rIns="0" bIns="0" rtlCol="0">
            <a:noAutofit/>
          </a:bodyPr>
          <a:lstStyle/>
          <a:p>
            <a:endParaRPr/>
          </a:p>
        </p:txBody>
      </p:sp>
      <p:sp>
        <p:nvSpPr>
          <p:cNvPr id="146" name="object 146"/>
          <p:cNvSpPr/>
          <p:nvPr/>
        </p:nvSpPr>
        <p:spPr>
          <a:xfrm>
            <a:off x="0" y="1270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D"/>
          </a:solidFill>
        </p:spPr>
        <p:txBody>
          <a:bodyPr wrap="square" lIns="0" tIns="0" rIns="0" bIns="0" rtlCol="0">
            <a:noAutofit/>
          </a:bodyPr>
          <a:lstStyle/>
          <a:p>
            <a:endParaRPr/>
          </a:p>
        </p:txBody>
      </p:sp>
      <p:sp>
        <p:nvSpPr>
          <p:cNvPr id="147" name="object 147"/>
          <p:cNvSpPr/>
          <p:nvPr/>
        </p:nvSpPr>
        <p:spPr>
          <a:xfrm>
            <a:off x="0" y="1290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C"/>
          </a:solidFill>
        </p:spPr>
        <p:txBody>
          <a:bodyPr wrap="square" lIns="0" tIns="0" rIns="0" bIns="0" rtlCol="0">
            <a:noAutofit/>
          </a:bodyPr>
          <a:lstStyle/>
          <a:p>
            <a:endParaRPr/>
          </a:p>
        </p:txBody>
      </p:sp>
      <p:sp>
        <p:nvSpPr>
          <p:cNvPr id="148" name="object 148"/>
          <p:cNvSpPr/>
          <p:nvPr/>
        </p:nvSpPr>
        <p:spPr>
          <a:xfrm>
            <a:off x="0" y="1312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B"/>
          </a:solidFill>
        </p:spPr>
        <p:txBody>
          <a:bodyPr wrap="square" lIns="0" tIns="0" rIns="0" bIns="0" rtlCol="0">
            <a:noAutofit/>
          </a:bodyPr>
          <a:lstStyle/>
          <a:p>
            <a:endParaRPr/>
          </a:p>
        </p:txBody>
      </p:sp>
      <p:sp>
        <p:nvSpPr>
          <p:cNvPr id="149" name="object 149"/>
          <p:cNvSpPr/>
          <p:nvPr/>
        </p:nvSpPr>
        <p:spPr>
          <a:xfrm>
            <a:off x="0" y="1334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A"/>
          </a:solidFill>
        </p:spPr>
        <p:txBody>
          <a:bodyPr wrap="square" lIns="0" tIns="0" rIns="0" bIns="0" rtlCol="0">
            <a:noAutofit/>
          </a:bodyPr>
          <a:lstStyle/>
          <a:p>
            <a:endParaRPr/>
          </a:p>
        </p:txBody>
      </p:sp>
      <p:sp>
        <p:nvSpPr>
          <p:cNvPr id="150" name="object 150"/>
          <p:cNvSpPr/>
          <p:nvPr/>
        </p:nvSpPr>
        <p:spPr>
          <a:xfrm>
            <a:off x="0" y="1355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9"/>
          </a:solidFill>
        </p:spPr>
        <p:txBody>
          <a:bodyPr wrap="square" lIns="0" tIns="0" rIns="0" bIns="0" rtlCol="0">
            <a:noAutofit/>
          </a:bodyPr>
          <a:lstStyle/>
          <a:p>
            <a:endParaRPr/>
          </a:p>
        </p:txBody>
      </p:sp>
      <p:sp>
        <p:nvSpPr>
          <p:cNvPr id="151" name="object 151"/>
          <p:cNvSpPr/>
          <p:nvPr/>
        </p:nvSpPr>
        <p:spPr>
          <a:xfrm>
            <a:off x="0" y="1376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8"/>
          </a:solidFill>
        </p:spPr>
        <p:txBody>
          <a:bodyPr wrap="square" lIns="0" tIns="0" rIns="0" bIns="0" rtlCol="0">
            <a:noAutofit/>
          </a:bodyPr>
          <a:lstStyle/>
          <a:p>
            <a:endParaRPr/>
          </a:p>
        </p:txBody>
      </p:sp>
      <p:sp>
        <p:nvSpPr>
          <p:cNvPr id="152" name="object 152"/>
          <p:cNvSpPr/>
          <p:nvPr/>
        </p:nvSpPr>
        <p:spPr>
          <a:xfrm>
            <a:off x="0" y="1397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7"/>
          </a:solidFill>
        </p:spPr>
        <p:txBody>
          <a:bodyPr wrap="square" lIns="0" tIns="0" rIns="0" bIns="0" rtlCol="0">
            <a:noAutofit/>
          </a:bodyPr>
          <a:lstStyle/>
          <a:p>
            <a:endParaRPr/>
          </a:p>
        </p:txBody>
      </p:sp>
      <p:sp>
        <p:nvSpPr>
          <p:cNvPr id="153" name="object 153"/>
          <p:cNvSpPr/>
          <p:nvPr/>
        </p:nvSpPr>
        <p:spPr>
          <a:xfrm>
            <a:off x="0" y="141795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B56"/>
          </a:solidFill>
        </p:spPr>
        <p:txBody>
          <a:bodyPr wrap="square" lIns="0" tIns="0" rIns="0" bIns="0" rtlCol="0">
            <a:noAutofit/>
          </a:bodyPr>
          <a:lstStyle/>
          <a:p>
            <a:endParaRPr/>
          </a:p>
        </p:txBody>
      </p:sp>
      <p:sp>
        <p:nvSpPr>
          <p:cNvPr id="154" name="object 154"/>
          <p:cNvSpPr/>
          <p:nvPr/>
        </p:nvSpPr>
        <p:spPr>
          <a:xfrm>
            <a:off x="0" y="1439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5"/>
          </a:solidFill>
        </p:spPr>
        <p:txBody>
          <a:bodyPr wrap="square" lIns="0" tIns="0" rIns="0" bIns="0" rtlCol="0">
            <a:noAutofit/>
          </a:bodyPr>
          <a:lstStyle/>
          <a:p>
            <a:endParaRPr/>
          </a:p>
        </p:txBody>
      </p:sp>
      <p:sp>
        <p:nvSpPr>
          <p:cNvPr id="155" name="object 155"/>
          <p:cNvSpPr/>
          <p:nvPr/>
        </p:nvSpPr>
        <p:spPr>
          <a:xfrm>
            <a:off x="0" y="1461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4"/>
          </a:solidFill>
        </p:spPr>
        <p:txBody>
          <a:bodyPr wrap="square" lIns="0" tIns="0" rIns="0" bIns="0" rtlCol="0">
            <a:noAutofit/>
          </a:bodyPr>
          <a:lstStyle/>
          <a:p>
            <a:endParaRPr/>
          </a:p>
        </p:txBody>
      </p:sp>
      <p:sp>
        <p:nvSpPr>
          <p:cNvPr id="156" name="object 156"/>
          <p:cNvSpPr/>
          <p:nvPr/>
        </p:nvSpPr>
        <p:spPr>
          <a:xfrm>
            <a:off x="0" y="1482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3"/>
          </a:solidFill>
        </p:spPr>
        <p:txBody>
          <a:bodyPr wrap="square" lIns="0" tIns="0" rIns="0" bIns="0" rtlCol="0">
            <a:noAutofit/>
          </a:bodyPr>
          <a:lstStyle/>
          <a:p>
            <a:endParaRPr/>
          </a:p>
        </p:txBody>
      </p:sp>
      <p:sp>
        <p:nvSpPr>
          <p:cNvPr id="157" name="object 157"/>
          <p:cNvSpPr/>
          <p:nvPr/>
        </p:nvSpPr>
        <p:spPr>
          <a:xfrm>
            <a:off x="0" y="1503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2"/>
          </a:solidFill>
        </p:spPr>
        <p:txBody>
          <a:bodyPr wrap="square" lIns="0" tIns="0" rIns="0" bIns="0" rtlCol="0">
            <a:noAutofit/>
          </a:bodyPr>
          <a:lstStyle/>
          <a:p>
            <a:endParaRPr/>
          </a:p>
        </p:txBody>
      </p:sp>
      <p:sp>
        <p:nvSpPr>
          <p:cNvPr id="158" name="object 158"/>
          <p:cNvSpPr/>
          <p:nvPr/>
        </p:nvSpPr>
        <p:spPr>
          <a:xfrm>
            <a:off x="0" y="1524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1"/>
          </a:solidFill>
        </p:spPr>
        <p:txBody>
          <a:bodyPr wrap="square" lIns="0" tIns="0" rIns="0" bIns="0" rtlCol="0">
            <a:noAutofit/>
          </a:bodyPr>
          <a:lstStyle/>
          <a:p>
            <a:endParaRPr/>
          </a:p>
        </p:txBody>
      </p:sp>
      <p:sp>
        <p:nvSpPr>
          <p:cNvPr id="159" name="object 159"/>
          <p:cNvSpPr/>
          <p:nvPr/>
        </p:nvSpPr>
        <p:spPr>
          <a:xfrm>
            <a:off x="0" y="1546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50"/>
          </a:solidFill>
        </p:spPr>
        <p:txBody>
          <a:bodyPr wrap="square" lIns="0" tIns="0" rIns="0" bIns="0" rtlCol="0">
            <a:noAutofit/>
          </a:bodyPr>
          <a:lstStyle/>
          <a:p>
            <a:endParaRPr/>
          </a:p>
        </p:txBody>
      </p:sp>
      <p:sp>
        <p:nvSpPr>
          <p:cNvPr id="160" name="object 160"/>
          <p:cNvSpPr/>
          <p:nvPr/>
        </p:nvSpPr>
        <p:spPr>
          <a:xfrm>
            <a:off x="0" y="15665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94F"/>
          </a:solidFill>
        </p:spPr>
        <p:txBody>
          <a:bodyPr wrap="square" lIns="0" tIns="0" rIns="0" bIns="0" rtlCol="0">
            <a:noAutofit/>
          </a:bodyPr>
          <a:lstStyle/>
          <a:p>
            <a:endParaRPr/>
          </a:p>
        </p:txBody>
      </p:sp>
      <p:sp>
        <p:nvSpPr>
          <p:cNvPr id="161" name="object 161"/>
          <p:cNvSpPr/>
          <p:nvPr/>
        </p:nvSpPr>
        <p:spPr>
          <a:xfrm>
            <a:off x="0" y="1588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4E"/>
          </a:solidFill>
        </p:spPr>
        <p:txBody>
          <a:bodyPr wrap="square" lIns="0" tIns="0" rIns="0" bIns="0" rtlCol="0">
            <a:noAutofit/>
          </a:bodyPr>
          <a:lstStyle/>
          <a:p>
            <a:endParaRPr/>
          </a:p>
        </p:txBody>
      </p:sp>
      <p:sp>
        <p:nvSpPr>
          <p:cNvPr id="162" name="object 162"/>
          <p:cNvSpPr/>
          <p:nvPr/>
        </p:nvSpPr>
        <p:spPr>
          <a:xfrm>
            <a:off x="0" y="1609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D"/>
          </a:solidFill>
        </p:spPr>
        <p:txBody>
          <a:bodyPr wrap="square" lIns="0" tIns="0" rIns="0" bIns="0" rtlCol="0">
            <a:noAutofit/>
          </a:bodyPr>
          <a:lstStyle/>
          <a:p>
            <a:endParaRPr/>
          </a:p>
        </p:txBody>
      </p:sp>
      <p:sp>
        <p:nvSpPr>
          <p:cNvPr id="163" name="object 163"/>
          <p:cNvSpPr/>
          <p:nvPr/>
        </p:nvSpPr>
        <p:spPr>
          <a:xfrm>
            <a:off x="0" y="16300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84C"/>
          </a:solidFill>
        </p:spPr>
        <p:txBody>
          <a:bodyPr wrap="square" lIns="0" tIns="0" rIns="0" bIns="0" rtlCol="0">
            <a:noAutofit/>
          </a:bodyPr>
          <a:lstStyle/>
          <a:p>
            <a:endParaRPr/>
          </a:p>
        </p:txBody>
      </p:sp>
      <p:sp>
        <p:nvSpPr>
          <p:cNvPr id="164" name="object 164"/>
          <p:cNvSpPr/>
          <p:nvPr/>
        </p:nvSpPr>
        <p:spPr>
          <a:xfrm>
            <a:off x="0" y="1651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B"/>
          </a:solidFill>
        </p:spPr>
        <p:txBody>
          <a:bodyPr wrap="square" lIns="0" tIns="0" rIns="0" bIns="0" rtlCol="0">
            <a:noAutofit/>
          </a:bodyPr>
          <a:lstStyle/>
          <a:p>
            <a:endParaRPr/>
          </a:p>
        </p:txBody>
      </p:sp>
      <p:sp>
        <p:nvSpPr>
          <p:cNvPr id="165" name="object 165"/>
          <p:cNvSpPr/>
          <p:nvPr/>
        </p:nvSpPr>
        <p:spPr>
          <a:xfrm>
            <a:off x="0" y="1673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A"/>
          </a:solidFill>
        </p:spPr>
        <p:txBody>
          <a:bodyPr wrap="square" lIns="0" tIns="0" rIns="0" bIns="0" rtlCol="0">
            <a:noAutofit/>
          </a:bodyPr>
          <a:lstStyle/>
          <a:p>
            <a:endParaRPr/>
          </a:p>
        </p:txBody>
      </p:sp>
      <p:sp>
        <p:nvSpPr>
          <p:cNvPr id="166" name="object 166"/>
          <p:cNvSpPr/>
          <p:nvPr/>
        </p:nvSpPr>
        <p:spPr>
          <a:xfrm>
            <a:off x="0" y="1694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9"/>
          </a:solidFill>
        </p:spPr>
        <p:txBody>
          <a:bodyPr wrap="square" lIns="0" tIns="0" rIns="0" bIns="0" rtlCol="0">
            <a:noAutofit/>
          </a:bodyPr>
          <a:lstStyle/>
          <a:p>
            <a:endParaRPr/>
          </a:p>
        </p:txBody>
      </p:sp>
      <p:sp>
        <p:nvSpPr>
          <p:cNvPr id="167" name="object 167"/>
          <p:cNvSpPr/>
          <p:nvPr/>
        </p:nvSpPr>
        <p:spPr>
          <a:xfrm>
            <a:off x="0" y="1715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8"/>
          </a:solidFill>
        </p:spPr>
        <p:txBody>
          <a:bodyPr wrap="square" lIns="0" tIns="0" rIns="0" bIns="0" rtlCol="0">
            <a:noAutofit/>
          </a:bodyPr>
          <a:lstStyle/>
          <a:p>
            <a:endParaRPr/>
          </a:p>
        </p:txBody>
      </p:sp>
      <p:sp>
        <p:nvSpPr>
          <p:cNvPr id="168" name="object 168"/>
          <p:cNvSpPr/>
          <p:nvPr/>
        </p:nvSpPr>
        <p:spPr>
          <a:xfrm>
            <a:off x="0" y="1736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7"/>
          </a:solidFill>
        </p:spPr>
        <p:txBody>
          <a:bodyPr wrap="square" lIns="0" tIns="0" rIns="0" bIns="0" rtlCol="0">
            <a:noAutofit/>
          </a:bodyPr>
          <a:lstStyle/>
          <a:p>
            <a:endParaRPr/>
          </a:p>
        </p:txBody>
      </p:sp>
      <p:sp>
        <p:nvSpPr>
          <p:cNvPr id="169" name="object 169"/>
          <p:cNvSpPr/>
          <p:nvPr/>
        </p:nvSpPr>
        <p:spPr>
          <a:xfrm>
            <a:off x="0" y="1758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6"/>
          </a:solidFill>
        </p:spPr>
        <p:txBody>
          <a:bodyPr wrap="square" lIns="0" tIns="0" rIns="0" bIns="0" rtlCol="0">
            <a:noAutofit/>
          </a:bodyPr>
          <a:lstStyle/>
          <a:p>
            <a:endParaRPr/>
          </a:p>
        </p:txBody>
      </p:sp>
      <p:sp>
        <p:nvSpPr>
          <p:cNvPr id="170" name="object 170"/>
          <p:cNvSpPr/>
          <p:nvPr/>
        </p:nvSpPr>
        <p:spPr>
          <a:xfrm>
            <a:off x="0" y="177863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645"/>
          </a:solidFill>
        </p:spPr>
        <p:txBody>
          <a:bodyPr wrap="square" lIns="0" tIns="0" rIns="0" bIns="0" rtlCol="0">
            <a:noAutofit/>
          </a:bodyPr>
          <a:lstStyle/>
          <a:p>
            <a:endParaRPr/>
          </a:p>
        </p:txBody>
      </p:sp>
      <p:sp>
        <p:nvSpPr>
          <p:cNvPr id="171" name="object 171"/>
          <p:cNvSpPr/>
          <p:nvPr/>
        </p:nvSpPr>
        <p:spPr>
          <a:xfrm>
            <a:off x="0" y="1800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4"/>
          </a:solidFill>
        </p:spPr>
        <p:txBody>
          <a:bodyPr wrap="square" lIns="0" tIns="0" rIns="0" bIns="0" rtlCol="0">
            <a:noAutofit/>
          </a:bodyPr>
          <a:lstStyle/>
          <a:p>
            <a:endParaRPr/>
          </a:p>
        </p:txBody>
      </p:sp>
      <p:sp>
        <p:nvSpPr>
          <p:cNvPr id="172" name="object 172"/>
          <p:cNvSpPr/>
          <p:nvPr/>
        </p:nvSpPr>
        <p:spPr>
          <a:xfrm>
            <a:off x="0" y="1821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3"/>
          </a:solidFill>
        </p:spPr>
        <p:txBody>
          <a:bodyPr wrap="square" lIns="0" tIns="0" rIns="0" bIns="0" rtlCol="0">
            <a:noAutofit/>
          </a:bodyPr>
          <a:lstStyle/>
          <a:p>
            <a:endParaRPr/>
          </a:p>
        </p:txBody>
      </p:sp>
      <p:sp>
        <p:nvSpPr>
          <p:cNvPr id="173" name="object 173"/>
          <p:cNvSpPr/>
          <p:nvPr/>
        </p:nvSpPr>
        <p:spPr>
          <a:xfrm>
            <a:off x="0" y="1842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2"/>
          </a:solidFill>
        </p:spPr>
        <p:txBody>
          <a:bodyPr wrap="square" lIns="0" tIns="0" rIns="0" bIns="0" rtlCol="0">
            <a:noAutofit/>
          </a:bodyPr>
          <a:lstStyle/>
          <a:p>
            <a:endParaRPr/>
          </a:p>
        </p:txBody>
      </p:sp>
      <p:sp>
        <p:nvSpPr>
          <p:cNvPr id="174" name="object 174"/>
          <p:cNvSpPr/>
          <p:nvPr/>
        </p:nvSpPr>
        <p:spPr>
          <a:xfrm>
            <a:off x="0" y="1863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1"/>
          </a:solidFill>
        </p:spPr>
        <p:txBody>
          <a:bodyPr wrap="square" lIns="0" tIns="0" rIns="0" bIns="0" rtlCol="0">
            <a:noAutofit/>
          </a:bodyPr>
          <a:lstStyle/>
          <a:p>
            <a:endParaRPr/>
          </a:p>
        </p:txBody>
      </p:sp>
      <p:sp>
        <p:nvSpPr>
          <p:cNvPr id="175" name="object 175"/>
          <p:cNvSpPr/>
          <p:nvPr/>
        </p:nvSpPr>
        <p:spPr>
          <a:xfrm>
            <a:off x="0" y="1885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0"/>
          </a:solidFill>
        </p:spPr>
        <p:txBody>
          <a:bodyPr wrap="square" lIns="0" tIns="0" rIns="0" bIns="0" rtlCol="0">
            <a:noAutofit/>
          </a:bodyPr>
          <a:lstStyle/>
          <a:p>
            <a:endParaRPr/>
          </a:p>
        </p:txBody>
      </p:sp>
      <p:sp>
        <p:nvSpPr>
          <p:cNvPr id="176" name="object 176"/>
          <p:cNvSpPr/>
          <p:nvPr/>
        </p:nvSpPr>
        <p:spPr>
          <a:xfrm>
            <a:off x="0" y="1906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3F"/>
          </a:solidFill>
        </p:spPr>
        <p:txBody>
          <a:bodyPr wrap="square" lIns="0" tIns="0" rIns="0" bIns="0" rtlCol="0">
            <a:noAutofit/>
          </a:bodyPr>
          <a:lstStyle/>
          <a:p>
            <a:endParaRPr/>
          </a:p>
        </p:txBody>
      </p:sp>
      <p:sp>
        <p:nvSpPr>
          <p:cNvPr id="177" name="object 177"/>
          <p:cNvSpPr/>
          <p:nvPr/>
        </p:nvSpPr>
        <p:spPr>
          <a:xfrm>
            <a:off x="0" y="1927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E"/>
          </a:solidFill>
        </p:spPr>
        <p:txBody>
          <a:bodyPr wrap="square" lIns="0" tIns="0" rIns="0" bIns="0" rtlCol="0">
            <a:noAutofit/>
          </a:bodyPr>
          <a:lstStyle/>
          <a:p>
            <a:endParaRPr/>
          </a:p>
        </p:txBody>
      </p:sp>
      <p:sp>
        <p:nvSpPr>
          <p:cNvPr id="178" name="object 178"/>
          <p:cNvSpPr/>
          <p:nvPr/>
        </p:nvSpPr>
        <p:spPr>
          <a:xfrm>
            <a:off x="0" y="1948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D"/>
          </a:solidFill>
        </p:spPr>
        <p:txBody>
          <a:bodyPr wrap="square" lIns="0" tIns="0" rIns="0" bIns="0" rtlCol="0">
            <a:noAutofit/>
          </a:bodyPr>
          <a:lstStyle/>
          <a:p>
            <a:endParaRPr/>
          </a:p>
        </p:txBody>
      </p:sp>
      <p:sp>
        <p:nvSpPr>
          <p:cNvPr id="179" name="object 179"/>
          <p:cNvSpPr/>
          <p:nvPr/>
        </p:nvSpPr>
        <p:spPr>
          <a:xfrm>
            <a:off x="0" y="1970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C"/>
          </a:solidFill>
        </p:spPr>
        <p:txBody>
          <a:bodyPr wrap="square" lIns="0" tIns="0" rIns="0" bIns="0" rtlCol="0">
            <a:noAutofit/>
          </a:bodyPr>
          <a:lstStyle/>
          <a:p>
            <a:endParaRPr/>
          </a:p>
        </p:txBody>
      </p:sp>
      <p:sp>
        <p:nvSpPr>
          <p:cNvPr id="180" name="object 180"/>
          <p:cNvSpPr/>
          <p:nvPr/>
        </p:nvSpPr>
        <p:spPr>
          <a:xfrm>
            <a:off x="0" y="1990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B"/>
          </a:solidFill>
        </p:spPr>
        <p:txBody>
          <a:bodyPr wrap="square" lIns="0" tIns="0" rIns="0" bIns="0" rtlCol="0">
            <a:noAutofit/>
          </a:bodyPr>
          <a:lstStyle/>
          <a:p>
            <a:endParaRPr/>
          </a:p>
        </p:txBody>
      </p:sp>
      <p:sp>
        <p:nvSpPr>
          <p:cNvPr id="181" name="object 181"/>
          <p:cNvSpPr/>
          <p:nvPr/>
        </p:nvSpPr>
        <p:spPr>
          <a:xfrm>
            <a:off x="0" y="2012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A"/>
          </a:solidFill>
        </p:spPr>
        <p:txBody>
          <a:bodyPr wrap="square" lIns="0" tIns="0" rIns="0" bIns="0" rtlCol="0">
            <a:noAutofit/>
          </a:bodyPr>
          <a:lstStyle/>
          <a:p>
            <a:endParaRPr/>
          </a:p>
        </p:txBody>
      </p:sp>
      <p:sp>
        <p:nvSpPr>
          <p:cNvPr id="182" name="object 182"/>
          <p:cNvSpPr/>
          <p:nvPr/>
        </p:nvSpPr>
        <p:spPr>
          <a:xfrm>
            <a:off x="0" y="2033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9"/>
          </a:solidFill>
        </p:spPr>
        <p:txBody>
          <a:bodyPr wrap="square" lIns="0" tIns="0" rIns="0" bIns="0" rtlCol="0">
            <a:noAutofit/>
          </a:bodyPr>
          <a:lstStyle/>
          <a:p>
            <a:endParaRPr/>
          </a:p>
        </p:txBody>
      </p:sp>
      <p:sp>
        <p:nvSpPr>
          <p:cNvPr id="183" name="object 183"/>
          <p:cNvSpPr/>
          <p:nvPr/>
        </p:nvSpPr>
        <p:spPr>
          <a:xfrm>
            <a:off x="0" y="2054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8"/>
          </a:solidFill>
        </p:spPr>
        <p:txBody>
          <a:bodyPr wrap="square" lIns="0" tIns="0" rIns="0" bIns="0" rtlCol="0">
            <a:noAutofit/>
          </a:bodyPr>
          <a:lstStyle/>
          <a:p>
            <a:endParaRPr/>
          </a:p>
        </p:txBody>
      </p:sp>
      <p:sp>
        <p:nvSpPr>
          <p:cNvPr id="184" name="object 184"/>
          <p:cNvSpPr/>
          <p:nvPr/>
        </p:nvSpPr>
        <p:spPr>
          <a:xfrm>
            <a:off x="0" y="2075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7"/>
          </a:solidFill>
        </p:spPr>
        <p:txBody>
          <a:bodyPr wrap="square" lIns="0" tIns="0" rIns="0" bIns="0" rtlCol="0">
            <a:noAutofit/>
          </a:bodyPr>
          <a:lstStyle/>
          <a:p>
            <a:endParaRPr/>
          </a:p>
        </p:txBody>
      </p:sp>
      <p:sp>
        <p:nvSpPr>
          <p:cNvPr id="185" name="object 185"/>
          <p:cNvSpPr/>
          <p:nvPr/>
        </p:nvSpPr>
        <p:spPr>
          <a:xfrm>
            <a:off x="0" y="2097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6"/>
          </a:solidFill>
        </p:spPr>
        <p:txBody>
          <a:bodyPr wrap="square" lIns="0" tIns="0" rIns="0" bIns="0" rtlCol="0">
            <a:noAutofit/>
          </a:bodyPr>
          <a:lstStyle/>
          <a:p>
            <a:endParaRPr/>
          </a:p>
        </p:txBody>
      </p:sp>
      <p:sp>
        <p:nvSpPr>
          <p:cNvPr id="186" name="object 186"/>
          <p:cNvSpPr/>
          <p:nvPr/>
        </p:nvSpPr>
        <p:spPr>
          <a:xfrm>
            <a:off x="0" y="211772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035"/>
          </a:solidFill>
        </p:spPr>
        <p:txBody>
          <a:bodyPr wrap="square" lIns="0" tIns="0" rIns="0" bIns="0" rtlCol="0">
            <a:noAutofit/>
          </a:bodyPr>
          <a:lstStyle/>
          <a:p>
            <a:endParaRPr/>
          </a:p>
        </p:txBody>
      </p:sp>
      <p:sp>
        <p:nvSpPr>
          <p:cNvPr id="187" name="object 187"/>
          <p:cNvSpPr/>
          <p:nvPr/>
        </p:nvSpPr>
        <p:spPr>
          <a:xfrm>
            <a:off x="0" y="2139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034"/>
          </a:solidFill>
        </p:spPr>
        <p:txBody>
          <a:bodyPr wrap="square" lIns="0" tIns="0" rIns="0" bIns="0" rtlCol="0">
            <a:noAutofit/>
          </a:bodyPr>
          <a:lstStyle/>
          <a:p>
            <a:endParaRPr/>
          </a:p>
        </p:txBody>
      </p:sp>
      <p:sp>
        <p:nvSpPr>
          <p:cNvPr id="188" name="object 188"/>
          <p:cNvSpPr/>
          <p:nvPr/>
        </p:nvSpPr>
        <p:spPr>
          <a:xfrm>
            <a:off x="0" y="2160905"/>
            <a:ext cx="9138920" cy="45719"/>
          </a:xfrm>
          <a:custGeom>
            <a:avLst/>
            <a:gdLst/>
            <a:ahLst/>
            <a:cxnLst/>
            <a:rect l="l" t="t" r="r" b="b"/>
            <a:pathLst>
              <a:path w="9138920" h="45719">
                <a:moveTo>
                  <a:pt x="0" y="45719"/>
                </a:moveTo>
                <a:lnTo>
                  <a:pt x="9138920" y="45719"/>
                </a:lnTo>
                <a:lnTo>
                  <a:pt x="9138920" y="0"/>
                </a:lnTo>
                <a:lnTo>
                  <a:pt x="0" y="0"/>
                </a:lnTo>
                <a:lnTo>
                  <a:pt x="0" y="45719"/>
                </a:lnTo>
                <a:close/>
              </a:path>
            </a:pathLst>
          </a:custGeom>
          <a:solidFill>
            <a:srgbClr val="000F33"/>
          </a:solidFill>
        </p:spPr>
        <p:txBody>
          <a:bodyPr wrap="square" lIns="0" tIns="0" rIns="0" bIns="0" rtlCol="0">
            <a:noAutofit/>
          </a:bodyPr>
          <a:lstStyle/>
          <a:p>
            <a:endParaRPr/>
          </a:p>
        </p:txBody>
      </p:sp>
      <p:sp>
        <p:nvSpPr>
          <p:cNvPr id="189" name="object 189"/>
          <p:cNvSpPr/>
          <p:nvPr/>
        </p:nvSpPr>
        <p:spPr>
          <a:xfrm>
            <a:off x="0" y="2202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F31"/>
          </a:solidFill>
        </p:spPr>
        <p:txBody>
          <a:bodyPr wrap="square" lIns="0" tIns="0" rIns="0" bIns="0" rtlCol="0">
            <a:noAutofit/>
          </a:bodyPr>
          <a:lstStyle/>
          <a:p>
            <a:endParaRPr/>
          </a:p>
        </p:txBody>
      </p:sp>
      <p:sp>
        <p:nvSpPr>
          <p:cNvPr id="190" name="object 190"/>
          <p:cNvSpPr/>
          <p:nvPr/>
        </p:nvSpPr>
        <p:spPr>
          <a:xfrm>
            <a:off x="0" y="2224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30"/>
          </a:solidFill>
        </p:spPr>
        <p:txBody>
          <a:bodyPr wrap="square" lIns="0" tIns="0" rIns="0" bIns="0" rtlCol="0">
            <a:noAutofit/>
          </a:bodyPr>
          <a:lstStyle/>
          <a:p>
            <a:endParaRPr/>
          </a:p>
        </p:txBody>
      </p:sp>
      <p:sp>
        <p:nvSpPr>
          <p:cNvPr id="191" name="object 191"/>
          <p:cNvSpPr/>
          <p:nvPr/>
        </p:nvSpPr>
        <p:spPr>
          <a:xfrm>
            <a:off x="0" y="2245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F"/>
          </a:solidFill>
        </p:spPr>
        <p:txBody>
          <a:bodyPr wrap="square" lIns="0" tIns="0" rIns="0" bIns="0" rtlCol="0">
            <a:noAutofit/>
          </a:bodyPr>
          <a:lstStyle/>
          <a:p>
            <a:endParaRPr/>
          </a:p>
        </p:txBody>
      </p:sp>
      <p:sp>
        <p:nvSpPr>
          <p:cNvPr id="192" name="object 192"/>
          <p:cNvSpPr/>
          <p:nvPr/>
        </p:nvSpPr>
        <p:spPr>
          <a:xfrm>
            <a:off x="0" y="2266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E"/>
          </a:solidFill>
        </p:spPr>
        <p:txBody>
          <a:bodyPr wrap="square" lIns="0" tIns="0" rIns="0" bIns="0" rtlCol="0">
            <a:noAutofit/>
          </a:bodyPr>
          <a:lstStyle/>
          <a:p>
            <a:endParaRPr/>
          </a:p>
        </p:txBody>
      </p:sp>
      <p:sp>
        <p:nvSpPr>
          <p:cNvPr id="193" name="object 193"/>
          <p:cNvSpPr/>
          <p:nvPr/>
        </p:nvSpPr>
        <p:spPr>
          <a:xfrm>
            <a:off x="0" y="2287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D"/>
          </a:solidFill>
        </p:spPr>
        <p:txBody>
          <a:bodyPr wrap="square" lIns="0" tIns="0" rIns="0" bIns="0" rtlCol="0">
            <a:noAutofit/>
          </a:bodyPr>
          <a:lstStyle/>
          <a:p>
            <a:endParaRPr/>
          </a:p>
        </p:txBody>
      </p:sp>
      <p:sp>
        <p:nvSpPr>
          <p:cNvPr id="194" name="object 194"/>
          <p:cNvSpPr/>
          <p:nvPr/>
        </p:nvSpPr>
        <p:spPr>
          <a:xfrm>
            <a:off x="0" y="2309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C"/>
          </a:solidFill>
        </p:spPr>
        <p:txBody>
          <a:bodyPr wrap="square" lIns="0" tIns="0" rIns="0" bIns="0" rtlCol="0">
            <a:noAutofit/>
          </a:bodyPr>
          <a:lstStyle/>
          <a:p>
            <a:endParaRPr/>
          </a:p>
        </p:txBody>
      </p:sp>
      <p:sp>
        <p:nvSpPr>
          <p:cNvPr id="195" name="object 195"/>
          <p:cNvSpPr/>
          <p:nvPr/>
        </p:nvSpPr>
        <p:spPr>
          <a:xfrm>
            <a:off x="0" y="2329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D2B"/>
          </a:solidFill>
        </p:spPr>
        <p:txBody>
          <a:bodyPr wrap="square" lIns="0" tIns="0" rIns="0" bIns="0" rtlCol="0">
            <a:noAutofit/>
          </a:bodyPr>
          <a:lstStyle/>
          <a:p>
            <a:endParaRPr/>
          </a:p>
        </p:txBody>
      </p:sp>
      <p:sp>
        <p:nvSpPr>
          <p:cNvPr id="196" name="object 196"/>
          <p:cNvSpPr/>
          <p:nvPr/>
        </p:nvSpPr>
        <p:spPr>
          <a:xfrm>
            <a:off x="0" y="2351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A"/>
          </a:solidFill>
        </p:spPr>
        <p:txBody>
          <a:bodyPr wrap="square" lIns="0" tIns="0" rIns="0" bIns="0" rtlCol="0">
            <a:noAutofit/>
          </a:bodyPr>
          <a:lstStyle/>
          <a:p>
            <a:endParaRPr/>
          </a:p>
        </p:txBody>
      </p:sp>
      <p:sp>
        <p:nvSpPr>
          <p:cNvPr id="197" name="object 197"/>
          <p:cNvSpPr/>
          <p:nvPr/>
        </p:nvSpPr>
        <p:spPr>
          <a:xfrm>
            <a:off x="0" y="2372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9"/>
          </a:solidFill>
        </p:spPr>
        <p:txBody>
          <a:bodyPr wrap="square" lIns="0" tIns="0" rIns="0" bIns="0" rtlCol="0">
            <a:noAutofit/>
          </a:bodyPr>
          <a:lstStyle/>
          <a:p>
            <a:endParaRPr/>
          </a:p>
        </p:txBody>
      </p:sp>
      <p:sp>
        <p:nvSpPr>
          <p:cNvPr id="198" name="object 198"/>
          <p:cNvSpPr/>
          <p:nvPr/>
        </p:nvSpPr>
        <p:spPr>
          <a:xfrm>
            <a:off x="0" y="2394585"/>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C28"/>
          </a:solidFill>
        </p:spPr>
        <p:txBody>
          <a:bodyPr wrap="square" lIns="0" tIns="0" rIns="0" bIns="0" rtlCol="0">
            <a:noAutofit/>
          </a:bodyPr>
          <a:lstStyle/>
          <a:p>
            <a:endParaRPr/>
          </a:p>
        </p:txBody>
      </p:sp>
      <p:sp>
        <p:nvSpPr>
          <p:cNvPr id="199" name="object 199"/>
          <p:cNvSpPr/>
          <p:nvPr/>
        </p:nvSpPr>
        <p:spPr>
          <a:xfrm>
            <a:off x="0" y="2414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7"/>
          </a:solidFill>
        </p:spPr>
        <p:txBody>
          <a:bodyPr wrap="square" lIns="0" tIns="0" rIns="0" bIns="0" rtlCol="0">
            <a:noAutofit/>
          </a:bodyPr>
          <a:lstStyle/>
          <a:p>
            <a:endParaRPr/>
          </a:p>
        </p:txBody>
      </p:sp>
      <p:sp>
        <p:nvSpPr>
          <p:cNvPr id="200" name="object 200"/>
          <p:cNvSpPr/>
          <p:nvPr/>
        </p:nvSpPr>
        <p:spPr>
          <a:xfrm>
            <a:off x="0" y="2436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6"/>
          </a:solidFill>
        </p:spPr>
        <p:txBody>
          <a:bodyPr wrap="square" lIns="0" tIns="0" rIns="0" bIns="0" rtlCol="0">
            <a:noAutofit/>
          </a:bodyPr>
          <a:lstStyle/>
          <a:p>
            <a:endParaRPr/>
          </a:p>
        </p:txBody>
      </p:sp>
      <p:sp>
        <p:nvSpPr>
          <p:cNvPr id="201" name="object 201"/>
          <p:cNvSpPr/>
          <p:nvPr/>
        </p:nvSpPr>
        <p:spPr>
          <a:xfrm>
            <a:off x="0" y="2456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B25"/>
          </a:solidFill>
        </p:spPr>
        <p:txBody>
          <a:bodyPr wrap="square" lIns="0" tIns="0" rIns="0" bIns="0" rtlCol="0">
            <a:noAutofit/>
          </a:bodyPr>
          <a:lstStyle/>
          <a:p>
            <a:endParaRPr/>
          </a:p>
        </p:txBody>
      </p:sp>
      <p:sp>
        <p:nvSpPr>
          <p:cNvPr id="202" name="object 202"/>
          <p:cNvSpPr/>
          <p:nvPr/>
        </p:nvSpPr>
        <p:spPr>
          <a:xfrm>
            <a:off x="0" y="2478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4"/>
          </a:solidFill>
        </p:spPr>
        <p:txBody>
          <a:bodyPr wrap="square" lIns="0" tIns="0" rIns="0" bIns="0" rtlCol="0">
            <a:noAutofit/>
          </a:bodyPr>
          <a:lstStyle/>
          <a:p>
            <a:endParaRPr/>
          </a:p>
        </p:txBody>
      </p:sp>
      <p:sp>
        <p:nvSpPr>
          <p:cNvPr id="203" name="object 203"/>
          <p:cNvSpPr/>
          <p:nvPr/>
        </p:nvSpPr>
        <p:spPr>
          <a:xfrm>
            <a:off x="0" y="2499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3"/>
          </a:solidFill>
        </p:spPr>
        <p:txBody>
          <a:bodyPr wrap="square" lIns="0" tIns="0" rIns="0" bIns="0" rtlCol="0">
            <a:noAutofit/>
          </a:bodyPr>
          <a:lstStyle/>
          <a:p>
            <a:endParaRPr/>
          </a:p>
        </p:txBody>
      </p:sp>
      <p:sp>
        <p:nvSpPr>
          <p:cNvPr id="204" name="object 204"/>
          <p:cNvSpPr/>
          <p:nvPr/>
        </p:nvSpPr>
        <p:spPr>
          <a:xfrm>
            <a:off x="0" y="2521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2"/>
          </a:solidFill>
        </p:spPr>
        <p:txBody>
          <a:bodyPr wrap="square" lIns="0" tIns="0" rIns="0" bIns="0" rtlCol="0">
            <a:noAutofit/>
          </a:bodyPr>
          <a:lstStyle/>
          <a:p>
            <a:endParaRPr/>
          </a:p>
        </p:txBody>
      </p:sp>
      <p:sp>
        <p:nvSpPr>
          <p:cNvPr id="205" name="object 205"/>
          <p:cNvSpPr/>
          <p:nvPr/>
        </p:nvSpPr>
        <p:spPr>
          <a:xfrm>
            <a:off x="0" y="2541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921"/>
          </a:solidFill>
        </p:spPr>
        <p:txBody>
          <a:bodyPr wrap="square" lIns="0" tIns="0" rIns="0" bIns="0" rtlCol="0">
            <a:noAutofit/>
          </a:bodyPr>
          <a:lstStyle/>
          <a:p>
            <a:endParaRPr/>
          </a:p>
        </p:txBody>
      </p:sp>
      <p:sp>
        <p:nvSpPr>
          <p:cNvPr id="206" name="object 206"/>
          <p:cNvSpPr/>
          <p:nvPr/>
        </p:nvSpPr>
        <p:spPr>
          <a:xfrm>
            <a:off x="0" y="2563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20"/>
          </a:solidFill>
        </p:spPr>
        <p:txBody>
          <a:bodyPr wrap="square" lIns="0" tIns="0" rIns="0" bIns="0" rtlCol="0">
            <a:noAutofit/>
          </a:bodyPr>
          <a:lstStyle/>
          <a:p>
            <a:endParaRPr/>
          </a:p>
        </p:txBody>
      </p:sp>
      <p:sp>
        <p:nvSpPr>
          <p:cNvPr id="207" name="object 207"/>
          <p:cNvSpPr/>
          <p:nvPr/>
        </p:nvSpPr>
        <p:spPr>
          <a:xfrm>
            <a:off x="0" y="2585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1F"/>
          </a:solidFill>
        </p:spPr>
        <p:txBody>
          <a:bodyPr wrap="square" lIns="0" tIns="0" rIns="0" bIns="0" rtlCol="0">
            <a:noAutofit/>
          </a:bodyPr>
          <a:lstStyle/>
          <a:p>
            <a:endParaRPr/>
          </a:p>
        </p:txBody>
      </p:sp>
      <p:sp>
        <p:nvSpPr>
          <p:cNvPr id="208" name="object 208"/>
          <p:cNvSpPr/>
          <p:nvPr/>
        </p:nvSpPr>
        <p:spPr>
          <a:xfrm>
            <a:off x="0" y="260667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81E"/>
          </a:solidFill>
        </p:spPr>
        <p:txBody>
          <a:bodyPr wrap="square" lIns="0" tIns="0" rIns="0" bIns="0" rtlCol="0">
            <a:noAutofit/>
          </a:bodyPr>
          <a:lstStyle/>
          <a:p>
            <a:endParaRPr/>
          </a:p>
        </p:txBody>
      </p:sp>
      <p:sp>
        <p:nvSpPr>
          <p:cNvPr id="209" name="object 209"/>
          <p:cNvSpPr/>
          <p:nvPr/>
        </p:nvSpPr>
        <p:spPr>
          <a:xfrm>
            <a:off x="0" y="2626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D"/>
          </a:solidFill>
        </p:spPr>
        <p:txBody>
          <a:bodyPr wrap="square" lIns="0" tIns="0" rIns="0" bIns="0" rtlCol="0">
            <a:noAutofit/>
          </a:bodyPr>
          <a:lstStyle/>
          <a:p>
            <a:endParaRPr/>
          </a:p>
        </p:txBody>
      </p:sp>
      <p:sp>
        <p:nvSpPr>
          <p:cNvPr id="210" name="object 210"/>
          <p:cNvSpPr/>
          <p:nvPr/>
        </p:nvSpPr>
        <p:spPr>
          <a:xfrm>
            <a:off x="0" y="2648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C"/>
          </a:solidFill>
        </p:spPr>
        <p:txBody>
          <a:bodyPr wrap="square" lIns="0" tIns="0" rIns="0" bIns="0" rtlCol="0">
            <a:noAutofit/>
          </a:bodyPr>
          <a:lstStyle/>
          <a:p>
            <a:endParaRPr/>
          </a:p>
        </p:txBody>
      </p:sp>
      <p:sp>
        <p:nvSpPr>
          <p:cNvPr id="211" name="object 211"/>
          <p:cNvSpPr/>
          <p:nvPr/>
        </p:nvSpPr>
        <p:spPr>
          <a:xfrm>
            <a:off x="0" y="2668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71B"/>
          </a:solidFill>
        </p:spPr>
        <p:txBody>
          <a:bodyPr wrap="square" lIns="0" tIns="0" rIns="0" bIns="0" rtlCol="0">
            <a:noAutofit/>
          </a:bodyPr>
          <a:lstStyle/>
          <a:p>
            <a:endParaRPr/>
          </a:p>
        </p:txBody>
      </p:sp>
      <p:sp>
        <p:nvSpPr>
          <p:cNvPr id="212" name="object 212"/>
          <p:cNvSpPr/>
          <p:nvPr/>
        </p:nvSpPr>
        <p:spPr>
          <a:xfrm>
            <a:off x="0" y="2690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A"/>
          </a:solidFill>
        </p:spPr>
        <p:txBody>
          <a:bodyPr wrap="square" lIns="0" tIns="0" rIns="0" bIns="0" rtlCol="0">
            <a:noAutofit/>
          </a:bodyPr>
          <a:lstStyle/>
          <a:p>
            <a:endParaRPr/>
          </a:p>
        </p:txBody>
      </p:sp>
      <p:sp>
        <p:nvSpPr>
          <p:cNvPr id="213" name="object 213"/>
          <p:cNvSpPr/>
          <p:nvPr/>
        </p:nvSpPr>
        <p:spPr>
          <a:xfrm>
            <a:off x="0" y="2712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9"/>
          </a:solidFill>
        </p:spPr>
        <p:txBody>
          <a:bodyPr wrap="square" lIns="0" tIns="0" rIns="0" bIns="0" rtlCol="0">
            <a:noAutofit/>
          </a:bodyPr>
          <a:lstStyle/>
          <a:p>
            <a:endParaRPr/>
          </a:p>
        </p:txBody>
      </p:sp>
      <p:sp>
        <p:nvSpPr>
          <p:cNvPr id="214" name="object 214"/>
          <p:cNvSpPr/>
          <p:nvPr/>
        </p:nvSpPr>
        <p:spPr>
          <a:xfrm>
            <a:off x="0" y="273367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8"/>
          </a:solidFill>
        </p:spPr>
        <p:txBody>
          <a:bodyPr wrap="square" lIns="0" tIns="0" rIns="0" bIns="0" rtlCol="0">
            <a:noAutofit/>
          </a:bodyPr>
          <a:lstStyle/>
          <a:p>
            <a:endParaRPr/>
          </a:p>
        </p:txBody>
      </p:sp>
      <p:sp>
        <p:nvSpPr>
          <p:cNvPr id="215" name="object 215"/>
          <p:cNvSpPr/>
          <p:nvPr/>
        </p:nvSpPr>
        <p:spPr>
          <a:xfrm>
            <a:off x="0" y="2753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7"/>
          </a:solidFill>
        </p:spPr>
        <p:txBody>
          <a:bodyPr wrap="square" lIns="0" tIns="0" rIns="0" bIns="0" rtlCol="0">
            <a:noAutofit/>
          </a:bodyPr>
          <a:lstStyle/>
          <a:p>
            <a:endParaRPr/>
          </a:p>
        </p:txBody>
      </p:sp>
      <p:sp>
        <p:nvSpPr>
          <p:cNvPr id="216" name="object 216"/>
          <p:cNvSpPr/>
          <p:nvPr/>
        </p:nvSpPr>
        <p:spPr>
          <a:xfrm>
            <a:off x="0" y="2775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6"/>
          </a:solidFill>
        </p:spPr>
        <p:txBody>
          <a:bodyPr wrap="square" lIns="0" tIns="0" rIns="0" bIns="0" rtlCol="0">
            <a:noAutofit/>
          </a:bodyPr>
          <a:lstStyle/>
          <a:p>
            <a:endParaRPr/>
          </a:p>
        </p:txBody>
      </p:sp>
      <p:sp>
        <p:nvSpPr>
          <p:cNvPr id="217" name="object 217"/>
          <p:cNvSpPr/>
          <p:nvPr/>
        </p:nvSpPr>
        <p:spPr>
          <a:xfrm>
            <a:off x="0" y="2797174"/>
            <a:ext cx="9138920" cy="21589"/>
          </a:xfrm>
          <a:custGeom>
            <a:avLst/>
            <a:gdLst/>
            <a:ahLst/>
            <a:cxnLst/>
            <a:rect l="l" t="t" r="r" b="b"/>
            <a:pathLst>
              <a:path w="9138920" h="21589">
                <a:moveTo>
                  <a:pt x="0" y="21589"/>
                </a:moveTo>
                <a:lnTo>
                  <a:pt x="9138920" y="21589"/>
                </a:lnTo>
                <a:lnTo>
                  <a:pt x="9138920" y="0"/>
                </a:lnTo>
                <a:lnTo>
                  <a:pt x="0" y="0"/>
                </a:lnTo>
                <a:lnTo>
                  <a:pt x="0" y="21589"/>
                </a:lnTo>
                <a:close/>
              </a:path>
            </a:pathLst>
          </a:custGeom>
          <a:solidFill>
            <a:srgbClr val="000515"/>
          </a:solidFill>
        </p:spPr>
        <p:txBody>
          <a:bodyPr wrap="square" lIns="0" tIns="0" rIns="0" bIns="0" rtlCol="0">
            <a:noAutofit/>
          </a:bodyPr>
          <a:lstStyle/>
          <a:p>
            <a:endParaRPr/>
          </a:p>
        </p:txBody>
      </p:sp>
      <p:sp>
        <p:nvSpPr>
          <p:cNvPr id="218" name="object 218"/>
          <p:cNvSpPr txBox="1"/>
          <p:nvPr/>
        </p:nvSpPr>
        <p:spPr>
          <a:xfrm>
            <a:off x="1198880" y="489589"/>
            <a:ext cx="6811389" cy="381000"/>
          </a:xfrm>
          <a:prstGeom prst="rect">
            <a:avLst/>
          </a:prstGeom>
        </p:spPr>
        <p:txBody>
          <a:bodyPr wrap="square" lIns="0" tIns="0" rIns="0" bIns="0" rtlCol="0">
            <a:noAutofit/>
          </a:bodyPr>
          <a:lstStyle/>
          <a:p>
            <a:pPr marL="12700">
              <a:lnSpc>
                <a:spcPts val="2980"/>
              </a:lnSpc>
              <a:spcBef>
                <a:spcPts val="149"/>
              </a:spcBef>
            </a:pPr>
            <a:r>
              <a:rPr sz="4200" b="1" spc="-4" baseline="3174" dirty="0" smtClean="0">
                <a:solidFill>
                  <a:srgbClr val="D0E50B"/>
                </a:solidFill>
                <a:latin typeface="Garamond"/>
                <a:cs typeface="Garamond"/>
              </a:rPr>
              <a:t>C</a:t>
            </a:r>
            <a:r>
              <a:rPr sz="4200" b="1" spc="-9" baseline="3174" dirty="0" smtClean="0">
                <a:solidFill>
                  <a:srgbClr val="D0E50B"/>
                </a:solidFill>
                <a:latin typeface="Garamond"/>
                <a:cs typeface="Garamond"/>
              </a:rPr>
              <a:t>H</a:t>
            </a:r>
            <a:r>
              <a:rPr sz="4200" b="1" spc="0" baseline="3174" dirty="0" smtClean="0">
                <a:solidFill>
                  <a:srgbClr val="D0E50B"/>
                </a:solidFill>
                <a:latin typeface="Garamond"/>
                <a:cs typeface="Garamond"/>
              </a:rPr>
              <a:t>A</a:t>
            </a:r>
            <a:r>
              <a:rPr sz="4200" b="1" spc="4" baseline="3174" dirty="0" smtClean="0">
                <a:solidFill>
                  <a:srgbClr val="D0E50B"/>
                </a:solidFill>
                <a:latin typeface="Garamond"/>
                <a:cs typeface="Garamond"/>
              </a:rPr>
              <a:t>R</a:t>
            </a:r>
            <a:r>
              <a:rPr sz="4200" b="1" spc="-4" baseline="3174" dirty="0" smtClean="0">
                <a:solidFill>
                  <a:srgbClr val="D0E50B"/>
                </a:solidFill>
                <a:latin typeface="Garamond"/>
                <a:cs typeface="Garamond"/>
              </a:rPr>
              <a:t>A</a:t>
            </a:r>
            <a:r>
              <a:rPr sz="4200" b="1" spc="0" baseline="3174" dirty="0" smtClean="0">
                <a:solidFill>
                  <a:srgbClr val="D0E50B"/>
                </a:solidFill>
                <a:latin typeface="Garamond"/>
                <a:cs typeface="Garamond"/>
              </a:rPr>
              <a:t>C</a:t>
            </a:r>
            <a:r>
              <a:rPr sz="4200" b="1" spc="-4" baseline="3174" dirty="0" smtClean="0">
                <a:solidFill>
                  <a:srgbClr val="D0E50B"/>
                </a:solidFill>
                <a:latin typeface="Garamond"/>
                <a:cs typeface="Garamond"/>
              </a:rPr>
              <a:t>TER</a:t>
            </a:r>
            <a:r>
              <a:rPr sz="4200" b="1" spc="0" baseline="3174" dirty="0" smtClean="0">
                <a:solidFill>
                  <a:srgbClr val="D0E50B"/>
                </a:solidFill>
                <a:latin typeface="Garamond"/>
                <a:cs typeface="Garamond"/>
              </a:rPr>
              <a:t>IS</a:t>
            </a:r>
            <a:r>
              <a:rPr sz="4200" b="1" spc="-9" baseline="3174" dirty="0" smtClean="0">
                <a:solidFill>
                  <a:srgbClr val="D0E50B"/>
                </a:solidFill>
                <a:latin typeface="Garamond"/>
                <a:cs typeface="Garamond"/>
              </a:rPr>
              <a:t>TI</a:t>
            </a:r>
            <a:r>
              <a:rPr sz="4200" b="1" spc="0" baseline="3174" dirty="0" smtClean="0">
                <a:solidFill>
                  <a:srgbClr val="D0E50B"/>
                </a:solidFill>
                <a:latin typeface="Garamond"/>
                <a:cs typeface="Garamond"/>
              </a:rPr>
              <a:t>CS</a:t>
            </a:r>
            <a:r>
              <a:rPr sz="4200" b="1" spc="-128" baseline="3174" dirty="0" smtClean="0">
                <a:solidFill>
                  <a:srgbClr val="D0E50B"/>
                </a:solidFill>
                <a:latin typeface="Garamond"/>
                <a:cs typeface="Garamond"/>
              </a:rPr>
              <a:t> </a:t>
            </a:r>
            <a:r>
              <a:rPr sz="4200" b="1" spc="-4" baseline="3174" dirty="0" smtClean="0">
                <a:solidFill>
                  <a:srgbClr val="D0E50B"/>
                </a:solidFill>
                <a:latin typeface="Garamond"/>
                <a:cs typeface="Garamond"/>
              </a:rPr>
              <a:t>O</a:t>
            </a:r>
            <a:r>
              <a:rPr sz="4200" b="1" spc="0" baseline="3174" dirty="0" smtClean="0">
                <a:solidFill>
                  <a:srgbClr val="D0E50B"/>
                </a:solidFill>
                <a:latin typeface="Garamond"/>
                <a:cs typeface="Garamond"/>
              </a:rPr>
              <a:t>F</a:t>
            </a:r>
            <a:r>
              <a:rPr sz="4200" b="1" spc="-49" baseline="3174" dirty="0" smtClean="0">
                <a:solidFill>
                  <a:srgbClr val="D0E50B"/>
                </a:solidFill>
                <a:latin typeface="Garamond"/>
                <a:cs typeface="Garamond"/>
              </a:rPr>
              <a:t> </a:t>
            </a:r>
            <a:r>
              <a:rPr sz="4200" b="1" spc="0" baseline="3174" dirty="0" smtClean="0">
                <a:solidFill>
                  <a:srgbClr val="D0E50B"/>
                </a:solidFill>
                <a:latin typeface="Garamond"/>
                <a:cs typeface="Garamond"/>
              </a:rPr>
              <a:t>AN </a:t>
            </a:r>
            <a:r>
              <a:rPr sz="4200" b="1" spc="-4" baseline="3174" dirty="0" smtClean="0">
                <a:solidFill>
                  <a:srgbClr val="D0E50B"/>
                </a:solidFill>
                <a:latin typeface="Garamond"/>
                <a:cs typeface="Garamond"/>
              </a:rPr>
              <a:t>E</a:t>
            </a:r>
            <a:r>
              <a:rPr sz="4200" b="1" spc="-9" baseline="3174" dirty="0" smtClean="0">
                <a:solidFill>
                  <a:srgbClr val="D0E50B"/>
                </a:solidFill>
                <a:latin typeface="Garamond"/>
                <a:cs typeface="Garamond"/>
              </a:rPr>
              <a:t>F</a:t>
            </a:r>
            <a:r>
              <a:rPr sz="4200" b="1" spc="0" baseline="3174" dirty="0" smtClean="0">
                <a:solidFill>
                  <a:srgbClr val="D0E50B"/>
                </a:solidFill>
                <a:latin typeface="Garamond"/>
                <a:cs typeface="Garamond"/>
              </a:rPr>
              <a:t>F</a:t>
            </a:r>
            <a:r>
              <a:rPr sz="4200" b="1" spc="-4" baseline="3174" dirty="0" smtClean="0">
                <a:solidFill>
                  <a:srgbClr val="D0E50B"/>
                </a:solidFill>
                <a:latin typeface="Garamond"/>
                <a:cs typeface="Garamond"/>
              </a:rPr>
              <a:t>ECT</a:t>
            </a:r>
            <a:r>
              <a:rPr sz="4200" b="1" spc="0" baseline="3174" dirty="0" smtClean="0">
                <a:solidFill>
                  <a:srgbClr val="D0E50B"/>
                </a:solidFill>
                <a:latin typeface="Garamond"/>
                <a:cs typeface="Garamond"/>
              </a:rPr>
              <a:t>I</a:t>
            </a:r>
            <a:r>
              <a:rPr sz="4200" b="1" spc="-9" baseline="3174" dirty="0" smtClean="0">
                <a:solidFill>
                  <a:srgbClr val="D0E50B"/>
                </a:solidFill>
                <a:latin typeface="Garamond"/>
                <a:cs typeface="Garamond"/>
              </a:rPr>
              <a:t>V</a:t>
            </a:r>
            <a:r>
              <a:rPr sz="4200" b="1" spc="0" baseline="3174" dirty="0" smtClean="0">
                <a:solidFill>
                  <a:srgbClr val="D0E50B"/>
                </a:solidFill>
                <a:latin typeface="Garamond"/>
                <a:cs typeface="Garamond"/>
              </a:rPr>
              <a:t>E</a:t>
            </a:r>
            <a:endParaRPr sz="2800">
              <a:latin typeface="Garamond"/>
              <a:cs typeface="Garamond"/>
            </a:endParaRPr>
          </a:p>
        </p:txBody>
      </p:sp>
      <p:sp>
        <p:nvSpPr>
          <p:cNvPr id="219" name="object 219"/>
          <p:cNvSpPr txBox="1"/>
          <p:nvPr/>
        </p:nvSpPr>
        <p:spPr>
          <a:xfrm>
            <a:off x="2195829" y="916309"/>
            <a:ext cx="4816386" cy="381000"/>
          </a:xfrm>
          <a:prstGeom prst="rect">
            <a:avLst/>
          </a:prstGeom>
        </p:spPr>
        <p:txBody>
          <a:bodyPr wrap="square" lIns="0" tIns="0" rIns="0" bIns="0" rtlCol="0">
            <a:noAutofit/>
          </a:bodyPr>
          <a:lstStyle/>
          <a:p>
            <a:pPr marL="12700">
              <a:lnSpc>
                <a:spcPts val="2980"/>
              </a:lnSpc>
              <a:spcBef>
                <a:spcPts val="149"/>
              </a:spcBef>
            </a:pPr>
            <a:r>
              <a:rPr sz="4200" b="1" spc="-4" baseline="3174" dirty="0" smtClean="0">
                <a:solidFill>
                  <a:srgbClr val="D0E50B"/>
                </a:solidFill>
                <a:latin typeface="Garamond"/>
                <a:cs typeface="Garamond"/>
              </a:rPr>
              <a:t>C</a:t>
            </a:r>
            <a:r>
              <a:rPr sz="4200" b="1" spc="0" baseline="3174" dirty="0" smtClean="0">
                <a:solidFill>
                  <a:srgbClr val="D0E50B"/>
                </a:solidFill>
                <a:latin typeface="Garamond"/>
                <a:cs typeface="Garamond"/>
              </a:rPr>
              <a:t>H</a:t>
            </a:r>
            <a:r>
              <a:rPr sz="4200" b="1" spc="-14" baseline="3174" dirty="0" smtClean="0">
                <a:solidFill>
                  <a:srgbClr val="D0E50B"/>
                </a:solidFill>
                <a:latin typeface="Garamond"/>
                <a:cs typeface="Garamond"/>
              </a:rPr>
              <a:t>E</a:t>
            </a:r>
            <a:r>
              <a:rPr sz="4200" b="1" spc="0" baseline="3174" dirty="0" smtClean="0">
                <a:solidFill>
                  <a:srgbClr val="D0E50B"/>
                </a:solidFill>
                <a:latin typeface="Garamond"/>
                <a:cs typeface="Garamond"/>
              </a:rPr>
              <a:t>MI</a:t>
            </a:r>
            <a:r>
              <a:rPr sz="4200" b="1" spc="-9" baseline="3174" dirty="0" smtClean="0">
                <a:solidFill>
                  <a:srgbClr val="D0E50B"/>
                </a:solidFill>
                <a:latin typeface="Garamond"/>
                <a:cs typeface="Garamond"/>
              </a:rPr>
              <a:t>S</a:t>
            </a:r>
            <a:r>
              <a:rPr sz="4200" b="1" spc="0" baseline="3174" dirty="0" smtClean="0">
                <a:solidFill>
                  <a:srgbClr val="D0E50B"/>
                </a:solidFill>
                <a:latin typeface="Garamond"/>
                <a:cs typeface="Garamond"/>
              </a:rPr>
              <a:t>T</a:t>
            </a:r>
            <a:r>
              <a:rPr sz="4200" b="1" spc="-4" baseline="3174" dirty="0" smtClean="0">
                <a:solidFill>
                  <a:srgbClr val="D0E50B"/>
                </a:solidFill>
                <a:latin typeface="Garamond"/>
                <a:cs typeface="Garamond"/>
              </a:rPr>
              <a:t>R</a:t>
            </a:r>
            <a:r>
              <a:rPr sz="4200" b="1" spc="0" baseline="3174" dirty="0" smtClean="0">
                <a:solidFill>
                  <a:srgbClr val="D0E50B"/>
                </a:solidFill>
                <a:latin typeface="Garamond"/>
                <a:cs typeface="Garamond"/>
              </a:rPr>
              <a:t>Y</a:t>
            </a:r>
            <a:r>
              <a:rPr sz="4200" b="1" spc="-74" baseline="3174" dirty="0" smtClean="0">
                <a:solidFill>
                  <a:srgbClr val="D0E50B"/>
                </a:solidFill>
                <a:latin typeface="Garamond"/>
                <a:cs typeface="Garamond"/>
              </a:rPr>
              <a:t> </a:t>
            </a:r>
            <a:r>
              <a:rPr sz="4200" b="1" spc="0" baseline="3174" dirty="0" smtClean="0">
                <a:solidFill>
                  <a:srgbClr val="D0E50B"/>
                </a:solidFill>
                <a:latin typeface="Garamond"/>
                <a:cs typeface="Garamond"/>
              </a:rPr>
              <a:t>L</a:t>
            </a:r>
            <a:r>
              <a:rPr sz="4200" b="1" spc="-4" baseline="3174" dirty="0" smtClean="0">
                <a:solidFill>
                  <a:srgbClr val="D0E50B"/>
                </a:solidFill>
                <a:latin typeface="Garamond"/>
                <a:cs typeface="Garamond"/>
              </a:rPr>
              <a:t>A</a:t>
            </a:r>
            <a:r>
              <a:rPr sz="4200" b="1" spc="0" baseline="3174" dirty="0" smtClean="0">
                <a:solidFill>
                  <a:srgbClr val="D0E50B"/>
                </a:solidFill>
                <a:latin typeface="Garamond"/>
                <a:cs typeface="Garamond"/>
              </a:rPr>
              <a:t>B</a:t>
            </a:r>
            <a:r>
              <a:rPr sz="4200" b="1" spc="-4" baseline="3174" dirty="0" smtClean="0">
                <a:solidFill>
                  <a:srgbClr val="D0E50B"/>
                </a:solidFill>
                <a:latin typeface="Garamond"/>
                <a:cs typeface="Garamond"/>
              </a:rPr>
              <a:t>O</a:t>
            </a:r>
            <a:r>
              <a:rPr sz="4200" b="1" spc="4" baseline="3174" dirty="0" smtClean="0">
                <a:solidFill>
                  <a:srgbClr val="D0E50B"/>
                </a:solidFill>
                <a:latin typeface="Garamond"/>
                <a:cs typeface="Garamond"/>
              </a:rPr>
              <a:t>R</a:t>
            </a:r>
            <a:r>
              <a:rPr sz="4200" b="1" spc="-4" baseline="3174" dirty="0" smtClean="0">
                <a:solidFill>
                  <a:srgbClr val="D0E50B"/>
                </a:solidFill>
                <a:latin typeface="Garamond"/>
                <a:cs typeface="Garamond"/>
              </a:rPr>
              <a:t>ATO</a:t>
            </a:r>
            <a:r>
              <a:rPr sz="4200" b="1" spc="4" baseline="3174" dirty="0" smtClean="0">
                <a:solidFill>
                  <a:srgbClr val="D0E50B"/>
                </a:solidFill>
                <a:latin typeface="Garamond"/>
                <a:cs typeface="Garamond"/>
              </a:rPr>
              <a:t>R</a:t>
            </a:r>
            <a:r>
              <a:rPr sz="4200" b="1" spc="0" baseline="3174" dirty="0" smtClean="0">
                <a:solidFill>
                  <a:srgbClr val="D0E50B"/>
                </a:solidFill>
                <a:latin typeface="Garamond"/>
                <a:cs typeface="Garamond"/>
              </a:rPr>
              <a:t>Y</a:t>
            </a:r>
            <a:endParaRPr sz="2800">
              <a:latin typeface="Garamond"/>
              <a:cs typeface="Garamond"/>
            </a:endParaRPr>
          </a:p>
        </p:txBody>
      </p:sp>
      <p:sp>
        <p:nvSpPr>
          <p:cNvPr id="220" name="object 220"/>
          <p:cNvSpPr txBox="1"/>
          <p:nvPr/>
        </p:nvSpPr>
        <p:spPr>
          <a:xfrm>
            <a:off x="1522730" y="1973765"/>
            <a:ext cx="5421248" cy="330200"/>
          </a:xfrm>
          <a:prstGeom prst="rect">
            <a:avLst/>
          </a:prstGeom>
        </p:spPr>
        <p:txBody>
          <a:bodyPr wrap="square" lIns="0" tIns="0" rIns="0" bIns="0" rtlCol="0">
            <a:noAutofit/>
          </a:bodyPr>
          <a:lstStyle/>
          <a:p>
            <a:pPr marL="12700">
              <a:lnSpc>
                <a:spcPts val="2570"/>
              </a:lnSpc>
              <a:spcBef>
                <a:spcPts val="128"/>
              </a:spcBef>
            </a:pPr>
            <a:r>
              <a:rPr sz="3600" spc="-4" baseline="2469" dirty="0" smtClean="0">
                <a:solidFill>
                  <a:srgbClr val="FFFFFF"/>
                </a:solidFill>
                <a:latin typeface="Garamond"/>
                <a:cs typeface="Garamond"/>
              </a:rPr>
              <a:t>A</a:t>
            </a:r>
            <a:r>
              <a:rPr sz="3600" spc="0" baseline="2469" dirty="0" smtClean="0">
                <a:solidFill>
                  <a:srgbClr val="FFFFFF"/>
                </a:solidFill>
                <a:latin typeface="Garamond"/>
                <a:cs typeface="Garamond"/>
              </a:rPr>
              <a:t>de</a:t>
            </a:r>
            <a:r>
              <a:rPr sz="3600" spc="-4" baseline="2469" dirty="0" smtClean="0">
                <a:solidFill>
                  <a:srgbClr val="FFFFFF"/>
                </a:solidFill>
                <a:latin typeface="Garamond"/>
                <a:cs typeface="Garamond"/>
              </a:rPr>
              <a:t>q</a:t>
            </a:r>
            <a:r>
              <a:rPr sz="3600" spc="4" baseline="2469" dirty="0" smtClean="0">
                <a:solidFill>
                  <a:srgbClr val="FFFFFF"/>
                </a:solidFill>
                <a:latin typeface="Garamond"/>
                <a:cs typeface="Garamond"/>
              </a:rPr>
              <a:t>u</a:t>
            </a:r>
            <a:r>
              <a:rPr sz="3600" spc="-4" baseline="2469" dirty="0" smtClean="0">
                <a:solidFill>
                  <a:srgbClr val="FFFFFF"/>
                </a:solidFill>
                <a:latin typeface="Garamond"/>
                <a:cs typeface="Garamond"/>
              </a:rPr>
              <a:t>a</a:t>
            </a:r>
            <a:r>
              <a:rPr sz="3600" spc="-9" baseline="2469" dirty="0" smtClean="0">
                <a:solidFill>
                  <a:srgbClr val="FFFFFF"/>
                </a:solidFill>
                <a:latin typeface="Garamond"/>
                <a:cs typeface="Garamond"/>
              </a:rPr>
              <a:t>t</a:t>
            </a:r>
            <a:r>
              <a:rPr sz="3600" spc="0" baseline="2469" dirty="0" smtClean="0">
                <a:solidFill>
                  <a:srgbClr val="FFFFFF"/>
                </a:solidFill>
                <a:latin typeface="Garamond"/>
                <a:cs typeface="Garamond"/>
              </a:rPr>
              <a:t>e</a:t>
            </a:r>
            <a:r>
              <a:rPr sz="3600" spc="-62" baseline="2469" dirty="0" smtClean="0">
                <a:solidFill>
                  <a:srgbClr val="FFFFFF"/>
                </a:solidFill>
                <a:latin typeface="Garamond"/>
                <a:cs typeface="Garamond"/>
              </a:rPr>
              <a:t> </a:t>
            </a:r>
            <a:r>
              <a:rPr sz="3600" spc="4" baseline="2469" dirty="0" smtClean="0">
                <a:solidFill>
                  <a:srgbClr val="FFFFFF"/>
                </a:solidFill>
                <a:latin typeface="Garamond"/>
                <a:cs typeface="Garamond"/>
              </a:rPr>
              <a:t>s</a:t>
            </a:r>
            <a:r>
              <a:rPr sz="3600" spc="-4" baseline="2469" dirty="0" smtClean="0">
                <a:solidFill>
                  <a:srgbClr val="FFFFFF"/>
                </a:solidFill>
                <a:latin typeface="Garamond"/>
                <a:cs typeface="Garamond"/>
              </a:rPr>
              <a:t>u</a:t>
            </a:r>
            <a:r>
              <a:rPr sz="3600" spc="4" baseline="2469" dirty="0" smtClean="0">
                <a:solidFill>
                  <a:srgbClr val="FFFFFF"/>
                </a:solidFill>
                <a:latin typeface="Garamond"/>
                <a:cs typeface="Garamond"/>
              </a:rPr>
              <a:t>p</a:t>
            </a:r>
            <a:r>
              <a:rPr sz="3600" spc="-4" baseline="2469" dirty="0" smtClean="0">
                <a:solidFill>
                  <a:srgbClr val="FFFFFF"/>
                </a:solidFill>
                <a:latin typeface="Garamond"/>
                <a:cs typeface="Garamond"/>
              </a:rPr>
              <a:t>p</a:t>
            </a:r>
            <a:r>
              <a:rPr sz="3600" spc="0" baseline="2469" dirty="0" smtClean="0">
                <a:solidFill>
                  <a:srgbClr val="FFFFFF"/>
                </a:solidFill>
                <a:latin typeface="Garamond"/>
                <a:cs typeface="Garamond"/>
              </a:rPr>
              <a:t>ly</a:t>
            </a:r>
            <a:r>
              <a:rPr sz="3600" spc="-35" baseline="2469" dirty="0" smtClean="0">
                <a:solidFill>
                  <a:srgbClr val="FFFFFF"/>
                </a:solidFill>
                <a:latin typeface="Garamond"/>
                <a:cs typeface="Garamond"/>
              </a:rPr>
              <a:t> </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f</a:t>
            </a:r>
            <a:r>
              <a:rPr sz="3600" spc="-7" baseline="2469" dirty="0" smtClean="0">
                <a:solidFill>
                  <a:srgbClr val="FFFFFF"/>
                </a:solidFill>
                <a:latin typeface="Garamond"/>
                <a:cs typeface="Garamond"/>
              </a:rPr>
              <a:t> </a:t>
            </a:r>
            <a:r>
              <a:rPr sz="3600" spc="0" baseline="2469" dirty="0" smtClean="0">
                <a:solidFill>
                  <a:srgbClr val="FFFFFF"/>
                </a:solidFill>
                <a:latin typeface="Garamond"/>
                <a:cs typeface="Garamond"/>
              </a:rPr>
              <a:t>ele</a:t>
            </a:r>
            <a:r>
              <a:rPr sz="3600" spc="-9" baseline="2469" dirty="0" smtClean="0">
                <a:solidFill>
                  <a:srgbClr val="FFFFFF"/>
                </a:solidFill>
                <a:latin typeface="Garamond"/>
                <a:cs typeface="Garamond"/>
              </a:rPr>
              <a:t>c</a:t>
            </a:r>
            <a:r>
              <a:rPr sz="3600" spc="0" baseline="2469" dirty="0" smtClean="0">
                <a:solidFill>
                  <a:srgbClr val="FFFFFF"/>
                </a:solidFill>
                <a:latin typeface="Garamond"/>
                <a:cs typeface="Garamond"/>
              </a:rPr>
              <a:t>tr</a:t>
            </a:r>
            <a:r>
              <a:rPr sz="3600" spc="4" baseline="2469" dirty="0" smtClean="0">
                <a:solidFill>
                  <a:srgbClr val="FFFFFF"/>
                </a:solidFill>
                <a:latin typeface="Garamond"/>
                <a:cs typeface="Garamond"/>
              </a:rPr>
              <a:t>i</a:t>
            </a:r>
            <a:r>
              <a:rPr sz="3600" spc="-9" baseline="2469" dirty="0" smtClean="0">
                <a:solidFill>
                  <a:srgbClr val="FFFFFF"/>
                </a:solidFill>
                <a:latin typeface="Garamond"/>
                <a:cs typeface="Garamond"/>
              </a:rPr>
              <a:t>c</a:t>
            </a:r>
            <a:r>
              <a:rPr sz="3600" spc="-4" baseline="2469" dirty="0" smtClean="0">
                <a:solidFill>
                  <a:srgbClr val="FFFFFF"/>
                </a:solidFill>
                <a:latin typeface="Garamond"/>
                <a:cs typeface="Garamond"/>
              </a:rPr>
              <a:t>a</a:t>
            </a:r>
            <a:r>
              <a:rPr sz="3600" spc="0" baseline="2469" dirty="0" smtClean="0">
                <a:solidFill>
                  <a:srgbClr val="FFFFFF"/>
                </a:solidFill>
                <a:latin typeface="Garamond"/>
                <a:cs typeface="Garamond"/>
              </a:rPr>
              <a:t>l</a:t>
            </a:r>
            <a:r>
              <a:rPr sz="3600" spc="-40" baseline="2469" dirty="0" smtClean="0">
                <a:solidFill>
                  <a:srgbClr val="FFFFFF"/>
                </a:solidFill>
                <a:latin typeface="Garamond"/>
                <a:cs typeface="Garamond"/>
              </a:rPr>
              <a:t> </a:t>
            </a:r>
            <a:r>
              <a:rPr sz="3600" spc="-9" baseline="2469" dirty="0" smtClean="0">
                <a:solidFill>
                  <a:srgbClr val="FFFFFF"/>
                </a:solidFill>
                <a:latin typeface="Garamond"/>
                <a:cs typeface="Garamond"/>
              </a:rPr>
              <a:t>m</a:t>
            </a:r>
            <a:r>
              <a:rPr sz="3600" spc="0" baseline="2469" dirty="0" smtClean="0">
                <a:solidFill>
                  <a:srgbClr val="FFFFFF"/>
                </a:solidFill>
                <a:latin typeface="Garamond"/>
                <a:cs typeface="Garamond"/>
              </a:rPr>
              <a:t>ai</a:t>
            </a:r>
            <a:r>
              <a:rPr sz="3600" spc="-4" baseline="2469" dirty="0" smtClean="0">
                <a:solidFill>
                  <a:srgbClr val="FFFFFF"/>
                </a:solidFill>
                <a:latin typeface="Garamond"/>
                <a:cs typeface="Garamond"/>
              </a:rPr>
              <a:t>n</a:t>
            </a:r>
            <a:r>
              <a:rPr sz="3600" spc="0" baseline="2469" dirty="0" smtClean="0">
                <a:solidFill>
                  <a:srgbClr val="FFFFFF"/>
                </a:solidFill>
                <a:latin typeface="Garamond"/>
                <a:cs typeface="Garamond"/>
              </a:rPr>
              <a:t>s</a:t>
            </a:r>
            <a:r>
              <a:rPr sz="3600" spc="-27" baseline="2469" dirty="0" smtClean="0">
                <a:solidFill>
                  <a:srgbClr val="FFFFFF"/>
                </a:solidFill>
                <a:latin typeface="Garamond"/>
                <a:cs typeface="Garamond"/>
              </a:rPr>
              <a:t> </a:t>
            </a:r>
            <a:r>
              <a:rPr sz="3600" spc="-4" baseline="2469" dirty="0" smtClean="0">
                <a:solidFill>
                  <a:srgbClr val="FFFFFF"/>
                </a:solidFill>
                <a:latin typeface="Garamond"/>
                <a:cs typeface="Garamond"/>
              </a:rPr>
              <a:t>o</a:t>
            </a:r>
            <a:r>
              <a:rPr sz="3600" spc="4" baseline="2469" dirty="0" smtClean="0">
                <a:solidFill>
                  <a:srgbClr val="FFFFFF"/>
                </a:solidFill>
                <a:latin typeface="Garamond"/>
                <a:cs typeface="Garamond"/>
              </a:rPr>
              <a:t>u</a:t>
            </a:r>
            <a:r>
              <a:rPr sz="3600" spc="-9" baseline="2469" dirty="0" smtClean="0">
                <a:solidFill>
                  <a:srgbClr val="FFFFFF"/>
                </a:solidFill>
                <a:latin typeface="Garamond"/>
                <a:cs typeface="Garamond"/>
              </a:rPr>
              <a:t>t</a:t>
            </a:r>
            <a:r>
              <a:rPr sz="3600" spc="4" baseline="2469" dirty="0" smtClean="0">
                <a:solidFill>
                  <a:srgbClr val="FFFFFF"/>
                </a:solidFill>
                <a:latin typeface="Garamond"/>
                <a:cs typeface="Garamond"/>
              </a:rPr>
              <a:t>l</a:t>
            </a:r>
            <a:r>
              <a:rPr sz="3600" spc="-9" baseline="2469" dirty="0" smtClean="0">
                <a:solidFill>
                  <a:srgbClr val="FFFFFF"/>
                </a:solidFill>
                <a:latin typeface="Garamond"/>
                <a:cs typeface="Garamond"/>
              </a:rPr>
              <a:t>e</a:t>
            </a:r>
            <a:r>
              <a:rPr sz="3600" spc="0" baseline="2469" dirty="0" smtClean="0">
                <a:solidFill>
                  <a:srgbClr val="FFFFFF"/>
                </a:solidFill>
                <a:latin typeface="Garamond"/>
                <a:cs typeface="Garamond"/>
              </a:rPr>
              <a:t>t</a:t>
            </a:r>
            <a:r>
              <a:rPr sz="3600" spc="-9" baseline="2469" dirty="0" smtClean="0">
                <a:solidFill>
                  <a:srgbClr val="FFFFFF"/>
                </a:solidFill>
                <a:latin typeface="Garamond"/>
                <a:cs typeface="Garamond"/>
              </a:rPr>
              <a:t>s</a:t>
            </a:r>
            <a:r>
              <a:rPr sz="3600" spc="9" baseline="2469" dirty="0" smtClean="0">
                <a:solidFill>
                  <a:srgbClr val="FFFFFF"/>
                </a:solidFill>
                <a:latin typeface="Garamond"/>
                <a:cs typeface="Garamond"/>
              </a:rPr>
              <a:t>-</a:t>
            </a:r>
            <a:r>
              <a:rPr sz="3600" spc="0" baseline="2469" dirty="0" smtClean="0">
                <a:solidFill>
                  <a:srgbClr val="FFFFFF"/>
                </a:solidFill>
                <a:latin typeface="Garamond"/>
                <a:cs typeface="Garamond"/>
              </a:rPr>
              <a:t>A</a:t>
            </a:r>
            <a:endParaRPr sz="2400">
              <a:latin typeface="Garamond"/>
              <a:cs typeface="Garamond"/>
            </a:endParaRPr>
          </a:p>
        </p:txBody>
      </p:sp>
      <p:sp>
        <p:nvSpPr>
          <p:cNvPr id="221" name="object 221"/>
          <p:cNvSpPr txBox="1"/>
          <p:nvPr/>
        </p:nvSpPr>
        <p:spPr>
          <a:xfrm>
            <a:off x="6935673" y="1973765"/>
            <a:ext cx="1232305" cy="330200"/>
          </a:xfrm>
          <a:prstGeom prst="rect">
            <a:avLst/>
          </a:prstGeom>
        </p:spPr>
        <p:txBody>
          <a:bodyPr wrap="square" lIns="0" tIns="0" rIns="0" bIns="0" rtlCol="0">
            <a:noAutofit/>
          </a:bodyPr>
          <a:lstStyle/>
          <a:p>
            <a:pPr marL="12700">
              <a:lnSpc>
                <a:spcPts val="2570"/>
              </a:lnSpc>
              <a:spcBef>
                <a:spcPts val="128"/>
              </a:spcBef>
            </a:pPr>
            <a:r>
              <a:rPr sz="3600" spc="0" baseline="2469" dirty="0" smtClean="0">
                <a:solidFill>
                  <a:srgbClr val="FFFFFF"/>
                </a:solidFill>
                <a:latin typeface="Garamond"/>
                <a:cs typeface="Garamond"/>
              </a:rPr>
              <a:t>mi</a:t>
            </a:r>
            <a:r>
              <a:rPr sz="3600" spc="-9" baseline="2469" dirty="0" smtClean="0">
                <a:solidFill>
                  <a:srgbClr val="FFFFFF"/>
                </a:solidFill>
                <a:latin typeface="Garamond"/>
                <a:cs typeface="Garamond"/>
              </a:rPr>
              <a:t>n</a:t>
            </a:r>
            <a:r>
              <a:rPr sz="3600" spc="4" baseline="2469" dirty="0" smtClean="0">
                <a:solidFill>
                  <a:srgbClr val="FFFFFF"/>
                </a:solidFill>
                <a:latin typeface="Garamond"/>
                <a:cs typeface="Garamond"/>
              </a:rPr>
              <a:t>i</a:t>
            </a:r>
            <a:r>
              <a:rPr sz="3600" spc="-9" baseline="2469" dirty="0" smtClean="0">
                <a:solidFill>
                  <a:srgbClr val="FFFFFF"/>
                </a:solidFill>
                <a:latin typeface="Garamond"/>
                <a:cs typeface="Garamond"/>
              </a:rPr>
              <a:t>m</a:t>
            </a:r>
            <a:r>
              <a:rPr sz="3600" spc="4" baseline="2469" dirty="0" smtClean="0">
                <a:solidFill>
                  <a:srgbClr val="FFFFFF"/>
                </a:solidFill>
                <a:latin typeface="Garamond"/>
                <a:cs typeface="Garamond"/>
              </a:rPr>
              <a:t>u</a:t>
            </a:r>
            <a:r>
              <a:rPr sz="3600" spc="0" baseline="2469" dirty="0" smtClean="0">
                <a:solidFill>
                  <a:srgbClr val="FFFFFF"/>
                </a:solidFill>
                <a:latin typeface="Garamond"/>
                <a:cs typeface="Garamond"/>
              </a:rPr>
              <a:t>m</a:t>
            </a:r>
            <a:endParaRPr sz="2400">
              <a:latin typeface="Garamond"/>
              <a:cs typeface="Garamond"/>
            </a:endParaRPr>
          </a:p>
        </p:txBody>
      </p:sp>
      <p:sp>
        <p:nvSpPr>
          <p:cNvPr id="222" name="object 222"/>
          <p:cNvSpPr txBox="1"/>
          <p:nvPr/>
        </p:nvSpPr>
        <p:spPr>
          <a:xfrm>
            <a:off x="8160055" y="1973765"/>
            <a:ext cx="337033" cy="330200"/>
          </a:xfrm>
          <a:prstGeom prst="rect">
            <a:avLst/>
          </a:prstGeom>
        </p:spPr>
        <p:txBody>
          <a:bodyPr wrap="square" lIns="0" tIns="0" rIns="0" bIns="0" rtlCol="0">
            <a:noAutofit/>
          </a:bodyPr>
          <a:lstStyle/>
          <a:p>
            <a:pPr marL="12700">
              <a:lnSpc>
                <a:spcPts val="2570"/>
              </a:lnSpc>
              <a:spcBef>
                <a:spcPts val="128"/>
              </a:spcBef>
            </a:pP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f</a:t>
            </a:r>
            <a:endParaRPr sz="2400">
              <a:latin typeface="Garamond"/>
              <a:cs typeface="Garamond"/>
            </a:endParaRPr>
          </a:p>
        </p:txBody>
      </p:sp>
      <p:sp>
        <p:nvSpPr>
          <p:cNvPr id="223" name="object 223"/>
          <p:cNvSpPr txBox="1"/>
          <p:nvPr/>
        </p:nvSpPr>
        <p:spPr>
          <a:xfrm>
            <a:off x="914400" y="1989772"/>
            <a:ext cx="232832" cy="238760"/>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24" name="object 224"/>
          <p:cNvSpPr txBox="1"/>
          <p:nvPr/>
        </p:nvSpPr>
        <p:spPr>
          <a:xfrm>
            <a:off x="1522730" y="2302695"/>
            <a:ext cx="2268855" cy="330200"/>
          </a:xfrm>
          <a:prstGeom prst="rect">
            <a:avLst/>
          </a:prstGeom>
        </p:spPr>
        <p:txBody>
          <a:bodyPr wrap="square" lIns="0" tIns="0" rIns="0" bIns="0" rtlCol="0">
            <a:noAutofit/>
          </a:bodyPr>
          <a:lstStyle/>
          <a:p>
            <a:pPr marL="12700">
              <a:lnSpc>
                <a:spcPts val="2570"/>
              </a:lnSpc>
              <a:spcBef>
                <a:spcPts val="128"/>
              </a:spcBef>
            </a:pPr>
            <a:r>
              <a:rPr sz="3600" spc="4" baseline="2469" dirty="0" smtClean="0">
                <a:solidFill>
                  <a:srgbClr val="FFFFFF"/>
                </a:solidFill>
                <a:latin typeface="Garamond"/>
                <a:cs typeface="Garamond"/>
              </a:rPr>
              <a:t>2</a:t>
            </a:r>
            <a:r>
              <a:rPr sz="3600" spc="0" baseline="2469" dirty="0" smtClean="0">
                <a:solidFill>
                  <a:srgbClr val="FFFFFF"/>
                </a:solidFill>
                <a:latin typeface="Garamond"/>
                <a:cs typeface="Garamond"/>
              </a:rPr>
              <a:t>4</a:t>
            </a:r>
            <a:r>
              <a:rPr sz="3600" spc="-22" baseline="2469" dirty="0" smtClean="0">
                <a:solidFill>
                  <a:srgbClr val="FFFFFF"/>
                </a:solidFill>
                <a:latin typeface="Garamond"/>
                <a:cs typeface="Garamond"/>
              </a:rPr>
              <a:t> </a:t>
            </a:r>
            <a:r>
              <a:rPr sz="3600" spc="-4" baseline="2469" dirty="0" smtClean="0">
                <a:solidFill>
                  <a:srgbClr val="FFFFFF"/>
                </a:solidFill>
                <a:latin typeface="Garamond"/>
                <a:cs typeface="Garamond"/>
              </a:rPr>
              <a:t>pa</a:t>
            </a:r>
            <a:r>
              <a:rPr sz="3600" spc="0" baseline="2469" dirty="0" smtClean="0">
                <a:solidFill>
                  <a:srgbClr val="FFFFFF"/>
                </a:solidFill>
                <a:latin typeface="Garamond"/>
                <a:cs typeface="Garamond"/>
              </a:rPr>
              <a:t>i</a:t>
            </a:r>
            <a:r>
              <a:rPr sz="3600" spc="9" baseline="2469" dirty="0" smtClean="0">
                <a:solidFill>
                  <a:srgbClr val="FFFFFF"/>
                </a:solidFill>
                <a:latin typeface="Garamond"/>
                <a:cs typeface="Garamond"/>
              </a:rPr>
              <a:t>r</a:t>
            </a:r>
            <a:r>
              <a:rPr sz="3600" spc="0" baseline="2469" dirty="0" smtClean="0">
                <a:solidFill>
                  <a:srgbClr val="FFFFFF"/>
                </a:solidFill>
                <a:latin typeface="Garamond"/>
                <a:cs typeface="Garamond"/>
              </a:rPr>
              <a:t>s</a:t>
            </a:r>
            <a:r>
              <a:rPr sz="3600" spc="-13" baseline="2469" dirty="0" smtClean="0">
                <a:solidFill>
                  <a:srgbClr val="FFFFFF"/>
                </a:solidFill>
                <a:latin typeface="Garamond"/>
                <a:cs typeface="Garamond"/>
              </a:rPr>
              <a:t> </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f</a:t>
            </a:r>
            <a:r>
              <a:rPr sz="3600" spc="-7" baseline="2469" dirty="0" smtClean="0">
                <a:solidFill>
                  <a:srgbClr val="FFFFFF"/>
                </a:solidFill>
                <a:latin typeface="Garamond"/>
                <a:cs typeface="Garamond"/>
              </a:rPr>
              <a:t> </a:t>
            </a:r>
            <a:r>
              <a:rPr sz="3600" spc="-4" baseline="2469" dirty="0" smtClean="0">
                <a:solidFill>
                  <a:srgbClr val="FFFFFF"/>
                </a:solidFill>
                <a:latin typeface="Garamond"/>
                <a:cs typeface="Garamond"/>
              </a:rPr>
              <a:t>o</a:t>
            </a:r>
            <a:r>
              <a:rPr sz="3600" spc="4" baseline="2469" dirty="0" smtClean="0">
                <a:solidFill>
                  <a:srgbClr val="FFFFFF"/>
                </a:solidFill>
                <a:latin typeface="Garamond"/>
                <a:cs typeface="Garamond"/>
              </a:rPr>
              <a:t>u</a:t>
            </a:r>
            <a:r>
              <a:rPr sz="3600" spc="-9" baseline="2469" dirty="0" smtClean="0">
                <a:solidFill>
                  <a:srgbClr val="FFFFFF"/>
                </a:solidFill>
                <a:latin typeface="Garamond"/>
                <a:cs typeface="Garamond"/>
              </a:rPr>
              <a:t>t</a:t>
            </a:r>
            <a:r>
              <a:rPr sz="3600" spc="4" baseline="2469" dirty="0" smtClean="0">
                <a:solidFill>
                  <a:srgbClr val="FFFFFF"/>
                </a:solidFill>
                <a:latin typeface="Garamond"/>
                <a:cs typeface="Garamond"/>
              </a:rPr>
              <a:t>l</a:t>
            </a:r>
            <a:r>
              <a:rPr sz="3600" spc="-9" baseline="2469" dirty="0" smtClean="0">
                <a:solidFill>
                  <a:srgbClr val="FFFFFF"/>
                </a:solidFill>
                <a:latin typeface="Garamond"/>
                <a:cs typeface="Garamond"/>
              </a:rPr>
              <a:t>e</a:t>
            </a:r>
            <a:r>
              <a:rPr sz="3600" spc="0" baseline="2469" dirty="0" smtClean="0">
                <a:solidFill>
                  <a:srgbClr val="FFFFFF"/>
                </a:solidFill>
                <a:latin typeface="Garamond"/>
                <a:cs typeface="Garamond"/>
              </a:rPr>
              <a:t>t</a:t>
            </a:r>
            <a:r>
              <a:rPr sz="3600" spc="-9" baseline="2469" dirty="0" smtClean="0">
                <a:solidFill>
                  <a:srgbClr val="FFFFFF"/>
                </a:solidFill>
                <a:latin typeface="Garamond"/>
                <a:cs typeface="Garamond"/>
              </a:rPr>
              <a:t>s</a:t>
            </a:r>
            <a:r>
              <a:rPr sz="3600" spc="0" baseline="2469" dirty="0" smtClean="0">
                <a:solidFill>
                  <a:srgbClr val="FFFFFF"/>
                </a:solidFill>
                <a:latin typeface="Garamond"/>
                <a:cs typeface="Garamond"/>
              </a:rPr>
              <a:t>.</a:t>
            </a:r>
            <a:endParaRPr sz="2400">
              <a:latin typeface="Garamond"/>
              <a:cs typeface="Garamond"/>
            </a:endParaRPr>
          </a:p>
        </p:txBody>
      </p:sp>
      <p:sp>
        <p:nvSpPr>
          <p:cNvPr id="225" name="object 225"/>
          <p:cNvSpPr txBox="1"/>
          <p:nvPr/>
        </p:nvSpPr>
        <p:spPr>
          <a:xfrm>
            <a:off x="1522730" y="2707825"/>
            <a:ext cx="2555594" cy="330200"/>
          </a:xfrm>
          <a:prstGeom prst="rect">
            <a:avLst/>
          </a:prstGeom>
        </p:spPr>
        <p:txBody>
          <a:bodyPr wrap="square" lIns="0" tIns="0" rIns="0" bIns="0" rtlCol="0">
            <a:noAutofit/>
          </a:bodyPr>
          <a:lstStyle/>
          <a:p>
            <a:pPr marL="12700">
              <a:lnSpc>
                <a:spcPts val="2570"/>
              </a:lnSpc>
              <a:spcBef>
                <a:spcPts val="128"/>
              </a:spcBef>
            </a:pPr>
            <a:r>
              <a:rPr sz="3600" spc="-4" baseline="2469" dirty="0" smtClean="0">
                <a:solidFill>
                  <a:srgbClr val="FFFFFF"/>
                </a:solidFill>
                <a:latin typeface="Garamond"/>
                <a:cs typeface="Garamond"/>
              </a:rPr>
              <a:t>A</a:t>
            </a:r>
            <a:r>
              <a:rPr sz="3600" spc="0" baseline="2469" dirty="0" smtClean="0">
                <a:solidFill>
                  <a:srgbClr val="FFFFFF"/>
                </a:solidFill>
                <a:latin typeface="Garamond"/>
                <a:cs typeface="Garamond"/>
              </a:rPr>
              <a:t>de</a:t>
            </a:r>
            <a:r>
              <a:rPr sz="3600" spc="-4" baseline="2469" dirty="0" smtClean="0">
                <a:solidFill>
                  <a:srgbClr val="FFFFFF"/>
                </a:solidFill>
                <a:latin typeface="Garamond"/>
                <a:cs typeface="Garamond"/>
              </a:rPr>
              <a:t>q</a:t>
            </a:r>
            <a:r>
              <a:rPr sz="3600" spc="4" baseline="2469" dirty="0" smtClean="0">
                <a:solidFill>
                  <a:srgbClr val="FFFFFF"/>
                </a:solidFill>
                <a:latin typeface="Garamond"/>
                <a:cs typeface="Garamond"/>
              </a:rPr>
              <a:t>u</a:t>
            </a:r>
            <a:r>
              <a:rPr sz="3600" spc="-4" baseline="2469" dirty="0" smtClean="0">
                <a:solidFill>
                  <a:srgbClr val="FFFFFF"/>
                </a:solidFill>
                <a:latin typeface="Garamond"/>
                <a:cs typeface="Garamond"/>
              </a:rPr>
              <a:t>a</a:t>
            </a:r>
            <a:r>
              <a:rPr sz="3600" spc="-9" baseline="2469" dirty="0" smtClean="0">
                <a:solidFill>
                  <a:srgbClr val="FFFFFF"/>
                </a:solidFill>
                <a:latin typeface="Garamond"/>
                <a:cs typeface="Garamond"/>
              </a:rPr>
              <a:t>t</a:t>
            </a:r>
            <a:r>
              <a:rPr sz="3600" spc="0" baseline="2469" dirty="0" smtClean="0">
                <a:solidFill>
                  <a:srgbClr val="FFFFFF"/>
                </a:solidFill>
                <a:latin typeface="Garamond"/>
                <a:cs typeface="Garamond"/>
              </a:rPr>
              <a:t>e</a:t>
            </a:r>
            <a:r>
              <a:rPr sz="3600" spc="-62" baseline="2469" dirty="0" smtClean="0">
                <a:solidFill>
                  <a:srgbClr val="FFFFFF"/>
                </a:solidFill>
                <a:latin typeface="Garamond"/>
                <a:cs typeface="Garamond"/>
              </a:rPr>
              <a:t> </a:t>
            </a:r>
            <a:r>
              <a:rPr sz="3600" spc="4" baseline="2469" dirty="0" smtClean="0">
                <a:solidFill>
                  <a:srgbClr val="FFFFFF"/>
                </a:solidFill>
                <a:latin typeface="Garamond"/>
                <a:cs typeface="Garamond"/>
              </a:rPr>
              <a:t>s</a:t>
            </a:r>
            <a:r>
              <a:rPr sz="3600" spc="-9" baseline="2469" dirty="0" smtClean="0">
                <a:solidFill>
                  <a:srgbClr val="FFFFFF"/>
                </a:solidFill>
                <a:latin typeface="Garamond"/>
                <a:cs typeface="Garamond"/>
              </a:rPr>
              <a:t>t</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r</a:t>
            </a:r>
            <a:r>
              <a:rPr sz="3600" spc="-4" baseline="2469" dirty="0" smtClean="0">
                <a:solidFill>
                  <a:srgbClr val="FFFFFF"/>
                </a:solidFill>
                <a:latin typeface="Garamond"/>
                <a:cs typeface="Garamond"/>
              </a:rPr>
              <a:t>a</a:t>
            </a:r>
            <a:r>
              <a:rPr sz="3600" spc="4" baseline="2469" dirty="0" smtClean="0">
                <a:solidFill>
                  <a:srgbClr val="FFFFFF"/>
                </a:solidFill>
                <a:latin typeface="Garamond"/>
                <a:cs typeface="Garamond"/>
              </a:rPr>
              <a:t>g</a:t>
            </a:r>
            <a:r>
              <a:rPr sz="3600" spc="0" baseline="2469" dirty="0" smtClean="0">
                <a:solidFill>
                  <a:srgbClr val="FFFFFF"/>
                </a:solidFill>
                <a:latin typeface="Garamond"/>
                <a:cs typeface="Garamond"/>
              </a:rPr>
              <a:t>e</a:t>
            </a:r>
            <a:r>
              <a:rPr sz="3600" spc="-36" baseline="2469" dirty="0" smtClean="0">
                <a:solidFill>
                  <a:srgbClr val="FFFFFF"/>
                </a:solidFill>
                <a:latin typeface="Garamond"/>
                <a:cs typeface="Garamond"/>
              </a:rPr>
              <a:t> </a:t>
            </a:r>
            <a:r>
              <a:rPr sz="3600" spc="4" baseline="2469" dirty="0" smtClean="0">
                <a:solidFill>
                  <a:srgbClr val="FFFFFF"/>
                </a:solidFill>
                <a:latin typeface="Garamond"/>
                <a:cs typeface="Garamond"/>
              </a:rPr>
              <a:t>f</a:t>
            </a: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r</a:t>
            </a:r>
            <a:endParaRPr sz="2400">
              <a:latin typeface="Garamond"/>
              <a:cs typeface="Garamond"/>
            </a:endParaRPr>
          </a:p>
        </p:txBody>
      </p:sp>
      <p:sp>
        <p:nvSpPr>
          <p:cNvPr id="226" name="object 226"/>
          <p:cNvSpPr txBox="1"/>
          <p:nvPr/>
        </p:nvSpPr>
        <p:spPr>
          <a:xfrm>
            <a:off x="4071772" y="2707825"/>
            <a:ext cx="346560" cy="330200"/>
          </a:xfrm>
          <a:prstGeom prst="rect">
            <a:avLst/>
          </a:prstGeom>
        </p:spPr>
        <p:txBody>
          <a:bodyPr wrap="square" lIns="0" tIns="0" rIns="0" bIns="0" rtlCol="0">
            <a:noAutofit/>
          </a:bodyPr>
          <a:lstStyle/>
          <a:p>
            <a:pPr marL="12700">
              <a:lnSpc>
                <a:spcPts val="2570"/>
              </a:lnSpc>
              <a:spcBef>
                <a:spcPts val="128"/>
              </a:spcBef>
            </a:pPr>
            <a:r>
              <a:rPr sz="3600" spc="-4" baseline="2469" dirty="0" smtClean="0">
                <a:solidFill>
                  <a:srgbClr val="FFFFFF"/>
                </a:solidFill>
                <a:latin typeface="Garamond"/>
                <a:cs typeface="Garamond"/>
              </a:rPr>
              <a:t>a</a:t>
            </a:r>
            <a:r>
              <a:rPr sz="3600" spc="0" baseline="2469" dirty="0" smtClean="0">
                <a:solidFill>
                  <a:srgbClr val="FFFFFF"/>
                </a:solidFill>
                <a:latin typeface="Garamond"/>
                <a:cs typeface="Garamond"/>
              </a:rPr>
              <a:t>ll</a:t>
            </a:r>
            <a:endParaRPr sz="2400">
              <a:latin typeface="Garamond"/>
              <a:cs typeface="Garamond"/>
            </a:endParaRPr>
          </a:p>
        </p:txBody>
      </p:sp>
      <p:sp>
        <p:nvSpPr>
          <p:cNvPr id="227" name="object 227"/>
          <p:cNvSpPr txBox="1"/>
          <p:nvPr/>
        </p:nvSpPr>
        <p:spPr>
          <a:xfrm>
            <a:off x="4410710" y="2707825"/>
            <a:ext cx="692277" cy="330200"/>
          </a:xfrm>
          <a:prstGeom prst="rect">
            <a:avLst/>
          </a:prstGeom>
        </p:spPr>
        <p:txBody>
          <a:bodyPr wrap="square" lIns="0" tIns="0" rIns="0" bIns="0" rtlCol="0">
            <a:noAutofit/>
          </a:bodyPr>
          <a:lstStyle/>
          <a:p>
            <a:pPr marL="12700">
              <a:lnSpc>
                <a:spcPts val="2570"/>
              </a:lnSpc>
              <a:spcBef>
                <a:spcPts val="128"/>
              </a:spcBef>
            </a:pPr>
            <a:r>
              <a:rPr sz="3600" spc="0" baseline="2469" dirty="0" smtClean="0">
                <a:solidFill>
                  <a:srgbClr val="FFFFFF"/>
                </a:solidFill>
                <a:latin typeface="Garamond"/>
                <a:cs typeface="Garamond"/>
              </a:rPr>
              <a:t>ty</a:t>
            </a:r>
            <a:r>
              <a:rPr sz="3600" spc="-9" baseline="2469" dirty="0" smtClean="0">
                <a:solidFill>
                  <a:srgbClr val="FFFFFF"/>
                </a:solidFill>
                <a:latin typeface="Garamond"/>
                <a:cs typeface="Garamond"/>
              </a:rPr>
              <a:t>p</a:t>
            </a:r>
            <a:r>
              <a:rPr sz="3600" spc="0" baseline="2469" dirty="0" smtClean="0">
                <a:solidFill>
                  <a:srgbClr val="FFFFFF"/>
                </a:solidFill>
                <a:latin typeface="Garamond"/>
                <a:cs typeface="Garamond"/>
              </a:rPr>
              <a:t>es</a:t>
            </a:r>
            <a:endParaRPr sz="2400">
              <a:latin typeface="Garamond"/>
              <a:cs typeface="Garamond"/>
            </a:endParaRPr>
          </a:p>
        </p:txBody>
      </p:sp>
      <p:sp>
        <p:nvSpPr>
          <p:cNvPr id="228" name="object 228"/>
          <p:cNvSpPr txBox="1"/>
          <p:nvPr/>
        </p:nvSpPr>
        <p:spPr>
          <a:xfrm>
            <a:off x="5094376" y="2707825"/>
            <a:ext cx="338253" cy="330200"/>
          </a:xfrm>
          <a:prstGeom prst="rect">
            <a:avLst/>
          </a:prstGeom>
        </p:spPr>
        <p:txBody>
          <a:bodyPr wrap="square" lIns="0" tIns="0" rIns="0" bIns="0" rtlCol="0">
            <a:noAutofit/>
          </a:bodyPr>
          <a:lstStyle/>
          <a:p>
            <a:pPr marL="12700">
              <a:lnSpc>
                <a:spcPts val="2570"/>
              </a:lnSpc>
              <a:spcBef>
                <a:spcPts val="128"/>
              </a:spcBef>
            </a:pPr>
            <a:r>
              <a:rPr sz="3600" spc="4" baseline="2469" dirty="0" smtClean="0">
                <a:solidFill>
                  <a:srgbClr val="FFFFFF"/>
                </a:solidFill>
                <a:latin typeface="Garamond"/>
                <a:cs typeface="Garamond"/>
              </a:rPr>
              <a:t>o</a:t>
            </a:r>
            <a:r>
              <a:rPr sz="3600" spc="0" baseline="2469" dirty="0" smtClean="0">
                <a:solidFill>
                  <a:srgbClr val="FFFFFF"/>
                </a:solidFill>
                <a:latin typeface="Garamond"/>
                <a:cs typeface="Garamond"/>
              </a:rPr>
              <a:t>f</a:t>
            </a:r>
            <a:endParaRPr sz="2400">
              <a:latin typeface="Garamond"/>
              <a:cs typeface="Garamond"/>
            </a:endParaRPr>
          </a:p>
        </p:txBody>
      </p:sp>
      <p:sp>
        <p:nvSpPr>
          <p:cNvPr id="229" name="object 229"/>
          <p:cNvSpPr txBox="1"/>
          <p:nvPr/>
        </p:nvSpPr>
        <p:spPr>
          <a:xfrm>
            <a:off x="5425389" y="2707825"/>
            <a:ext cx="1214245" cy="330200"/>
          </a:xfrm>
          <a:prstGeom prst="rect">
            <a:avLst/>
          </a:prstGeom>
        </p:spPr>
        <p:txBody>
          <a:bodyPr wrap="square" lIns="0" tIns="0" rIns="0" bIns="0" rtlCol="0">
            <a:noAutofit/>
          </a:bodyPr>
          <a:lstStyle/>
          <a:p>
            <a:pPr marL="12700">
              <a:lnSpc>
                <a:spcPts val="2570"/>
              </a:lnSpc>
              <a:spcBef>
                <a:spcPts val="128"/>
              </a:spcBef>
            </a:pPr>
            <a:r>
              <a:rPr sz="3600" spc="-4" baseline="2469" dirty="0" smtClean="0">
                <a:solidFill>
                  <a:srgbClr val="FFFFFF"/>
                </a:solidFill>
                <a:latin typeface="Garamond"/>
                <a:cs typeface="Garamond"/>
              </a:rPr>
              <a:t>ap</a:t>
            </a:r>
            <a:r>
              <a:rPr sz="3600" spc="4" baseline="2469" dirty="0" smtClean="0">
                <a:solidFill>
                  <a:srgbClr val="FFFFFF"/>
                </a:solidFill>
                <a:latin typeface="Garamond"/>
                <a:cs typeface="Garamond"/>
              </a:rPr>
              <a:t>p</a:t>
            </a:r>
            <a:r>
              <a:rPr sz="3600" spc="-4" baseline="2469" dirty="0" smtClean="0">
                <a:solidFill>
                  <a:srgbClr val="FFFFFF"/>
                </a:solidFill>
                <a:latin typeface="Garamond"/>
                <a:cs typeface="Garamond"/>
              </a:rPr>
              <a:t>a</a:t>
            </a:r>
            <a:r>
              <a:rPr sz="3600" spc="0" baseline="2469" dirty="0" smtClean="0">
                <a:solidFill>
                  <a:srgbClr val="FFFFFF"/>
                </a:solidFill>
                <a:latin typeface="Garamond"/>
                <a:cs typeface="Garamond"/>
              </a:rPr>
              <a:t>r</a:t>
            </a:r>
            <a:r>
              <a:rPr sz="3600" spc="-4" baseline="2469" dirty="0" smtClean="0">
                <a:solidFill>
                  <a:srgbClr val="FFFFFF"/>
                </a:solidFill>
                <a:latin typeface="Garamond"/>
                <a:cs typeface="Garamond"/>
              </a:rPr>
              <a:t>a</a:t>
            </a:r>
            <a:r>
              <a:rPr sz="3600" spc="0" baseline="2469" dirty="0" smtClean="0">
                <a:solidFill>
                  <a:srgbClr val="FFFFFF"/>
                </a:solidFill>
                <a:latin typeface="Garamond"/>
                <a:cs typeface="Garamond"/>
              </a:rPr>
              <a:t>t</a:t>
            </a:r>
            <a:r>
              <a:rPr sz="3600" spc="-4" baseline="2469" dirty="0" smtClean="0">
                <a:solidFill>
                  <a:srgbClr val="FFFFFF"/>
                </a:solidFill>
                <a:latin typeface="Garamond"/>
                <a:cs typeface="Garamond"/>
              </a:rPr>
              <a:t>u</a:t>
            </a:r>
            <a:r>
              <a:rPr sz="3600" spc="0" baseline="2469" dirty="0" smtClean="0">
                <a:solidFill>
                  <a:srgbClr val="FFFFFF"/>
                </a:solidFill>
                <a:latin typeface="Garamond"/>
                <a:cs typeface="Garamond"/>
              </a:rPr>
              <a:t>s</a:t>
            </a:r>
            <a:endParaRPr sz="2400">
              <a:latin typeface="Garamond"/>
              <a:cs typeface="Garamond"/>
            </a:endParaRPr>
          </a:p>
        </p:txBody>
      </p:sp>
      <p:sp>
        <p:nvSpPr>
          <p:cNvPr id="230" name="object 230"/>
          <p:cNvSpPr txBox="1"/>
          <p:nvPr/>
        </p:nvSpPr>
        <p:spPr>
          <a:xfrm>
            <a:off x="914400" y="2723832"/>
            <a:ext cx="232832" cy="238760"/>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p:txBody>
      </p:sp>
      <p:sp>
        <p:nvSpPr>
          <p:cNvPr id="231" name="object 231"/>
          <p:cNvSpPr txBox="1"/>
          <p:nvPr/>
        </p:nvSpPr>
        <p:spPr>
          <a:xfrm>
            <a:off x="1522730" y="3112955"/>
            <a:ext cx="2778250" cy="2759710"/>
          </a:xfrm>
          <a:prstGeom prst="rect">
            <a:avLst/>
          </a:prstGeom>
        </p:spPr>
        <p:txBody>
          <a:bodyPr wrap="square" lIns="0" tIns="0" rIns="0" bIns="0" rtlCol="0">
            <a:noAutofit/>
          </a:bodyPr>
          <a:lstStyle/>
          <a:p>
            <a:pPr marL="12700" marR="51435">
              <a:lnSpc>
                <a:spcPts val="2570"/>
              </a:lnSpc>
              <a:spcBef>
                <a:spcPts val="128"/>
              </a:spcBef>
            </a:pPr>
            <a:r>
              <a:rPr sz="3600" spc="4" baseline="2469" dirty="0" smtClean="0">
                <a:solidFill>
                  <a:srgbClr val="FFFFFF"/>
                </a:solidFill>
                <a:latin typeface="Garamond"/>
                <a:cs typeface="Garamond"/>
              </a:rPr>
              <a:t>B</a:t>
            </a:r>
            <a:r>
              <a:rPr sz="3600" spc="0" baseline="2469" dirty="0" smtClean="0">
                <a:solidFill>
                  <a:srgbClr val="FFFFFF"/>
                </a:solidFill>
                <a:latin typeface="Garamond"/>
                <a:cs typeface="Garamond"/>
              </a:rPr>
              <a:t>l</a:t>
            </a:r>
            <a:r>
              <a:rPr sz="3600" spc="-4" baseline="2469" dirty="0" smtClean="0">
                <a:solidFill>
                  <a:srgbClr val="FFFFFF"/>
                </a:solidFill>
                <a:latin typeface="Garamond"/>
                <a:cs typeface="Garamond"/>
              </a:rPr>
              <a:t>a</a:t>
            </a:r>
            <a:r>
              <a:rPr sz="3600" spc="0" baseline="2469" dirty="0" smtClean="0">
                <a:solidFill>
                  <a:srgbClr val="FFFFFF"/>
                </a:solidFill>
                <a:latin typeface="Garamond"/>
                <a:cs typeface="Garamond"/>
              </a:rPr>
              <a:t>c</a:t>
            </a:r>
            <a:r>
              <a:rPr sz="3600" spc="-4" baseline="2469" dirty="0" smtClean="0">
                <a:solidFill>
                  <a:srgbClr val="FFFFFF"/>
                </a:solidFill>
                <a:latin typeface="Garamond"/>
                <a:cs typeface="Garamond"/>
              </a:rPr>
              <a:t>k</a:t>
            </a:r>
            <a:r>
              <a:rPr sz="3600" spc="4" baseline="2469" dirty="0" smtClean="0">
                <a:solidFill>
                  <a:srgbClr val="FFFFFF"/>
                </a:solidFill>
                <a:latin typeface="Garamond"/>
                <a:cs typeface="Garamond"/>
              </a:rPr>
              <a:t>o</a:t>
            </a:r>
            <a:r>
              <a:rPr sz="3600" spc="-4" baseline="2469" dirty="0" smtClean="0">
                <a:solidFill>
                  <a:srgbClr val="FFFFFF"/>
                </a:solidFill>
                <a:latin typeface="Garamond"/>
                <a:cs typeface="Garamond"/>
              </a:rPr>
              <a:t>u</a:t>
            </a:r>
            <a:r>
              <a:rPr sz="3600" spc="0" baseline="2469" dirty="0" smtClean="0">
                <a:solidFill>
                  <a:srgbClr val="FFFFFF"/>
                </a:solidFill>
                <a:latin typeface="Garamond"/>
                <a:cs typeface="Garamond"/>
              </a:rPr>
              <a:t>t</a:t>
            </a:r>
            <a:r>
              <a:rPr sz="3600" spc="-54" baseline="2469" dirty="0" smtClean="0">
                <a:solidFill>
                  <a:srgbClr val="FFFFFF"/>
                </a:solidFill>
                <a:latin typeface="Garamond"/>
                <a:cs typeface="Garamond"/>
              </a:rPr>
              <a:t> </a:t>
            </a:r>
            <a:r>
              <a:rPr sz="3600" spc="4" baseline="2469" dirty="0" smtClean="0">
                <a:solidFill>
                  <a:srgbClr val="FFFFFF"/>
                </a:solidFill>
                <a:latin typeface="Garamond"/>
                <a:cs typeface="Garamond"/>
              </a:rPr>
              <a:t>f</a:t>
            </a:r>
            <a:r>
              <a:rPr sz="3600" spc="-4" baseline="2469" dirty="0" smtClean="0">
                <a:solidFill>
                  <a:srgbClr val="FFFFFF"/>
                </a:solidFill>
                <a:latin typeface="Garamond"/>
                <a:cs typeface="Garamond"/>
              </a:rPr>
              <a:t>a</a:t>
            </a:r>
            <a:r>
              <a:rPr sz="3600" spc="0" baseline="2469" dirty="0" smtClean="0">
                <a:solidFill>
                  <a:srgbClr val="FFFFFF"/>
                </a:solidFill>
                <a:latin typeface="Garamond"/>
                <a:cs typeface="Garamond"/>
              </a:rPr>
              <a:t>cilities</a:t>
            </a:r>
            <a:endParaRPr sz="2400">
              <a:latin typeface="Garamond"/>
              <a:cs typeface="Garamond"/>
            </a:endParaRPr>
          </a:p>
          <a:p>
            <a:pPr marL="12700" marR="975179">
              <a:lnSpc>
                <a:spcPts val="2700"/>
              </a:lnSpc>
              <a:spcBef>
                <a:spcPts val="361"/>
              </a:spcBef>
            </a:pPr>
            <a:r>
              <a:rPr sz="2400" spc="0" dirty="0" smtClean="0">
                <a:solidFill>
                  <a:srgbClr val="FFFFFF"/>
                </a:solidFill>
                <a:latin typeface="Garamond"/>
                <a:cs typeface="Garamond"/>
              </a:rPr>
              <a:t>G</a:t>
            </a:r>
            <a:r>
              <a:rPr sz="2400" spc="-9" dirty="0" smtClean="0">
                <a:solidFill>
                  <a:srgbClr val="FFFFFF"/>
                </a:solidFill>
                <a:latin typeface="Garamond"/>
                <a:cs typeface="Garamond"/>
              </a:rPr>
              <a:t>a</a:t>
            </a:r>
            <a:r>
              <a:rPr sz="2400" spc="0" dirty="0" smtClean="0">
                <a:solidFill>
                  <a:srgbClr val="FFFFFF"/>
                </a:solidFill>
                <a:latin typeface="Garamond"/>
                <a:cs typeface="Garamond"/>
              </a:rPr>
              <a:t>s</a:t>
            </a:r>
            <a:r>
              <a:rPr sz="2400" spc="-8" dirty="0" smtClean="0">
                <a:solidFill>
                  <a:srgbClr val="FFFFFF"/>
                </a:solidFill>
                <a:latin typeface="Garamond"/>
                <a:cs typeface="Garamond"/>
              </a:rPr>
              <a:t> </a:t>
            </a:r>
            <a:r>
              <a:rPr sz="2400" spc="-9" dirty="0" smtClean="0">
                <a:solidFill>
                  <a:srgbClr val="FFFFFF"/>
                </a:solidFill>
                <a:latin typeface="Garamond"/>
                <a:cs typeface="Garamond"/>
              </a:rPr>
              <a:t>c</a:t>
            </a:r>
            <a:r>
              <a:rPr sz="2400" spc="0" dirty="0" smtClean="0">
                <a:solidFill>
                  <a:srgbClr val="FFFFFF"/>
                </a:solidFill>
                <a:latin typeface="Garamond"/>
                <a:cs typeface="Garamond"/>
              </a:rPr>
              <a:t>yli</a:t>
            </a:r>
            <a:r>
              <a:rPr sz="2400" spc="4" dirty="0" smtClean="0">
                <a:solidFill>
                  <a:srgbClr val="FFFFFF"/>
                </a:solidFill>
                <a:latin typeface="Garamond"/>
                <a:cs typeface="Garamond"/>
              </a:rPr>
              <a:t>n</a:t>
            </a:r>
            <a:r>
              <a:rPr sz="2400" spc="0" dirty="0" smtClean="0">
                <a:solidFill>
                  <a:srgbClr val="FFFFFF"/>
                </a:solidFill>
                <a:latin typeface="Garamond"/>
                <a:cs typeface="Garamond"/>
              </a:rPr>
              <a:t>d</a:t>
            </a:r>
            <a:r>
              <a:rPr sz="2400" spc="-9" dirty="0" smtClean="0">
                <a:solidFill>
                  <a:srgbClr val="FFFFFF"/>
                </a:solidFill>
                <a:latin typeface="Garamond"/>
                <a:cs typeface="Garamond"/>
              </a:rPr>
              <a:t>e</a:t>
            </a:r>
            <a:r>
              <a:rPr sz="2400" spc="9" dirty="0" smtClean="0">
                <a:solidFill>
                  <a:srgbClr val="FFFFFF"/>
                </a:solidFill>
                <a:latin typeface="Garamond"/>
                <a:cs typeface="Garamond"/>
              </a:rPr>
              <a:t>r</a:t>
            </a:r>
            <a:r>
              <a:rPr sz="2400" spc="0" dirty="0" smtClean="0">
                <a:solidFill>
                  <a:srgbClr val="FFFFFF"/>
                </a:solidFill>
                <a:latin typeface="Garamond"/>
                <a:cs typeface="Garamond"/>
              </a:rPr>
              <a:t>s </a:t>
            </a:r>
            <a:endParaRPr sz="2400">
              <a:latin typeface="Garamond"/>
              <a:cs typeface="Garamond"/>
            </a:endParaRPr>
          </a:p>
          <a:p>
            <a:pPr marL="12700" marR="975179">
              <a:lnSpc>
                <a:spcPts val="2700"/>
              </a:lnSpc>
              <a:spcBef>
                <a:spcPts val="488"/>
              </a:spcBef>
            </a:pPr>
            <a:r>
              <a:rPr sz="2400" spc="-4" dirty="0" smtClean="0">
                <a:solidFill>
                  <a:srgbClr val="FFFFFF"/>
                </a:solidFill>
                <a:latin typeface="Garamond"/>
                <a:cs typeface="Garamond"/>
              </a:rPr>
              <a:t>V</a:t>
            </a:r>
            <a:r>
              <a:rPr sz="2400" spc="0" dirty="0" smtClean="0">
                <a:solidFill>
                  <a:srgbClr val="FFFFFF"/>
                </a:solidFill>
                <a:latin typeface="Garamond"/>
                <a:cs typeface="Garamond"/>
              </a:rPr>
              <a:t>e</a:t>
            </a:r>
            <a:r>
              <a:rPr sz="2400" spc="-4" dirty="0" smtClean="0">
                <a:solidFill>
                  <a:srgbClr val="FFFFFF"/>
                </a:solidFill>
                <a:latin typeface="Garamond"/>
                <a:cs typeface="Garamond"/>
              </a:rPr>
              <a:t>n</a:t>
            </a:r>
            <a:r>
              <a:rPr sz="2400" spc="0" dirty="0" smtClean="0">
                <a:solidFill>
                  <a:srgbClr val="FFFFFF"/>
                </a:solidFill>
                <a:latin typeface="Garamond"/>
                <a:cs typeface="Garamond"/>
              </a:rPr>
              <a:t>til</a:t>
            </a:r>
            <a:r>
              <a:rPr sz="2400" spc="-4" dirty="0" smtClean="0">
                <a:solidFill>
                  <a:srgbClr val="FFFFFF"/>
                </a:solidFill>
                <a:latin typeface="Garamond"/>
                <a:cs typeface="Garamond"/>
              </a:rPr>
              <a:t>a</a:t>
            </a:r>
            <a:r>
              <a:rPr sz="2400" spc="0" dirty="0" smtClean="0">
                <a:solidFill>
                  <a:srgbClr val="FFFFFF"/>
                </a:solidFill>
                <a:latin typeface="Garamond"/>
                <a:cs typeface="Garamond"/>
              </a:rPr>
              <a:t>t</a:t>
            </a:r>
            <a:r>
              <a:rPr sz="2400" spc="-4" dirty="0" smtClean="0">
                <a:solidFill>
                  <a:srgbClr val="FFFFFF"/>
                </a:solidFill>
                <a:latin typeface="Garamond"/>
                <a:cs typeface="Garamond"/>
              </a:rPr>
              <a:t>o</a:t>
            </a:r>
            <a:r>
              <a:rPr sz="2400" spc="9" dirty="0" smtClean="0">
                <a:solidFill>
                  <a:srgbClr val="FFFFFF"/>
                </a:solidFill>
                <a:latin typeface="Garamond"/>
                <a:cs typeface="Garamond"/>
              </a:rPr>
              <a:t>r</a:t>
            </a:r>
            <a:r>
              <a:rPr sz="2400" spc="0" dirty="0" smtClean="0">
                <a:solidFill>
                  <a:srgbClr val="FFFFFF"/>
                </a:solidFill>
                <a:latin typeface="Garamond"/>
                <a:cs typeface="Garamond"/>
              </a:rPr>
              <a:t>s </a:t>
            </a:r>
            <a:endParaRPr sz="2400">
              <a:latin typeface="Garamond"/>
              <a:cs typeface="Garamond"/>
            </a:endParaRPr>
          </a:p>
          <a:p>
            <a:pPr marL="12700" marR="975179">
              <a:lnSpc>
                <a:spcPts val="2700"/>
              </a:lnSpc>
              <a:spcBef>
                <a:spcPts val="488"/>
              </a:spcBef>
            </a:pPr>
            <a:r>
              <a:rPr sz="2400" spc="0" dirty="0" smtClean="0">
                <a:solidFill>
                  <a:srgbClr val="FFFFFF"/>
                </a:solidFill>
                <a:latin typeface="Garamond"/>
                <a:cs typeface="Garamond"/>
              </a:rPr>
              <a:t>S</a:t>
            </a:r>
            <a:r>
              <a:rPr sz="2400" spc="4" dirty="0" smtClean="0">
                <a:solidFill>
                  <a:srgbClr val="FFFFFF"/>
                </a:solidFill>
                <a:latin typeface="Garamond"/>
                <a:cs typeface="Garamond"/>
              </a:rPr>
              <a:t>uff</a:t>
            </a:r>
            <a:r>
              <a:rPr sz="2400" spc="0" dirty="0" smtClean="0">
                <a:solidFill>
                  <a:srgbClr val="FFFFFF"/>
                </a:solidFill>
                <a:latin typeface="Garamond"/>
                <a:cs typeface="Garamond"/>
              </a:rPr>
              <a:t>ici</a:t>
            </a:r>
            <a:r>
              <a:rPr sz="2400" spc="-9" dirty="0" smtClean="0">
                <a:solidFill>
                  <a:srgbClr val="FFFFFF"/>
                </a:solidFill>
                <a:latin typeface="Garamond"/>
                <a:cs typeface="Garamond"/>
              </a:rPr>
              <a:t>e</a:t>
            </a:r>
            <a:r>
              <a:rPr sz="2400" spc="4" dirty="0" smtClean="0">
                <a:solidFill>
                  <a:srgbClr val="FFFFFF"/>
                </a:solidFill>
                <a:latin typeface="Garamond"/>
                <a:cs typeface="Garamond"/>
              </a:rPr>
              <a:t>n</a:t>
            </a:r>
            <a:r>
              <a:rPr sz="2400" spc="0" dirty="0" smtClean="0">
                <a:solidFill>
                  <a:srgbClr val="FFFFFF"/>
                </a:solidFill>
                <a:latin typeface="Garamond"/>
                <a:cs typeface="Garamond"/>
              </a:rPr>
              <a:t>t</a:t>
            </a:r>
            <a:r>
              <a:rPr sz="2400" spc="-86" dirty="0" smtClean="0">
                <a:solidFill>
                  <a:srgbClr val="FFFFFF"/>
                </a:solidFill>
                <a:latin typeface="Garamond"/>
                <a:cs typeface="Garamond"/>
              </a:rPr>
              <a:t> </a:t>
            </a:r>
            <a:r>
              <a:rPr sz="2400" spc="4" dirty="0" smtClean="0">
                <a:solidFill>
                  <a:srgbClr val="FFFFFF"/>
                </a:solidFill>
                <a:latin typeface="Garamond"/>
                <a:cs typeface="Garamond"/>
              </a:rPr>
              <a:t>l</a:t>
            </a:r>
            <a:r>
              <a:rPr sz="2400" spc="0" dirty="0" smtClean="0">
                <a:solidFill>
                  <a:srgbClr val="FFFFFF"/>
                </a:solidFill>
                <a:latin typeface="Garamond"/>
                <a:cs typeface="Garamond"/>
              </a:rPr>
              <a:t>i</a:t>
            </a:r>
            <a:r>
              <a:rPr sz="2400" spc="4" dirty="0" smtClean="0">
                <a:solidFill>
                  <a:srgbClr val="FFFFFF"/>
                </a:solidFill>
                <a:latin typeface="Garamond"/>
                <a:cs typeface="Garamond"/>
              </a:rPr>
              <a:t>g</a:t>
            </a:r>
            <a:r>
              <a:rPr sz="2400" spc="-4" dirty="0" smtClean="0">
                <a:solidFill>
                  <a:srgbClr val="FFFFFF"/>
                </a:solidFill>
                <a:latin typeface="Garamond"/>
                <a:cs typeface="Garamond"/>
              </a:rPr>
              <a:t>h</a:t>
            </a:r>
            <a:r>
              <a:rPr sz="2400" spc="0" dirty="0" smtClean="0">
                <a:solidFill>
                  <a:srgbClr val="FFFFFF"/>
                </a:solidFill>
                <a:latin typeface="Garamond"/>
                <a:cs typeface="Garamond"/>
              </a:rPr>
              <a:t>t</a:t>
            </a:r>
            <a:endParaRPr sz="2400">
              <a:latin typeface="Garamond"/>
              <a:cs typeface="Garamond"/>
            </a:endParaRPr>
          </a:p>
          <a:p>
            <a:pPr marL="12700">
              <a:lnSpc>
                <a:spcPct val="93750"/>
              </a:lnSpc>
              <a:spcBef>
                <a:spcPts val="488"/>
              </a:spcBef>
            </a:pPr>
            <a:r>
              <a:rPr sz="2400" spc="0" dirty="0" smtClean="0">
                <a:solidFill>
                  <a:srgbClr val="FFFFFF"/>
                </a:solidFill>
                <a:latin typeface="Garamond"/>
                <a:cs typeface="Garamond"/>
              </a:rPr>
              <a:t>S</a:t>
            </a:r>
            <a:r>
              <a:rPr sz="2400" spc="4" dirty="0" smtClean="0">
                <a:solidFill>
                  <a:srgbClr val="FFFFFF"/>
                </a:solidFill>
                <a:latin typeface="Garamond"/>
                <a:cs typeface="Garamond"/>
              </a:rPr>
              <a:t>p</a:t>
            </a:r>
            <a:r>
              <a:rPr sz="2400" spc="-4" dirty="0" smtClean="0">
                <a:solidFill>
                  <a:srgbClr val="FFFFFF"/>
                </a:solidFill>
                <a:latin typeface="Garamond"/>
                <a:cs typeface="Garamond"/>
              </a:rPr>
              <a:t>a</a:t>
            </a:r>
            <a:r>
              <a:rPr sz="2400" spc="-9" dirty="0" smtClean="0">
                <a:solidFill>
                  <a:srgbClr val="FFFFFF"/>
                </a:solidFill>
                <a:latin typeface="Garamond"/>
                <a:cs typeface="Garamond"/>
              </a:rPr>
              <a:t>c</a:t>
            </a:r>
            <a:r>
              <a:rPr sz="2400" spc="0" dirty="0" smtClean="0">
                <a:solidFill>
                  <a:srgbClr val="FFFFFF"/>
                </a:solidFill>
                <a:latin typeface="Garamond"/>
                <a:cs typeface="Garamond"/>
              </a:rPr>
              <a:t>e</a:t>
            </a:r>
            <a:r>
              <a:rPr sz="2400" spc="-19" dirty="0" smtClean="0">
                <a:solidFill>
                  <a:srgbClr val="FFFFFF"/>
                </a:solidFill>
                <a:latin typeface="Garamond"/>
                <a:cs typeface="Garamond"/>
              </a:rPr>
              <a:t> </a:t>
            </a:r>
            <a:r>
              <a:rPr sz="2400" spc="4" dirty="0" smtClean="0">
                <a:solidFill>
                  <a:srgbClr val="FFFFFF"/>
                </a:solidFill>
                <a:latin typeface="Garamond"/>
                <a:cs typeface="Garamond"/>
              </a:rPr>
              <a:t>f</a:t>
            </a:r>
            <a:r>
              <a:rPr sz="2400" spc="-4" dirty="0" smtClean="0">
                <a:solidFill>
                  <a:srgbClr val="FFFFFF"/>
                </a:solidFill>
                <a:latin typeface="Garamond"/>
                <a:cs typeface="Garamond"/>
              </a:rPr>
              <a:t>o</a:t>
            </a:r>
            <a:r>
              <a:rPr sz="2400" spc="0" dirty="0" smtClean="0">
                <a:solidFill>
                  <a:srgbClr val="FFFFFF"/>
                </a:solidFill>
                <a:latin typeface="Garamond"/>
                <a:cs typeface="Garamond"/>
              </a:rPr>
              <a:t>r</a:t>
            </a:r>
            <a:r>
              <a:rPr sz="2400" spc="2" dirty="0" smtClean="0">
                <a:solidFill>
                  <a:srgbClr val="FFFFFF"/>
                </a:solidFill>
                <a:latin typeface="Garamond"/>
                <a:cs typeface="Garamond"/>
              </a:rPr>
              <a:t> </a:t>
            </a:r>
            <a:r>
              <a:rPr sz="2400" spc="-4" dirty="0" smtClean="0">
                <a:solidFill>
                  <a:srgbClr val="FFFFFF"/>
                </a:solidFill>
                <a:latin typeface="Garamond"/>
                <a:cs typeface="Garamond"/>
              </a:rPr>
              <a:t>p</a:t>
            </a:r>
            <a:r>
              <a:rPr sz="2400" spc="9" dirty="0" smtClean="0">
                <a:solidFill>
                  <a:srgbClr val="FFFFFF"/>
                </a:solidFill>
                <a:latin typeface="Garamond"/>
                <a:cs typeface="Garamond"/>
              </a:rPr>
              <a:t>r</a:t>
            </a:r>
            <a:r>
              <a:rPr sz="2400" spc="-4" dirty="0" smtClean="0">
                <a:solidFill>
                  <a:srgbClr val="FFFFFF"/>
                </a:solidFill>
                <a:latin typeface="Garamond"/>
                <a:cs typeface="Garamond"/>
              </a:rPr>
              <a:t>o</a:t>
            </a:r>
            <a:r>
              <a:rPr sz="2400" spc="0" dirty="0" smtClean="0">
                <a:solidFill>
                  <a:srgbClr val="FFFFFF"/>
                </a:solidFill>
                <a:latin typeface="Garamond"/>
                <a:cs typeface="Garamond"/>
              </a:rPr>
              <a:t>je</a:t>
            </a:r>
            <a:r>
              <a:rPr sz="2400" spc="-9" dirty="0" smtClean="0">
                <a:solidFill>
                  <a:srgbClr val="FFFFFF"/>
                </a:solidFill>
                <a:latin typeface="Garamond"/>
                <a:cs typeface="Garamond"/>
              </a:rPr>
              <a:t>c</a:t>
            </a:r>
            <a:r>
              <a:rPr sz="2400" spc="0" dirty="0" smtClean="0">
                <a:solidFill>
                  <a:srgbClr val="FFFFFF"/>
                </a:solidFill>
                <a:latin typeface="Garamond"/>
                <a:cs typeface="Garamond"/>
              </a:rPr>
              <a:t>t</a:t>
            </a:r>
            <a:r>
              <a:rPr sz="2400" spc="-32" dirty="0" smtClean="0">
                <a:solidFill>
                  <a:srgbClr val="FFFFFF"/>
                </a:solidFill>
                <a:latin typeface="Garamond"/>
                <a:cs typeface="Garamond"/>
              </a:rPr>
              <a:t> </a:t>
            </a:r>
            <a:r>
              <a:rPr sz="2400" spc="0" dirty="0" smtClean="0">
                <a:solidFill>
                  <a:srgbClr val="FFFFFF"/>
                </a:solidFill>
                <a:latin typeface="Garamond"/>
                <a:cs typeface="Garamond"/>
              </a:rPr>
              <a:t>w</a:t>
            </a:r>
            <a:r>
              <a:rPr sz="2400" spc="-4" dirty="0" smtClean="0">
                <a:solidFill>
                  <a:srgbClr val="FFFFFF"/>
                </a:solidFill>
                <a:latin typeface="Garamond"/>
                <a:cs typeface="Garamond"/>
              </a:rPr>
              <a:t>o</a:t>
            </a:r>
            <a:r>
              <a:rPr sz="2400" spc="0" dirty="0" smtClean="0">
                <a:solidFill>
                  <a:srgbClr val="FFFFFF"/>
                </a:solidFill>
                <a:latin typeface="Garamond"/>
                <a:cs typeface="Garamond"/>
              </a:rPr>
              <a:t>rk</a:t>
            </a:r>
            <a:endParaRPr sz="2400">
              <a:latin typeface="Garamond"/>
              <a:cs typeface="Garamond"/>
            </a:endParaRPr>
          </a:p>
          <a:p>
            <a:pPr marL="12700" marR="51435">
              <a:lnSpc>
                <a:spcPct val="93750"/>
              </a:lnSpc>
              <a:spcBef>
                <a:spcPts val="480"/>
              </a:spcBef>
            </a:pPr>
            <a:r>
              <a:rPr sz="2400" spc="0" dirty="0" smtClean="0">
                <a:solidFill>
                  <a:srgbClr val="FFFFFF"/>
                </a:solidFill>
                <a:latin typeface="Garamond"/>
                <a:cs typeface="Garamond"/>
              </a:rPr>
              <a:t>A </a:t>
            </a:r>
            <a:r>
              <a:rPr sz="2400" spc="4" dirty="0" smtClean="0">
                <a:solidFill>
                  <a:srgbClr val="FFFFFF"/>
                </a:solidFill>
                <a:latin typeface="Garamond"/>
                <a:cs typeface="Garamond"/>
              </a:rPr>
              <a:t>f</a:t>
            </a:r>
            <a:r>
              <a:rPr sz="2400" spc="0" dirty="0" smtClean="0">
                <a:solidFill>
                  <a:srgbClr val="FFFFFF"/>
                </a:solidFill>
                <a:latin typeface="Garamond"/>
                <a:cs typeface="Garamond"/>
              </a:rPr>
              <a:t>ew</a:t>
            </a:r>
            <a:r>
              <a:rPr sz="2400" spc="-43" dirty="0" smtClean="0">
                <a:solidFill>
                  <a:srgbClr val="FFFFFF"/>
                </a:solidFill>
                <a:latin typeface="Garamond"/>
                <a:cs typeface="Garamond"/>
              </a:rPr>
              <a:t> </a:t>
            </a:r>
            <a:r>
              <a:rPr sz="2400" spc="4" dirty="0" smtClean="0">
                <a:solidFill>
                  <a:srgbClr val="FFFFFF"/>
                </a:solidFill>
                <a:latin typeface="Garamond"/>
                <a:cs typeface="Garamond"/>
              </a:rPr>
              <a:t>s</a:t>
            </a:r>
            <a:r>
              <a:rPr sz="2400" spc="0" dirty="0" smtClean="0">
                <a:solidFill>
                  <a:srgbClr val="FFFFFF"/>
                </a:solidFill>
                <a:latin typeface="Garamond"/>
                <a:cs typeface="Garamond"/>
              </a:rPr>
              <a:t>i</a:t>
            </a:r>
            <a:r>
              <a:rPr sz="2400" spc="-4" dirty="0" smtClean="0">
                <a:solidFill>
                  <a:srgbClr val="FFFFFF"/>
                </a:solidFill>
                <a:latin typeface="Garamond"/>
                <a:cs typeface="Garamond"/>
              </a:rPr>
              <a:t>n</a:t>
            </a:r>
            <a:r>
              <a:rPr sz="2400" spc="4" dirty="0" smtClean="0">
                <a:solidFill>
                  <a:srgbClr val="FFFFFF"/>
                </a:solidFill>
                <a:latin typeface="Garamond"/>
                <a:cs typeface="Garamond"/>
              </a:rPr>
              <a:t>k</a:t>
            </a:r>
            <a:r>
              <a:rPr sz="2400" spc="0" dirty="0" smtClean="0">
                <a:solidFill>
                  <a:srgbClr val="FFFFFF"/>
                </a:solidFill>
                <a:latin typeface="Garamond"/>
                <a:cs typeface="Garamond"/>
              </a:rPr>
              <a:t>s</a:t>
            </a:r>
            <a:endParaRPr sz="2400">
              <a:latin typeface="Garamond"/>
              <a:cs typeface="Garamond"/>
            </a:endParaRPr>
          </a:p>
          <a:p>
            <a:pPr marL="12700" marR="51435">
              <a:lnSpc>
                <a:spcPct val="93750"/>
              </a:lnSpc>
              <a:spcBef>
                <a:spcPts val="490"/>
              </a:spcBef>
            </a:pPr>
            <a:r>
              <a:rPr sz="2400" spc="0" dirty="0" smtClean="0">
                <a:solidFill>
                  <a:srgbClr val="FFFFFF"/>
                </a:solidFill>
                <a:latin typeface="Garamond"/>
                <a:cs typeface="Garamond"/>
              </a:rPr>
              <a:t>St</a:t>
            </a:r>
            <a:r>
              <a:rPr sz="2400" spc="-4" dirty="0" smtClean="0">
                <a:solidFill>
                  <a:srgbClr val="FFFFFF"/>
                </a:solidFill>
                <a:latin typeface="Garamond"/>
                <a:cs typeface="Garamond"/>
              </a:rPr>
              <a:t>o</a:t>
            </a:r>
            <a:r>
              <a:rPr sz="2400" spc="0" dirty="0" smtClean="0">
                <a:solidFill>
                  <a:srgbClr val="FFFFFF"/>
                </a:solidFill>
                <a:latin typeface="Garamond"/>
                <a:cs typeface="Garamond"/>
              </a:rPr>
              <a:t>re</a:t>
            </a:r>
            <a:r>
              <a:rPr sz="2400" spc="-30" dirty="0" smtClean="0">
                <a:solidFill>
                  <a:srgbClr val="FFFFFF"/>
                </a:solidFill>
                <a:latin typeface="Garamond"/>
                <a:cs typeface="Garamond"/>
              </a:rPr>
              <a:t> </a:t>
            </a:r>
            <a:r>
              <a:rPr sz="2400" spc="4" dirty="0" smtClean="0">
                <a:solidFill>
                  <a:srgbClr val="FFFFFF"/>
                </a:solidFill>
                <a:latin typeface="Garamond"/>
                <a:cs typeface="Garamond"/>
              </a:rPr>
              <a:t>f</a:t>
            </a:r>
            <a:r>
              <a:rPr sz="2400" spc="-4" dirty="0" smtClean="0">
                <a:solidFill>
                  <a:srgbClr val="FFFFFF"/>
                </a:solidFill>
                <a:latin typeface="Garamond"/>
                <a:cs typeface="Garamond"/>
              </a:rPr>
              <a:t>o</a:t>
            </a:r>
            <a:r>
              <a:rPr sz="2400" spc="0" dirty="0" smtClean="0">
                <a:solidFill>
                  <a:srgbClr val="FFFFFF"/>
                </a:solidFill>
                <a:latin typeface="Garamond"/>
                <a:cs typeface="Garamond"/>
              </a:rPr>
              <a:t>r</a:t>
            </a:r>
            <a:r>
              <a:rPr sz="2400" spc="2" dirty="0" smtClean="0">
                <a:solidFill>
                  <a:srgbClr val="FFFFFF"/>
                </a:solidFill>
                <a:latin typeface="Garamond"/>
                <a:cs typeface="Garamond"/>
              </a:rPr>
              <a:t> </a:t>
            </a:r>
            <a:r>
              <a:rPr sz="2400" spc="0" dirty="0" smtClean="0">
                <a:solidFill>
                  <a:srgbClr val="FFFFFF"/>
                </a:solidFill>
                <a:latin typeface="Garamond"/>
                <a:cs typeface="Garamond"/>
              </a:rPr>
              <a:t>c</a:t>
            </a:r>
            <a:r>
              <a:rPr sz="2400" spc="-4" dirty="0" smtClean="0">
                <a:solidFill>
                  <a:srgbClr val="FFFFFF"/>
                </a:solidFill>
                <a:latin typeface="Garamond"/>
                <a:cs typeface="Garamond"/>
              </a:rPr>
              <a:t>h</a:t>
            </a:r>
            <a:r>
              <a:rPr sz="2400" spc="0" dirty="0" smtClean="0">
                <a:solidFill>
                  <a:srgbClr val="FFFFFF"/>
                </a:solidFill>
                <a:latin typeface="Garamond"/>
                <a:cs typeface="Garamond"/>
              </a:rPr>
              <a:t>e</a:t>
            </a:r>
            <a:r>
              <a:rPr sz="2400" spc="-9" dirty="0" smtClean="0">
                <a:solidFill>
                  <a:srgbClr val="FFFFFF"/>
                </a:solidFill>
                <a:latin typeface="Garamond"/>
                <a:cs typeface="Garamond"/>
              </a:rPr>
              <a:t>m</a:t>
            </a:r>
            <a:r>
              <a:rPr sz="2400" spc="4" dirty="0" smtClean="0">
                <a:solidFill>
                  <a:srgbClr val="FFFFFF"/>
                </a:solidFill>
                <a:latin typeface="Garamond"/>
                <a:cs typeface="Garamond"/>
              </a:rPr>
              <a:t>i</a:t>
            </a:r>
            <a:r>
              <a:rPr sz="2400" spc="-9" dirty="0" smtClean="0">
                <a:solidFill>
                  <a:srgbClr val="FFFFFF"/>
                </a:solidFill>
                <a:latin typeface="Garamond"/>
                <a:cs typeface="Garamond"/>
              </a:rPr>
              <a:t>c</a:t>
            </a:r>
            <a:r>
              <a:rPr sz="2400" spc="-4" dirty="0" smtClean="0">
                <a:solidFill>
                  <a:srgbClr val="FFFFFF"/>
                </a:solidFill>
                <a:latin typeface="Garamond"/>
                <a:cs typeface="Garamond"/>
              </a:rPr>
              <a:t>a</a:t>
            </a:r>
            <a:r>
              <a:rPr sz="2400" spc="4" dirty="0" smtClean="0">
                <a:solidFill>
                  <a:srgbClr val="FFFFFF"/>
                </a:solidFill>
                <a:latin typeface="Garamond"/>
                <a:cs typeface="Garamond"/>
              </a:rPr>
              <a:t>l</a:t>
            </a:r>
            <a:r>
              <a:rPr sz="2400" spc="0" dirty="0" smtClean="0">
                <a:solidFill>
                  <a:srgbClr val="FFFFFF"/>
                </a:solidFill>
                <a:latin typeface="Garamond"/>
                <a:cs typeface="Garamond"/>
              </a:rPr>
              <a:t>s</a:t>
            </a:r>
            <a:endParaRPr sz="2400">
              <a:latin typeface="Garamond"/>
              <a:cs typeface="Garamond"/>
            </a:endParaRPr>
          </a:p>
        </p:txBody>
      </p:sp>
      <p:sp>
        <p:nvSpPr>
          <p:cNvPr id="232" name="object 232"/>
          <p:cNvSpPr txBox="1"/>
          <p:nvPr/>
        </p:nvSpPr>
        <p:spPr>
          <a:xfrm>
            <a:off x="914400" y="3128962"/>
            <a:ext cx="232832" cy="2668270"/>
          </a:xfrm>
          <a:prstGeom prst="rect">
            <a:avLst/>
          </a:prstGeom>
        </p:spPr>
        <p:txBody>
          <a:bodyPr wrap="square" lIns="0" tIns="0" rIns="0" bIns="0" rtlCol="0">
            <a:noAutofit/>
          </a:bodyPr>
          <a:lstStyle/>
          <a:p>
            <a:pPr marL="12700">
              <a:lnSpc>
                <a:spcPts val="1714"/>
              </a:lnSpc>
              <a:spcBef>
                <a:spcPts val="85"/>
              </a:spcBef>
            </a:pPr>
            <a:r>
              <a:rPr sz="1650" spc="421" dirty="0" smtClean="0">
                <a:solidFill>
                  <a:srgbClr val="FFCC00"/>
                </a:solidFill>
                <a:latin typeface="Symbol"/>
                <a:cs typeface="Symbol"/>
              </a:rPr>
              <a:t></a:t>
            </a:r>
            <a:endParaRPr sz="1650">
              <a:latin typeface="Symbol"/>
              <a:cs typeface="Symbol"/>
            </a:endParaRPr>
          </a:p>
          <a:p>
            <a:pPr marL="12700">
              <a:lnSpc>
                <a:spcPct val="102091"/>
              </a:lnSpc>
              <a:spcBef>
                <a:spcPts val="1082"/>
              </a:spcBef>
            </a:pPr>
            <a:r>
              <a:rPr sz="1650" spc="421" dirty="0" smtClean="0">
                <a:solidFill>
                  <a:srgbClr val="FFCC00"/>
                </a:solidFill>
                <a:latin typeface="Symbol"/>
                <a:cs typeface="Symbol"/>
              </a:rPr>
              <a:t></a:t>
            </a:r>
            <a:endParaRPr sz="1650">
              <a:latin typeface="Symbol"/>
              <a:cs typeface="Symbol"/>
            </a:endParaRPr>
          </a:p>
          <a:p>
            <a:pPr marL="12700">
              <a:lnSpc>
                <a:spcPct val="102091"/>
              </a:lnSpc>
              <a:spcBef>
                <a:spcPts val="1168"/>
              </a:spcBef>
            </a:pPr>
            <a:r>
              <a:rPr sz="1650" spc="421" dirty="0" smtClean="0">
                <a:solidFill>
                  <a:srgbClr val="FFCC00"/>
                </a:solidFill>
                <a:latin typeface="Symbol"/>
                <a:cs typeface="Symbol"/>
              </a:rPr>
              <a:t></a:t>
            </a:r>
            <a:endParaRPr sz="1650">
              <a:latin typeface="Symbol"/>
              <a:cs typeface="Symbol"/>
            </a:endParaRPr>
          </a:p>
          <a:p>
            <a:pPr marL="12700">
              <a:lnSpc>
                <a:spcPct val="102091"/>
              </a:lnSpc>
              <a:spcBef>
                <a:spcPts val="1168"/>
              </a:spcBef>
            </a:pPr>
            <a:r>
              <a:rPr sz="1650" spc="421" dirty="0" smtClean="0">
                <a:solidFill>
                  <a:srgbClr val="FFCC00"/>
                </a:solidFill>
                <a:latin typeface="Symbol"/>
                <a:cs typeface="Symbol"/>
              </a:rPr>
              <a:t></a:t>
            </a:r>
            <a:endParaRPr sz="1650">
              <a:latin typeface="Symbol"/>
              <a:cs typeface="Symbol"/>
            </a:endParaRPr>
          </a:p>
          <a:p>
            <a:pPr marL="12700">
              <a:lnSpc>
                <a:spcPct val="102091"/>
              </a:lnSpc>
              <a:spcBef>
                <a:spcPts val="1168"/>
              </a:spcBef>
            </a:pPr>
            <a:r>
              <a:rPr sz="1650" spc="421" dirty="0" smtClean="0">
                <a:solidFill>
                  <a:srgbClr val="FFCC00"/>
                </a:solidFill>
                <a:latin typeface="Symbol"/>
                <a:cs typeface="Symbol"/>
              </a:rPr>
              <a:t></a:t>
            </a:r>
            <a:endParaRPr sz="1650">
              <a:latin typeface="Symbol"/>
              <a:cs typeface="Symbol"/>
            </a:endParaRPr>
          </a:p>
          <a:p>
            <a:pPr marL="12700">
              <a:lnSpc>
                <a:spcPct val="102091"/>
              </a:lnSpc>
              <a:spcBef>
                <a:spcPts val="1168"/>
              </a:spcBef>
            </a:pPr>
            <a:r>
              <a:rPr sz="1650" spc="421" dirty="0" smtClean="0">
                <a:solidFill>
                  <a:srgbClr val="FFCC00"/>
                </a:solidFill>
                <a:latin typeface="Symbol"/>
                <a:cs typeface="Symbol"/>
              </a:rPr>
              <a:t></a:t>
            </a:r>
            <a:endParaRPr sz="1650">
              <a:latin typeface="Symbol"/>
              <a:cs typeface="Symbol"/>
            </a:endParaRPr>
          </a:p>
          <a:p>
            <a:pPr marL="12700">
              <a:lnSpc>
                <a:spcPct val="102091"/>
              </a:lnSpc>
              <a:spcBef>
                <a:spcPts val="1158"/>
              </a:spcBef>
            </a:pPr>
            <a:r>
              <a:rPr sz="1650" spc="421" dirty="0" smtClean="0">
                <a:solidFill>
                  <a:srgbClr val="FFCC00"/>
                </a:solidFill>
                <a:latin typeface="Symbol"/>
                <a:cs typeface="Symbol"/>
              </a:rPr>
              <a:t></a:t>
            </a:r>
            <a:endParaRPr sz="1650">
              <a:latin typeface="Symbol"/>
              <a:cs typeface="Symbol"/>
            </a:endParaRPr>
          </a:p>
        </p:txBody>
      </p:sp>
    </p:spTree>
    <p:extLst>
      <p:ext uri="{BB962C8B-B14F-4D97-AF65-F5344CB8AC3E}">
        <p14:creationId xmlns:p14="http://schemas.microsoft.com/office/powerpoint/2010/main" val="1289210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003399"/>
          </a:solidFill>
        </p:spPr>
        <p:txBody>
          <a:bodyPr wrap="square" lIns="0" tIns="0" rIns="0" bIns="0" rtlCol="0">
            <a:noAutofit/>
          </a:bodyPr>
          <a:lstStyle/>
          <a:p>
            <a:endParaRPr/>
          </a:p>
        </p:txBody>
      </p:sp>
      <p:sp>
        <p:nvSpPr>
          <p:cNvPr id="3" name="object 3"/>
          <p:cNvSpPr/>
          <p:nvPr/>
        </p:nvSpPr>
        <p:spPr>
          <a:xfrm>
            <a:off x="6982459" y="4988560"/>
            <a:ext cx="334010" cy="598932"/>
          </a:xfrm>
          <a:custGeom>
            <a:avLst/>
            <a:gdLst/>
            <a:ahLst/>
            <a:cxnLst/>
            <a:rect l="l" t="t" r="r" b="b"/>
            <a:pathLst>
              <a:path w="334010" h="598932">
                <a:moveTo>
                  <a:pt x="0" y="0"/>
                </a:moveTo>
                <a:lnTo>
                  <a:pt x="0" y="20757"/>
                </a:lnTo>
                <a:lnTo>
                  <a:pt x="57150" y="46990"/>
                </a:lnTo>
                <a:lnTo>
                  <a:pt x="107950" y="72390"/>
                </a:lnTo>
                <a:lnTo>
                  <a:pt x="152400" y="97790"/>
                </a:lnTo>
                <a:lnTo>
                  <a:pt x="177800" y="124460"/>
                </a:lnTo>
                <a:lnTo>
                  <a:pt x="195580" y="149860"/>
                </a:lnTo>
                <a:lnTo>
                  <a:pt x="203200" y="185420"/>
                </a:lnTo>
                <a:lnTo>
                  <a:pt x="195580" y="227330"/>
                </a:lnTo>
                <a:lnTo>
                  <a:pt x="177800" y="262890"/>
                </a:lnTo>
                <a:lnTo>
                  <a:pt x="143510" y="306070"/>
                </a:lnTo>
                <a:lnTo>
                  <a:pt x="92710" y="340360"/>
                </a:lnTo>
                <a:lnTo>
                  <a:pt x="31750" y="374650"/>
                </a:lnTo>
                <a:lnTo>
                  <a:pt x="0" y="388703"/>
                </a:lnTo>
                <a:lnTo>
                  <a:pt x="0" y="598932"/>
                </a:lnTo>
                <a:lnTo>
                  <a:pt x="48260" y="581660"/>
                </a:lnTo>
                <a:lnTo>
                  <a:pt x="143510" y="538480"/>
                </a:lnTo>
                <a:lnTo>
                  <a:pt x="203200" y="504190"/>
                </a:lnTo>
                <a:lnTo>
                  <a:pt x="246380" y="468630"/>
                </a:lnTo>
                <a:lnTo>
                  <a:pt x="281940" y="426720"/>
                </a:lnTo>
                <a:lnTo>
                  <a:pt x="307340" y="391160"/>
                </a:lnTo>
                <a:lnTo>
                  <a:pt x="334010" y="322580"/>
                </a:lnTo>
                <a:lnTo>
                  <a:pt x="323850" y="252730"/>
                </a:lnTo>
                <a:lnTo>
                  <a:pt x="289560" y="193040"/>
                </a:lnTo>
                <a:lnTo>
                  <a:pt x="256540" y="142240"/>
                </a:lnTo>
                <a:lnTo>
                  <a:pt x="203200" y="97790"/>
                </a:lnTo>
                <a:lnTo>
                  <a:pt x="161290" y="72390"/>
                </a:lnTo>
                <a:lnTo>
                  <a:pt x="31750" y="11430"/>
                </a:lnTo>
                <a:lnTo>
                  <a:pt x="0" y="0"/>
                </a:lnTo>
                <a:close/>
              </a:path>
            </a:pathLst>
          </a:custGeom>
          <a:solidFill>
            <a:srgbClr val="002D89"/>
          </a:solidFill>
        </p:spPr>
        <p:txBody>
          <a:bodyPr wrap="square" lIns="0" tIns="0" rIns="0" bIns="0" rtlCol="0">
            <a:noAutofit/>
          </a:bodyPr>
          <a:lstStyle/>
          <a:p>
            <a:endParaRPr/>
          </a:p>
        </p:txBody>
      </p:sp>
      <p:sp>
        <p:nvSpPr>
          <p:cNvPr id="4" name="object 4"/>
          <p:cNvSpPr/>
          <p:nvPr/>
        </p:nvSpPr>
        <p:spPr>
          <a:xfrm>
            <a:off x="6677659" y="4870450"/>
            <a:ext cx="335280" cy="803467"/>
          </a:xfrm>
          <a:custGeom>
            <a:avLst/>
            <a:gdLst/>
            <a:ahLst/>
            <a:cxnLst/>
            <a:rect l="l" t="t" r="r" b="b"/>
            <a:pathLst>
              <a:path w="335280" h="803467">
                <a:moveTo>
                  <a:pt x="0" y="0"/>
                </a:moveTo>
                <a:lnTo>
                  <a:pt x="0" y="26533"/>
                </a:lnTo>
                <a:lnTo>
                  <a:pt x="199390" y="95250"/>
                </a:lnTo>
                <a:lnTo>
                  <a:pt x="284480" y="129539"/>
                </a:lnTo>
                <a:lnTo>
                  <a:pt x="335280" y="152858"/>
                </a:lnTo>
                <a:lnTo>
                  <a:pt x="335280" y="129082"/>
                </a:lnTo>
                <a:lnTo>
                  <a:pt x="241300" y="95250"/>
                </a:lnTo>
                <a:lnTo>
                  <a:pt x="129540" y="52069"/>
                </a:lnTo>
                <a:lnTo>
                  <a:pt x="0" y="0"/>
                </a:lnTo>
                <a:close/>
              </a:path>
              <a:path w="335280" h="803467">
                <a:moveTo>
                  <a:pt x="335280" y="493322"/>
                </a:moveTo>
                <a:lnTo>
                  <a:pt x="259080" y="527050"/>
                </a:lnTo>
                <a:lnTo>
                  <a:pt x="173990" y="561340"/>
                </a:lnTo>
                <a:lnTo>
                  <a:pt x="78740" y="596900"/>
                </a:lnTo>
                <a:lnTo>
                  <a:pt x="0" y="620787"/>
                </a:lnTo>
                <a:lnTo>
                  <a:pt x="0" y="803467"/>
                </a:lnTo>
                <a:lnTo>
                  <a:pt x="86360" y="777240"/>
                </a:lnTo>
                <a:lnTo>
                  <a:pt x="232410" y="742950"/>
                </a:lnTo>
                <a:lnTo>
                  <a:pt x="335280" y="706133"/>
                </a:lnTo>
                <a:lnTo>
                  <a:pt x="335280" y="493322"/>
                </a:lnTo>
                <a:close/>
              </a:path>
            </a:pathLst>
          </a:custGeom>
          <a:solidFill>
            <a:srgbClr val="002D89"/>
          </a:solidFill>
        </p:spPr>
        <p:txBody>
          <a:bodyPr wrap="square" lIns="0" tIns="0" rIns="0" bIns="0" rtlCol="0">
            <a:noAutofit/>
          </a:bodyPr>
          <a:lstStyle/>
          <a:p>
            <a:endParaRPr/>
          </a:p>
        </p:txBody>
      </p:sp>
      <p:sp>
        <p:nvSpPr>
          <p:cNvPr id="5" name="object 5"/>
          <p:cNvSpPr/>
          <p:nvPr/>
        </p:nvSpPr>
        <p:spPr>
          <a:xfrm>
            <a:off x="6372859" y="4779787"/>
            <a:ext cx="335280" cy="968359"/>
          </a:xfrm>
          <a:custGeom>
            <a:avLst/>
            <a:gdLst/>
            <a:ahLst/>
            <a:cxnLst/>
            <a:rect l="l" t="t" r="r" b="b"/>
            <a:pathLst>
              <a:path w="335280" h="968359">
                <a:moveTo>
                  <a:pt x="0" y="0"/>
                </a:moveTo>
                <a:lnTo>
                  <a:pt x="0" y="21914"/>
                </a:lnTo>
                <a:lnTo>
                  <a:pt x="149860" y="65262"/>
                </a:lnTo>
                <a:lnTo>
                  <a:pt x="279399" y="108442"/>
                </a:lnTo>
                <a:lnTo>
                  <a:pt x="335280" y="127700"/>
                </a:lnTo>
                <a:lnTo>
                  <a:pt x="335280" y="102914"/>
                </a:lnTo>
                <a:lnTo>
                  <a:pt x="304799" y="90662"/>
                </a:lnTo>
                <a:lnTo>
                  <a:pt x="160019" y="46212"/>
                </a:lnTo>
                <a:lnTo>
                  <a:pt x="0" y="0"/>
                </a:lnTo>
                <a:close/>
              </a:path>
              <a:path w="335280" h="968359">
                <a:moveTo>
                  <a:pt x="335280" y="702203"/>
                </a:moveTo>
                <a:lnTo>
                  <a:pt x="270510" y="721852"/>
                </a:lnTo>
                <a:lnTo>
                  <a:pt x="21589" y="790432"/>
                </a:lnTo>
                <a:lnTo>
                  <a:pt x="0" y="795780"/>
                </a:lnTo>
                <a:lnTo>
                  <a:pt x="0" y="968359"/>
                </a:lnTo>
                <a:lnTo>
                  <a:pt x="21589" y="963152"/>
                </a:lnTo>
                <a:lnTo>
                  <a:pt x="219710" y="919972"/>
                </a:lnTo>
                <a:lnTo>
                  <a:pt x="335280" y="884873"/>
                </a:lnTo>
                <a:lnTo>
                  <a:pt x="335280" y="702203"/>
                </a:lnTo>
                <a:close/>
              </a:path>
            </a:pathLst>
          </a:custGeom>
          <a:solidFill>
            <a:srgbClr val="002D8A"/>
          </a:solidFill>
        </p:spPr>
        <p:txBody>
          <a:bodyPr wrap="square" lIns="0" tIns="0" rIns="0" bIns="0" rtlCol="0">
            <a:noAutofit/>
          </a:bodyPr>
          <a:lstStyle/>
          <a:p>
            <a:endParaRPr/>
          </a:p>
        </p:txBody>
      </p:sp>
      <p:sp>
        <p:nvSpPr>
          <p:cNvPr id="6" name="object 6"/>
          <p:cNvSpPr/>
          <p:nvPr/>
        </p:nvSpPr>
        <p:spPr>
          <a:xfrm>
            <a:off x="6068059" y="4696183"/>
            <a:ext cx="334010" cy="1127204"/>
          </a:xfrm>
          <a:custGeom>
            <a:avLst/>
            <a:gdLst/>
            <a:ahLst/>
            <a:cxnLst/>
            <a:rect l="l" t="t" r="r" b="b"/>
            <a:pathLst>
              <a:path w="334010" h="1127204">
                <a:moveTo>
                  <a:pt x="0" y="0"/>
                </a:moveTo>
                <a:lnTo>
                  <a:pt x="0" y="16209"/>
                </a:lnTo>
                <a:lnTo>
                  <a:pt x="137160" y="53616"/>
                </a:lnTo>
                <a:lnTo>
                  <a:pt x="300989" y="104416"/>
                </a:lnTo>
                <a:lnTo>
                  <a:pt x="334010" y="113968"/>
                </a:lnTo>
                <a:lnTo>
                  <a:pt x="334010" y="92039"/>
                </a:lnTo>
                <a:lnTo>
                  <a:pt x="170179" y="44726"/>
                </a:lnTo>
                <a:lnTo>
                  <a:pt x="0" y="0"/>
                </a:lnTo>
                <a:close/>
              </a:path>
              <a:path w="334010" h="1127204">
                <a:moveTo>
                  <a:pt x="334010" y="871937"/>
                </a:moveTo>
                <a:lnTo>
                  <a:pt x="326389" y="874036"/>
                </a:lnTo>
                <a:lnTo>
                  <a:pt x="187960" y="908326"/>
                </a:lnTo>
                <a:lnTo>
                  <a:pt x="0" y="952530"/>
                </a:lnTo>
                <a:lnTo>
                  <a:pt x="0" y="1127204"/>
                </a:lnTo>
                <a:lnTo>
                  <a:pt x="110489" y="1098826"/>
                </a:lnTo>
                <a:lnTo>
                  <a:pt x="326389" y="1046756"/>
                </a:lnTo>
                <a:lnTo>
                  <a:pt x="334010" y="1045096"/>
                </a:lnTo>
                <a:lnTo>
                  <a:pt x="334010" y="871937"/>
                </a:lnTo>
                <a:close/>
              </a:path>
            </a:pathLst>
          </a:custGeom>
          <a:solidFill>
            <a:srgbClr val="002D8B"/>
          </a:solidFill>
        </p:spPr>
        <p:txBody>
          <a:bodyPr wrap="square" lIns="0" tIns="0" rIns="0" bIns="0" rtlCol="0">
            <a:noAutofit/>
          </a:bodyPr>
          <a:lstStyle/>
          <a:p>
            <a:endParaRPr/>
          </a:p>
        </p:txBody>
      </p:sp>
      <p:sp>
        <p:nvSpPr>
          <p:cNvPr id="7" name="object 7"/>
          <p:cNvSpPr/>
          <p:nvPr/>
        </p:nvSpPr>
        <p:spPr>
          <a:xfrm>
            <a:off x="5761990" y="4598393"/>
            <a:ext cx="335280" cy="1301175"/>
          </a:xfrm>
          <a:custGeom>
            <a:avLst/>
            <a:gdLst/>
            <a:ahLst/>
            <a:cxnLst/>
            <a:rect l="l" t="t" r="r" b="b"/>
            <a:pathLst>
              <a:path w="335280" h="1301175">
                <a:moveTo>
                  <a:pt x="0" y="0"/>
                </a:moveTo>
                <a:lnTo>
                  <a:pt x="0" y="20587"/>
                </a:lnTo>
                <a:lnTo>
                  <a:pt x="3810" y="21866"/>
                </a:lnTo>
                <a:lnTo>
                  <a:pt x="219710" y="90446"/>
                </a:lnTo>
                <a:lnTo>
                  <a:pt x="335280" y="121965"/>
                </a:lnTo>
                <a:lnTo>
                  <a:pt x="335280" y="105466"/>
                </a:lnTo>
                <a:lnTo>
                  <a:pt x="278130" y="90446"/>
                </a:lnTo>
                <a:lnTo>
                  <a:pt x="106680" y="37106"/>
                </a:lnTo>
                <a:lnTo>
                  <a:pt x="0" y="0"/>
                </a:lnTo>
                <a:close/>
              </a:path>
              <a:path w="335280" h="1301175">
                <a:moveTo>
                  <a:pt x="335280" y="1043449"/>
                </a:moveTo>
                <a:lnTo>
                  <a:pt x="0" y="1122299"/>
                </a:lnTo>
                <a:lnTo>
                  <a:pt x="0" y="1301175"/>
                </a:lnTo>
                <a:lnTo>
                  <a:pt x="184150" y="1256306"/>
                </a:lnTo>
                <a:lnTo>
                  <a:pt x="335280" y="1217491"/>
                </a:lnTo>
                <a:lnTo>
                  <a:pt x="335280" y="1043449"/>
                </a:lnTo>
                <a:close/>
              </a:path>
            </a:pathLst>
          </a:custGeom>
          <a:solidFill>
            <a:srgbClr val="002E8C"/>
          </a:solidFill>
        </p:spPr>
        <p:txBody>
          <a:bodyPr wrap="square" lIns="0" tIns="0" rIns="0" bIns="0" rtlCol="0">
            <a:noAutofit/>
          </a:bodyPr>
          <a:lstStyle/>
          <a:p>
            <a:endParaRPr/>
          </a:p>
        </p:txBody>
      </p:sp>
      <p:sp>
        <p:nvSpPr>
          <p:cNvPr id="8" name="object 8"/>
          <p:cNvSpPr/>
          <p:nvPr/>
        </p:nvSpPr>
        <p:spPr>
          <a:xfrm>
            <a:off x="5457190" y="4454223"/>
            <a:ext cx="335280" cy="1533391"/>
          </a:xfrm>
          <a:custGeom>
            <a:avLst/>
            <a:gdLst/>
            <a:ahLst/>
            <a:cxnLst/>
            <a:rect l="l" t="t" r="r" b="b"/>
            <a:pathLst>
              <a:path w="335280" h="1533391">
                <a:moveTo>
                  <a:pt x="0" y="0"/>
                </a:moveTo>
                <a:lnTo>
                  <a:pt x="0" y="52498"/>
                </a:lnTo>
                <a:lnTo>
                  <a:pt x="41910" y="72056"/>
                </a:lnTo>
                <a:lnTo>
                  <a:pt x="127000" y="105076"/>
                </a:lnTo>
                <a:lnTo>
                  <a:pt x="308610" y="166036"/>
                </a:lnTo>
                <a:lnTo>
                  <a:pt x="335280" y="174508"/>
                </a:lnTo>
                <a:lnTo>
                  <a:pt x="335280" y="154772"/>
                </a:lnTo>
                <a:lnTo>
                  <a:pt x="265430" y="130476"/>
                </a:lnTo>
                <a:lnTo>
                  <a:pt x="152400" y="79676"/>
                </a:lnTo>
                <a:lnTo>
                  <a:pt x="49530" y="27606"/>
                </a:lnTo>
                <a:lnTo>
                  <a:pt x="0" y="0"/>
                </a:lnTo>
                <a:close/>
              </a:path>
              <a:path w="335280" h="1533391">
                <a:moveTo>
                  <a:pt x="335280" y="1259301"/>
                </a:moveTo>
                <a:lnTo>
                  <a:pt x="177800" y="1296336"/>
                </a:lnTo>
                <a:lnTo>
                  <a:pt x="0" y="1342385"/>
                </a:lnTo>
                <a:lnTo>
                  <a:pt x="0" y="1533391"/>
                </a:lnTo>
                <a:lnTo>
                  <a:pt x="238760" y="1461436"/>
                </a:lnTo>
                <a:lnTo>
                  <a:pt x="335280" y="1437919"/>
                </a:lnTo>
                <a:lnTo>
                  <a:pt x="335280" y="1259301"/>
                </a:lnTo>
                <a:close/>
              </a:path>
            </a:pathLst>
          </a:custGeom>
          <a:solidFill>
            <a:srgbClr val="002E8D"/>
          </a:solidFill>
        </p:spPr>
        <p:txBody>
          <a:bodyPr wrap="square" lIns="0" tIns="0" rIns="0" bIns="0" rtlCol="0">
            <a:noAutofit/>
          </a:bodyPr>
          <a:lstStyle/>
          <a:p>
            <a:endParaRPr/>
          </a:p>
        </p:txBody>
      </p:sp>
      <p:sp>
        <p:nvSpPr>
          <p:cNvPr id="9" name="object 9"/>
          <p:cNvSpPr/>
          <p:nvPr/>
        </p:nvSpPr>
        <p:spPr>
          <a:xfrm>
            <a:off x="5152390" y="4197350"/>
            <a:ext cx="335280" cy="1882122"/>
          </a:xfrm>
          <a:custGeom>
            <a:avLst/>
            <a:gdLst/>
            <a:ahLst/>
            <a:cxnLst/>
            <a:rect l="l" t="t" r="r" b="b"/>
            <a:pathLst>
              <a:path w="335280" h="1882122">
                <a:moveTo>
                  <a:pt x="105410" y="0"/>
                </a:moveTo>
                <a:lnTo>
                  <a:pt x="80010" y="43180"/>
                </a:lnTo>
                <a:lnTo>
                  <a:pt x="60960" y="77469"/>
                </a:lnTo>
                <a:lnTo>
                  <a:pt x="60960" y="120650"/>
                </a:lnTo>
                <a:lnTo>
                  <a:pt x="80010" y="154939"/>
                </a:lnTo>
                <a:lnTo>
                  <a:pt x="113030" y="190500"/>
                </a:lnTo>
                <a:lnTo>
                  <a:pt x="156210" y="222250"/>
                </a:lnTo>
                <a:lnTo>
                  <a:pt x="208280" y="259080"/>
                </a:lnTo>
                <a:lnTo>
                  <a:pt x="270510" y="293369"/>
                </a:lnTo>
                <a:lnTo>
                  <a:pt x="335280" y="323596"/>
                </a:lnTo>
                <a:lnTo>
                  <a:pt x="335280" y="273861"/>
                </a:lnTo>
                <a:lnTo>
                  <a:pt x="276860" y="241300"/>
                </a:lnTo>
                <a:lnTo>
                  <a:pt x="215900" y="196850"/>
                </a:lnTo>
                <a:lnTo>
                  <a:pt x="173989" y="163830"/>
                </a:lnTo>
                <a:lnTo>
                  <a:pt x="138430" y="128269"/>
                </a:lnTo>
                <a:lnTo>
                  <a:pt x="113030" y="95250"/>
                </a:lnTo>
                <a:lnTo>
                  <a:pt x="105410" y="68580"/>
                </a:lnTo>
                <a:lnTo>
                  <a:pt x="95250" y="43180"/>
                </a:lnTo>
                <a:lnTo>
                  <a:pt x="105410" y="6350"/>
                </a:lnTo>
                <a:lnTo>
                  <a:pt x="105410" y="0"/>
                </a:lnTo>
                <a:close/>
              </a:path>
              <a:path w="335280" h="1882122">
                <a:moveTo>
                  <a:pt x="335280" y="1591364"/>
                </a:moveTo>
                <a:lnTo>
                  <a:pt x="0" y="1678199"/>
                </a:lnTo>
                <a:lnTo>
                  <a:pt x="0" y="1882122"/>
                </a:lnTo>
                <a:lnTo>
                  <a:pt x="335280" y="1781079"/>
                </a:lnTo>
                <a:lnTo>
                  <a:pt x="335280" y="1591364"/>
                </a:lnTo>
                <a:close/>
              </a:path>
            </a:pathLst>
          </a:custGeom>
          <a:solidFill>
            <a:srgbClr val="002E8E"/>
          </a:solidFill>
        </p:spPr>
        <p:txBody>
          <a:bodyPr wrap="square" lIns="0" tIns="0" rIns="0" bIns="0" rtlCol="0">
            <a:noAutofit/>
          </a:bodyPr>
          <a:lstStyle/>
          <a:p>
            <a:endParaRPr/>
          </a:p>
        </p:txBody>
      </p:sp>
      <p:sp>
        <p:nvSpPr>
          <p:cNvPr id="10" name="object 10"/>
          <p:cNvSpPr/>
          <p:nvPr/>
        </p:nvSpPr>
        <p:spPr>
          <a:xfrm>
            <a:off x="4847590" y="5867655"/>
            <a:ext cx="335280" cy="304570"/>
          </a:xfrm>
          <a:custGeom>
            <a:avLst/>
            <a:gdLst/>
            <a:ahLst/>
            <a:cxnLst/>
            <a:rect l="l" t="t" r="r" b="b"/>
            <a:pathLst>
              <a:path w="335280" h="304570">
                <a:moveTo>
                  <a:pt x="335280" y="0"/>
                </a:moveTo>
                <a:lnTo>
                  <a:pt x="81280" y="65784"/>
                </a:lnTo>
                <a:lnTo>
                  <a:pt x="0" y="90363"/>
                </a:lnTo>
                <a:lnTo>
                  <a:pt x="0" y="304570"/>
                </a:lnTo>
                <a:lnTo>
                  <a:pt x="13970" y="299464"/>
                </a:lnTo>
                <a:lnTo>
                  <a:pt x="335280" y="202631"/>
                </a:lnTo>
                <a:lnTo>
                  <a:pt x="335280" y="0"/>
                </a:lnTo>
                <a:close/>
              </a:path>
            </a:pathLst>
          </a:custGeom>
          <a:solidFill>
            <a:srgbClr val="002F8F"/>
          </a:solidFill>
        </p:spPr>
        <p:txBody>
          <a:bodyPr wrap="square" lIns="0" tIns="0" rIns="0" bIns="0" rtlCol="0">
            <a:noAutofit/>
          </a:bodyPr>
          <a:lstStyle/>
          <a:p>
            <a:endParaRPr/>
          </a:p>
        </p:txBody>
      </p:sp>
      <p:sp>
        <p:nvSpPr>
          <p:cNvPr id="11" name="object 11"/>
          <p:cNvSpPr/>
          <p:nvPr/>
        </p:nvSpPr>
        <p:spPr>
          <a:xfrm>
            <a:off x="4541520" y="5949186"/>
            <a:ext cx="335279" cy="335586"/>
          </a:xfrm>
          <a:custGeom>
            <a:avLst/>
            <a:gdLst/>
            <a:ahLst/>
            <a:cxnLst/>
            <a:rect l="l" t="t" r="r" b="b"/>
            <a:pathLst>
              <a:path w="335279" h="335586">
                <a:moveTo>
                  <a:pt x="335279" y="0"/>
                </a:moveTo>
                <a:lnTo>
                  <a:pt x="17779" y="96013"/>
                </a:lnTo>
                <a:lnTo>
                  <a:pt x="0" y="101899"/>
                </a:lnTo>
                <a:lnTo>
                  <a:pt x="0" y="335586"/>
                </a:lnTo>
                <a:lnTo>
                  <a:pt x="17779" y="328423"/>
                </a:lnTo>
                <a:lnTo>
                  <a:pt x="320039" y="217933"/>
                </a:lnTo>
                <a:lnTo>
                  <a:pt x="335279" y="213340"/>
                </a:lnTo>
                <a:lnTo>
                  <a:pt x="335279" y="0"/>
                </a:lnTo>
                <a:close/>
              </a:path>
            </a:pathLst>
          </a:custGeom>
          <a:solidFill>
            <a:srgbClr val="002F90"/>
          </a:solidFill>
        </p:spPr>
        <p:txBody>
          <a:bodyPr wrap="square" lIns="0" tIns="0" rIns="0" bIns="0" rtlCol="0">
            <a:noAutofit/>
          </a:bodyPr>
          <a:lstStyle/>
          <a:p>
            <a:endParaRPr/>
          </a:p>
        </p:txBody>
      </p:sp>
      <p:sp>
        <p:nvSpPr>
          <p:cNvPr id="12" name="object 12"/>
          <p:cNvSpPr/>
          <p:nvPr/>
        </p:nvSpPr>
        <p:spPr>
          <a:xfrm>
            <a:off x="4236720" y="6041359"/>
            <a:ext cx="335279" cy="366206"/>
          </a:xfrm>
          <a:custGeom>
            <a:avLst/>
            <a:gdLst/>
            <a:ahLst/>
            <a:cxnLst/>
            <a:rect l="l" t="t" r="r" b="b"/>
            <a:pathLst>
              <a:path w="335279" h="366206">
                <a:moveTo>
                  <a:pt x="335279" y="0"/>
                </a:moveTo>
                <a:lnTo>
                  <a:pt x="322579" y="3840"/>
                </a:lnTo>
                <a:lnTo>
                  <a:pt x="0" y="110625"/>
                </a:lnTo>
                <a:lnTo>
                  <a:pt x="0" y="366206"/>
                </a:lnTo>
                <a:lnTo>
                  <a:pt x="322579" y="236250"/>
                </a:lnTo>
                <a:lnTo>
                  <a:pt x="335279" y="231608"/>
                </a:lnTo>
                <a:lnTo>
                  <a:pt x="335279" y="0"/>
                </a:lnTo>
                <a:close/>
              </a:path>
            </a:pathLst>
          </a:custGeom>
          <a:solidFill>
            <a:srgbClr val="002F91"/>
          </a:solidFill>
        </p:spPr>
        <p:txBody>
          <a:bodyPr wrap="square" lIns="0" tIns="0" rIns="0" bIns="0" rtlCol="0">
            <a:noAutofit/>
          </a:bodyPr>
          <a:lstStyle/>
          <a:p>
            <a:endParaRPr/>
          </a:p>
        </p:txBody>
      </p:sp>
      <p:sp>
        <p:nvSpPr>
          <p:cNvPr id="13" name="object 13"/>
          <p:cNvSpPr/>
          <p:nvPr/>
        </p:nvSpPr>
        <p:spPr>
          <a:xfrm>
            <a:off x="3931920" y="6141895"/>
            <a:ext cx="335279" cy="389041"/>
          </a:xfrm>
          <a:custGeom>
            <a:avLst/>
            <a:gdLst/>
            <a:ahLst/>
            <a:cxnLst/>
            <a:rect l="l" t="t" r="r" b="b"/>
            <a:pathLst>
              <a:path w="335279" h="389041">
                <a:moveTo>
                  <a:pt x="335279" y="0"/>
                </a:moveTo>
                <a:lnTo>
                  <a:pt x="259079" y="25224"/>
                </a:lnTo>
                <a:lnTo>
                  <a:pt x="0" y="119357"/>
                </a:lnTo>
                <a:lnTo>
                  <a:pt x="0" y="389041"/>
                </a:lnTo>
                <a:lnTo>
                  <a:pt x="6350" y="385904"/>
                </a:lnTo>
                <a:lnTo>
                  <a:pt x="335279" y="253391"/>
                </a:lnTo>
                <a:lnTo>
                  <a:pt x="335279" y="0"/>
                </a:lnTo>
                <a:close/>
              </a:path>
            </a:pathLst>
          </a:custGeom>
          <a:solidFill>
            <a:srgbClr val="003092"/>
          </a:solidFill>
        </p:spPr>
        <p:txBody>
          <a:bodyPr wrap="square" lIns="0" tIns="0" rIns="0" bIns="0" rtlCol="0">
            <a:noAutofit/>
          </a:bodyPr>
          <a:lstStyle/>
          <a:p>
            <a:endParaRPr/>
          </a:p>
        </p:txBody>
      </p:sp>
      <p:sp>
        <p:nvSpPr>
          <p:cNvPr id="14" name="object 14"/>
          <p:cNvSpPr/>
          <p:nvPr/>
        </p:nvSpPr>
        <p:spPr>
          <a:xfrm>
            <a:off x="3627120" y="6250177"/>
            <a:ext cx="335279" cy="431322"/>
          </a:xfrm>
          <a:custGeom>
            <a:avLst/>
            <a:gdLst/>
            <a:ahLst/>
            <a:cxnLst/>
            <a:rect l="l" t="t" r="r" b="b"/>
            <a:pathLst>
              <a:path w="335279" h="431322">
                <a:moveTo>
                  <a:pt x="335279" y="0"/>
                </a:moveTo>
                <a:lnTo>
                  <a:pt x="182879" y="55372"/>
                </a:lnTo>
                <a:lnTo>
                  <a:pt x="0" y="136091"/>
                </a:lnTo>
                <a:lnTo>
                  <a:pt x="0" y="431322"/>
                </a:lnTo>
                <a:lnTo>
                  <a:pt x="311150" y="277622"/>
                </a:lnTo>
                <a:lnTo>
                  <a:pt x="335279" y="267900"/>
                </a:lnTo>
                <a:lnTo>
                  <a:pt x="335279" y="0"/>
                </a:lnTo>
                <a:close/>
              </a:path>
            </a:pathLst>
          </a:custGeom>
          <a:solidFill>
            <a:srgbClr val="003093"/>
          </a:solidFill>
        </p:spPr>
        <p:txBody>
          <a:bodyPr wrap="square" lIns="0" tIns="0" rIns="0" bIns="0" rtlCol="0">
            <a:noAutofit/>
          </a:bodyPr>
          <a:lstStyle/>
          <a:p>
            <a:endParaRPr/>
          </a:p>
        </p:txBody>
      </p:sp>
      <p:sp>
        <p:nvSpPr>
          <p:cNvPr id="15" name="object 15"/>
          <p:cNvSpPr/>
          <p:nvPr/>
        </p:nvSpPr>
        <p:spPr>
          <a:xfrm>
            <a:off x="3322320" y="6372816"/>
            <a:ext cx="335279" cy="466427"/>
          </a:xfrm>
          <a:custGeom>
            <a:avLst/>
            <a:gdLst/>
            <a:ahLst/>
            <a:cxnLst/>
            <a:rect l="l" t="t" r="r" b="b"/>
            <a:pathLst>
              <a:path w="335279" h="466427">
                <a:moveTo>
                  <a:pt x="335279" y="0"/>
                </a:moveTo>
                <a:lnTo>
                  <a:pt x="119379" y="95293"/>
                </a:lnTo>
                <a:lnTo>
                  <a:pt x="0" y="156262"/>
                </a:lnTo>
                <a:lnTo>
                  <a:pt x="0" y="466427"/>
                </a:lnTo>
                <a:lnTo>
                  <a:pt x="299719" y="311193"/>
                </a:lnTo>
                <a:lnTo>
                  <a:pt x="335279" y="293628"/>
                </a:lnTo>
                <a:lnTo>
                  <a:pt x="335279" y="0"/>
                </a:lnTo>
                <a:close/>
              </a:path>
            </a:pathLst>
          </a:custGeom>
          <a:solidFill>
            <a:srgbClr val="003094"/>
          </a:solidFill>
        </p:spPr>
        <p:txBody>
          <a:bodyPr wrap="square" lIns="0" tIns="0" rIns="0" bIns="0" rtlCol="0">
            <a:noAutofit/>
          </a:bodyPr>
          <a:lstStyle/>
          <a:p>
            <a:endParaRPr/>
          </a:p>
        </p:txBody>
      </p:sp>
      <p:sp>
        <p:nvSpPr>
          <p:cNvPr id="16" name="object 16"/>
          <p:cNvSpPr/>
          <p:nvPr/>
        </p:nvSpPr>
        <p:spPr>
          <a:xfrm>
            <a:off x="3016250" y="6514161"/>
            <a:ext cx="335279" cy="334948"/>
          </a:xfrm>
          <a:custGeom>
            <a:avLst/>
            <a:gdLst/>
            <a:ahLst/>
            <a:cxnLst/>
            <a:rect l="l" t="t" r="r" b="b"/>
            <a:pathLst>
              <a:path w="335279" h="334948">
                <a:moveTo>
                  <a:pt x="335279" y="0"/>
                </a:moveTo>
                <a:lnTo>
                  <a:pt x="69850" y="135558"/>
                </a:lnTo>
                <a:lnTo>
                  <a:pt x="0" y="176175"/>
                </a:lnTo>
                <a:lnTo>
                  <a:pt x="0" y="334948"/>
                </a:lnTo>
                <a:lnTo>
                  <a:pt x="287020" y="334948"/>
                </a:lnTo>
                <a:lnTo>
                  <a:pt x="335279" y="309953"/>
                </a:lnTo>
                <a:lnTo>
                  <a:pt x="335279" y="0"/>
                </a:lnTo>
                <a:close/>
              </a:path>
            </a:pathLst>
          </a:custGeom>
          <a:solidFill>
            <a:srgbClr val="003195"/>
          </a:solidFill>
        </p:spPr>
        <p:txBody>
          <a:bodyPr wrap="square" lIns="0" tIns="0" rIns="0" bIns="0" rtlCol="0">
            <a:noAutofit/>
          </a:bodyPr>
          <a:lstStyle/>
          <a:p>
            <a:endParaRPr/>
          </a:p>
        </p:txBody>
      </p:sp>
      <p:sp>
        <p:nvSpPr>
          <p:cNvPr id="17" name="object 17"/>
          <p:cNvSpPr/>
          <p:nvPr/>
        </p:nvSpPr>
        <p:spPr>
          <a:xfrm>
            <a:off x="2743200" y="6672613"/>
            <a:ext cx="303530" cy="176497"/>
          </a:xfrm>
          <a:custGeom>
            <a:avLst/>
            <a:gdLst/>
            <a:ahLst/>
            <a:cxnLst/>
            <a:rect l="l" t="t" r="r" b="b"/>
            <a:pathLst>
              <a:path w="303530" h="176497">
                <a:moveTo>
                  <a:pt x="303530" y="0"/>
                </a:moveTo>
                <a:lnTo>
                  <a:pt x="0" y="176497"/>
                </a:lnTo>
                <a:lnTo>
                  <a:pt x="303530" y="176497"/>
                </a:lnTo>
                <a:lnTo>
                  <a:pt x="303530" y="0"/>
                </a:lnTo>
                <a:close/>
              </a:path>
            </a:pathLst>
          </a:custGeom>
          <a:solidFill>
            <a:srgbClr val="003196"/>
          </a:solidFill>
        </p:spPr>
        <p:txBody>
          <a:bodyPr wrap="square" lIns="0" tIns="0" rIns="0" bIns="0" rtlCol="0">
            <a:noAutofit/>
          </a:bodyPr>
          <a:lstStyle/>
          <a:p>
            <a:endParaRPr/>
          </a:p>
        </p:txBody>
      </p:sp>
      <p:sp>
        <p:nvSpPr>
          <p:cNvPr id="18" name="object 18"/>
          <p:cNvSpPr/>
          <p:nvPr/>
        </p:nvSpPr>
        <p:spPr>
          <a:xfrm>
            <a:off x="8509000" y="5300344"/>
            <a:ext cx="94615" cy="94615"/>
          </a:xfrm>
          <a:custGeom>
            <a:avLst/>
            <a:gdLst/>
            <a:ahLst/>
            <a:cxnLst/>
            <a:rect l="l" t="t" r="r" b="b"/>
            <a:pathLst>
              <a:path w="94615" h="94615">
                <a:moveTo>
                  <a:pt x="94615" y="0"/>
                </a:moveTo>
                <a:lnTo>
                  <a:pt x="0" y="94615"/>
                </a:lnTo>
                <a:lnTo>
                  <a:pt x="12700" y="88265"/>
                </a:lnTo>
                <a:lnTo>
                  <a:pt x="54609" y="53975"/>
                </a:lnTo>
                <a:lnTo>
                  <a:pt x="90170" y="10795"/>
                </a:lnTo>
                <a:lnTo>
                  <a:pt x="94615" y="0"/>
                </a:lnTo>
                <a:close/>
              </a:path>
            </a:pathLst>
          </a:custGeom>
          <a:solidFill>
            <a:srgbClr val="002D89"/>
          </a:solidFill>
        </p:spPr>
        <p:txBody>
          <a:bodyPr wrap="square" lIns="0" tIns="0" rIns="0" bIns="0" rtlCol="0">
            <a:noAutofit/>
          </a:bodyPr>
          <a:lstStyle/>
          <a:p>
            <a:endParaRPr/>
          </a:p>
        </p:txBody>
      </p:sp>
      <p:sp>
        <p:nvSpPr>
          <p:cNvPr id="19" name="object 19"/>
          <p:cNvSpPr/>
          <p:nvPr/>
        </p:nvSpPr>
        <p:spPr>
          <a:xfrm>
            <a:off x="8168640" y="5118988"/>
            <a:ext cx="448309" cy="408051"/>
          </a:xfrm>
          <a:custGeom>
            <a:avLst/>
            <a:gdLst/>
            <a:ahLst/>
            <a:cxnLst/>
            <a:rect l="l" t="t" r="r" b="b"/>
            <a:pathLst>
              <a:path w="448309" h="408050">
                <a:moveTo>
                  <a:pt x="397890" y="0"/>
                </a:moveTo>
                <a:lnTo>
                  <a:pt x="220484" y="177406"/>
                </a:lnTo>
                <a:lnTo>
                  <a:pt x="223519" y="192151"/>
                </a:lnTo>
                <a:lnTo>
                  <a:pt x="214629" y="226441"/>
                </a:lnTo>
                <a:lnTo>
                  <a:pt x="189229" y="269621"/>
                </a:lnTo>
                <a:lnTo>
                  <a:pt x="163829" y="303911"/>
                </a:lnTo>
                <a:lnTo>
                  <a:pt x="120650" y="338201"/>
                </a:lnTo>
                <a:lnTo>
                  <a:pt x="0" y="408051"/>
                </a:lnTo>
                <a:lnTo>
                  <a:pt x="111759" y="372491"/>
                </a:lnTo>
                <a:lnTo>
                  <a:pt x="207009" y="338201"/>
                </a:lnTo>
                <a:lnTo>
                  <a:pt x="284479" y="303911"/>
                </a:lnTo>
                <a:lnTo>
                  <a:pt x="353059" y="269621"/>
                </a:lnTo>
                <a:lnTo>
                  <a:pt x="394969" y="235331"/>
                </a:lnTo>
                <a:lnTo>
                  <a:pt x="430529" y="192151"/>
                </a:lnTo>
                <a:lnTo>
                  <a:pt x="448309" y="148971"/>
                </a:lnTo>
                <a:lnTo>
                  <a:pt x="448309" y="96900"/>
                </a:lnTo>
                <a:lnTo>
                  <a:pt x="430529" y="53721"/>
                </a:lnTo>
                <a:lnTo>
                  <a:pt x="412750" y="19431"/>
                </a:lnTo>
                <a:lnTo>
                  <a:pt x="397890" y="0"/>
                </a:lnTo>
                <a:close/>
              </a:path>
            </a:pathLst>
          </a:custGeom>
          <a:solidFill>
            <a:srgbClr val="002D89"/>
          </a:solidFill>
        </p:spPr>
        <p:txBody>
          <a:bodyPr wrap="square" lIns="0" tIns="0" rIns="0" bIns="0" rtlCol="0">
            <a:noAutofit/>
          </a:bodyPr>
          <a:lstStyle/>
          <a:p>
            <a:endParaRPr/>
          </a:p>
        </p:txBody>
      </p:sp>
      <p:sp>
        <p:nvSpPr>
          <p:cNvPr id="20" name="object 20"/>
          <p:cNvSpPr/>
          <p:nvPr/>
        </p:nvSpPr>
        <p:spPr>
          <a:xfrm>
            <a:off x="8168640" y="5023905"/>
            <a:ext cx="406696" cy="503134"/>
          </a:xfrm>
          <a:custGeom>
            <a:avLst/>
            <a:gdLst/>
            <a:ahLst/>
            <a:cxnLst/>
            <a:rect l="l" t="t" r="r" b="b"/>
            <a:pathLst>
              <a:path w="406696" h="503134">
                <a:moveTo>
                  <a:pt x="271994" y="0"/>
                </a:moveTo>
                <a:lnTo>
                  <a:pt x="139065" y="132929"/>
                </a:lnTo>
                <a:lnTo>
                  <a:pt x="163829" y="157694"/>
                </a:lnTo>
                <a:lnTo>
                  <a:pt x="198119" y="199604"/>
                </a:lnTo>
                <a:lnTo>
                  <a:pt x="214629" y="244054"/>
                </a:lnTo>
                <a:lnTo>
                  <a:pt x="223519" y="287234"/>
                </a:lnTo>
                <a:lnTo>
                  <a:pt x="222630" y="290663"/>
                </a:lnTo>
                <a:lnTo>
                  <a:pt x="406696" y="106598"/>
                </a:lnTo>
                <a:lnTo>
                  <a:pt x="379729" y="71334"/>
                </a:lnTo>
                <a:lnTo>
                  <a:pt x="335279" y="37044"/>
                </a:lnTo>
                <a:lnTo>
                  <a:pt x="271994" y="0"/>
                </a:lnTo>
                <a:close/>
              </a:path>
              <a:path w="406696" h="503134">
                <a:moveTo>
                  <a:pt x="24129" y="489164"/>
                </a:moveTo>
                <a:lnTo>
                  <a:pt x="0" y="503134"/>
                </a:lnTo>
                <a:lnTo>
                  <a:pt x="14901" y="498393"/>
                </a:lnTo>
                <a:lnTo>
                  <a:pt x="24129" y="489164"/>
                </a:lnTo>
                <a:close/>
              </a:path>
            </a:pathLst>
          </a:custGeom>
          <a:solidFill>
            <a:srgbClr val="002D8A"/>
          </a:solidFill>
        </p:spPr>
        <p:txBody>
          <a:bodyPr wrap="square" lIns="0" tIns="0" rIns="0" bIns="0" rtlCol="0">
            <a:noAutofit/>
          </a:bodyPr>
          <a:lstStyle/>
          <a:p>
            <a:endParaRPr/>
          </a:p>
        </p:txBody>
      </p:sp>
      <p:sp>
        <p:nvSpPr>
          <p:cNvPr id="21" name="object 21"/>
          <p:cNvSpPr/>
          <p:nvPr/>
        </p:nvSpPr>
        <p:spPr>
          <a:xfrm>
            <a:off x="8178747" y="4951189"/>
            <a:ext cx="276307" cy="217075"/>
          </a:xfrm>
          <a:custGeom>
            <a:avLst/>
            <a:gdLst/>
            <a:ahLst/>
            <a:cxnLst/>
            <a:rect l="l" t="t" r="r" b="b"/>
            <a:pathLst>
              <a:path w="276307" h="217075">
                <a:moveTo>
                  <a:pt x="116163" y="0"/>
                </a:moveTo>
                <a:lnTo>
                  <a:pt x="0" y="116163"/>
                </a:lnTo>
                <a:lnTo>
                  <a:pt x="50852" y="144050"/>
                </a:lnTo>
                <a:lnTo>
                  <a:pt x="110542" y="187230"/>
                </a:lnTo>
                <a:lnTo>
                  <a:pt x="140387" y="217075"/>
                </a:lnTo>
                <a:lnTo>
                  <a:pt x="276307" y="81156"/>
                </a:lnTo>
                <a:lnTo>
                  <a:pt x="221032" y="48800"/>
                </a:lnTo>
                <a:lnTo>
                  <a:pt x="116163" y="0"/>
                </a:lnTo>
                <a:close/>
              </a:path>
            </a:pathLst>
          </a:custGeom>
          <a:solidFill>
            <a:srgbClr val="002D8B"/>
          </a:solidFill>
        </p:spPr>
        <p:txBody>
          <a:bodyPr wrap="square" lIns="0" tIns="0" rIns="0" bIns="0" rtlCol="0">
            <a:noAutofit/>
          </a:bodyPr>
          <a:lstStyle/>
          <a:p>
            <a:endParaRPr/>
          </a:p>
        </p:txBody>
      </p:sp>
      <p:sp>
        <p:nvSpPr>
          <p:cNvPr id="22" name="object 22"/>
          <p:cNvSpPr/>
          <p:nvPr/>
        </p:nvSpPr>
        <p:spPr>
          <a:xfrm>
            <a:off x="8021122" y="4893980"/>
            <a:ext cx="288522" cy="181019"/>
          </a:xfrm>
          <a:custGeom>
            <a:avLst/>
            <a:gdLst/>
            <a:ahLst/>
            <a:cxnLst/>
            <a:rect l="l" t="t" r="r" b="b"/>
            <a:pathLst>
              <a:path w="288522" h="181019">
                <a:moveTo>
                  <a:pt x="112557" y="0"/>
                </a:moveTo>
                <a:lnTo>
                  <a:pt x="0" y="112557"/>
                </a:lnTo>
                <a:lnTo>
                  <a:pt x="26867" y="122519"/>
                </a:lnTo>
                <a:lnTo>
                  <a:pt x="129737" y="158079"/>
                </a:lnTo>
                <a:lnTo>
                  <a:pt x="171568" y="181019"/>
                </a:lnTo>
                <a:lnTo>
                  <a:pt x="288522" y="64065"/>
                </a:lnTo>
                <a:lnTo>
                  <a:pt x="250387" y="46319"/>
                </a:lnTo>
                <a:lnTo>
                  <a:pt x="112557" y="0"/>
                </a:lnTo>
                <a:close/>
              </a:path>
            </a:pathLst>
          </a:custGeom>
          <a:solidFill>
            <a:srgbClr val="002E8C"/>
          </a:solidFill>
        </p:spPr>
        <p:txBody>
          <a:bodyPr wrap="square" lIns="0" tIns="0" rIns="0" bIns="0" rtlCol="0">
            <a:noAutofit/>
          </a:bodyPr>
          <a:lstStyle/>
          <a:p>
            <a:endParaRPr/>
          </a:p>
        </p:txBody>
      </p:sp>
      <p:sp>
        <p:nvSpPr>
          <p:cNvPr id="23" name="object 23"/>
          <p:cNvSpPr/>
          <p:nvPr/>
        </p:nvSpPr>
        <p:spPr>
          <a:xfrm>
            <a:off x="7859507" y="4847169"/>
            <a:ext cx="289381" cy="164864"/>
          </a:xfrm>
          <a:custGeom>
            <a:avLst/>
            <a:gdLst/>
            <a:ahLst/>
            <a:cxnLst/>
            <a:rect l="l" t="t" r="r" b="b"/>
            <a:pathLst>
              <a:path w="289381" h="164864">
                <a:moveTo>
                  <a:pt x="101273" y="0"/>
                </a:moveTo>
                <a:lnTo>
                  <a:pt x="0" y="101273"/>
                </a:lnTo>
                <a:lnTo>
                  <a:pt x="75452" y="127420"/>
                </a:lnTo>
                <a:lnTo>
                  <a:pt x="176438" y="164864"/>
                </a:lnTo>
                <a:lnTo>
                  <a:pt x="289381" y="51921"/>
                </a:lnTo>
                <a:lnTo>
                  <a:pt x="257062" y="41060"/>
                </a:lnTo>
                <a:lnTo>
                  <a:pt x="101273" y="0"/>
                </a:lnTo>
                <a:close/>
              </a:path>
            </a:pathLst>
          </a:custGeom>
          <a:solidFill>
            <a:srgbClr val="002E8D"/>
          </a:solidFill>
        </p:spPr>
        <p:txBody>
          <a:bodyPr wrap="square" lIns="0" tIns="0" rIns="0" bIns="0" rtlCol="0">
            <a:noAutofit/>
          </a:bodyPr>
          <a:lstStyle/>
          <a:p>
            <a:endParaRPr/>
          </a:p>
        </p:txBody>
      </p:sp>
      <p:sp>
        <p:nvSpPr>
          <p:cNvPr id="24" name="object 24"/>
          <p:cNvSpPr/>
          <p:nvPr/>
        </p:nvSpPr>
        <p:spPr>
          <a:xfrm>
            <a:off x="7685499" y="4798101"/>
            <a:ext cx="292367" cy="155897"/>
          </a:xfrm>
          <a:custGeom>
            <a:avLst/>
            <a:gdLst/>
            <a:ahLst/>
            <a:cxnLst/>
            <a:rect l="l" t="t" r="r" b="b"/>
            <a:pathLst>
              <a:path w="292367" h="155897">
                <a:moveTo>
                  <a:pt x="104638" y="0"/>
                </a:moveTo>
                <a:lnTo>
                  <a:pt x="0" y="104638"/>
                </a:lnTo>
                <a:lnTo>
                  <a:pt x="121190" y="132038"/>
                </a:lnTo>
                <a:lnTo>
                  <a:pt x="190041" y="155897"/>
                </a:lnTo>
                <a:lnTo>
                  <a:pt x="292367" y="53571"/>
                </a:lnTo>
                <a:lnTo>
                  <a:pt x="267240" y="46948"/>
                </a:lnTo>
                <a:lnTo>
                  <a:pt x="104638" y="0"/>
                </a:lnTo>
                <a:close/>
              </a:path>
            </a:pathLst>
          </a:custGeom>
          <a:solidFill>
            <a:srgbClr val="002E8E"/>
          </a:solidFill>
        </p:spPr>
        <p:txBody>
          <a:bodyPr wrap="square" lIns="0" tIns="0" rIns="0" bIns="0" rtlCol="0">
            <a:noAutofit/>
          </a:bodyPr>
          <a:lstStyle/>
          <a:p>
            <a:endParaRPr/>
          </a:p>
        </p:txBody>
      </p:sp>
      <p:sp>
        <p:nvSpPr>
          <p:cNvPr id="25" name="object 25"/>
          <p:cNvSpPr/>
          <p:nvPr/>
        </p:nvSpPr>
        <p:spPr>
          <a:xfrm>
            <a:off x="7510642" y="4755304"/>
            <a:ext cx="297234" cy="151651"/>
          </a:xfrm>
          <a:custGeom>
            <a:avLst/>
            <a:gdLst/>
            <a:ahLst/>
            <a:cxnLst/>
            <a:rect l="l" t="t" r="r" b="b"/>
            <a:pathLst>
              <a:path w="297234" h="151651">
                <a:moveTo>
                  <a:pt x="103853" y="0"/>
                </a:moveTo>
                <a:lnTo>
                  <a:pt x="0" y="103853"/>
                </a:lnTo>
                <a:lnTo>
                  <a:pt x="149997" y="141815"/>
                </a:lnTo>
                <a:lnTo>
                  <a:pt x="193501" y="151651"/>
                </a:lnTo>
                <a:lnTo>
                  <a:pt x="297234" y="47918"/>
                </a:lnTo>
                <a:lnTo>
                  <a:pt x="261757" y="37675"/>
                </a:lnTo>
                <a:lnTo>
                  <a:pt x="103853" y="0"/>
                </a:lnTo>
                <a:close/>
              </a:path>
            </a:pathLst>
          </a:custGeom>
          <a:solidFill>
            <a:srgbClr val="002F8F"/>
          </a:solidFill>
        </p:spPr>
        <p:txBody>
          <a:bodyPr wrap="square" lIns="0" tIns="0" rIns="0" bIns="0" rtlCol="0">
            <a:noAutofit/>
          </a:bodyPr>
          <a:lstStyle/>
          <a:p>
            <a:endParaRPr/>
          </a:p>
        </p:txBody>
      </p:sp>
      <p:sp>
        <p:nvSpPr>
          <p:cNvPr id="26" name="object 26"/>
          <p:cNvSpPr/>
          <p:nvPr/>
        </p:nvSpPr>
        <p:spPr>
          <a:xfrm>
            <a:off x="7339753" y="4712980"/>
            <a:ext cx="292173" cy="150537"/>
          </a:xfrm>
          <a:custGeom>
            <a:avLst/>
            <a:gdLst/>
            <a:ahLst/>
            <a:cxnLst/>
            <a:rect l="l" t="t" r="r" b="b"/>
            <a:pathLst>
              <a:path w="292173" h="150537">
                <a:moveTo>
                  <a:pt x="97355" y="0"/>
                </a:moveTo>
                <a:lnTo>
                  <a:pt x="0" y="97355"/>
                </a:lnTo>
                <a:lnTo>
                  <a:pt x="115146" y="132069"/>
                </a:lnTo>
                <a:lnTo>
                  <a:pt x="188118" y="150537"/>
                </a:lnTo>
                <a:lnTo>
                  <a:pt x="292173" y="46482"/>
                </a:lnTo>
                <a:lnTo>
                  <a:pt x="97355" y="0"/>
                </a:lnTo>
                <a:close/>
              </a:path>
            </a:pathLst>
          </a:custGeom>
          <a:solidFill>
            <a:srgbClr val="002F90"/>
          </a:solidFill>
        </p:spPr>
        <p:txBody>
          <a:bodyPr wrap="square" lIns="0" tIns="0" rIns="0" bIns="0" rtlCol="0">
            <a:noAutofit/>
          </a:bodyPr>
          <a:lstStyle/>
          <a:p>
            <a:endParaRPr/>
          </a:p>
        </p:txBody>
      </p:sp>
      <p:sp>
        <p:nvSpPr>
          <p:cNvPr id="27" name="object 27"/>
          <p:cNvSpPr/>
          <p:nvPr/>
        </p:nvSpPr>
        <p:spPr>
          <a:xfrm>
            <a:off x="7181191" y="4662960"/>
            <a:ext cx="274374" cy="152671"/>
          </a:xfrm>
          <a:custGeom>
            <a:avLst/>
            <a:gdLst/>
            <a:ahLst/>
            <a:cxnLst/>
            <a:rect l="l" t="t" r="r" b="b"/>
            <a:pathLst>
              <a:path w="274374" h="152671">
                <a:moveTo>
                  <a:pt x="87498" y="0"/>
                </a:moveTo>
                <a:lnTo>
                  <a:pt x="0" y="87498"/>
                </a:lnTo>
                <a:lnTo>
                  <a:pt x="100988" y="130019"/>
                </a:lnTo>
                <a:lnTo>
                  <a:pt x="176126" y="152671"/>
                </a:lnTo>
                <a:lnTo>
                  <a:pt x="274374" y="54424"/>
                </a:lnTo>
                <a:lnTo>
                  <a:pt x="229258" y="43659"/>
                </a:lnTo>
                <a:lnTo>
                  <a:pt x="87498" y="0"/>
                </a:lnTo>
                <a:close/>
              </a:path>
            </a:pathLst>
          </a:custGeom>
          <a:solidFill>
            <a:srgbClr val="002F91"/>
          </a:solidFill>
        </p:spPr>
        <p:txBody>
          <a:bodyPr wrap="square" lIns="0" tIns="0" rIns="0" bIns="0" rtlCol="0">
            <a:noAutofit/>
          </a:bodyPr>
          <a:lstStyle/>
          <a:p>
            <a:endParaRPr/>
          </a:p>
        </p:txBody>
      </p:sp>
      <p:sp>
        <p:nvSpPr>
          <p:cNvPr id="28" name="object 28"/>
          <p:cNvSpPr/>
          <p:nvPr/>
        </p:nvSpPr>
        <p:spPr>
          <a:xfrm>
            <a:off x="7023970" y="4611226"/>
            <a:ext cx="261225" cy="145629"/>
          </a:xfrm>
          <a:custGeom>
            <a:avLst/>
            <a:gdLst/>
            <a:ahLst/>
            <a:cxnLst/>
            <a:rect l="l" t="t" r="r" b="b"/>
            <a:pathLst>
              <a:path w="261225" h="145629">
                <a:moveTo>
                  <a:pt x="76743" y="0"/>
                </a:moveTo>
                <a:lnTo>
                  <a:pt x="0" y="76743"/>
                </a:lnTo>
                <a:lnTo>
                  <a:pt x="113429" y="120793"/>
                </a:lnTo>
                <a:lnTo>
                  <a:pt x="172414" y="145629"/>
                </a:lnTo>
                <a:lnTo>
                  <a:pt x="261225" y="56817"/>
                </a:lnTo>
                <a:lnTo>
                  <a:pt x="76743" y="0"/>
                </a:lnTo>
                <a:close/>
              </a:path>
            </a:pathLst>
          </a:custGeom>
          <a:solidFill>
            <a:srgbClr val="003092"/>
          </a:solidFill>
        </p:spPr>
        <p:txBody>
          <a:bodyPr wrap="square" lIns="0" tIns="0" rIns="0" bIns="0" rtlCol="0">
            <a:noAutofit/>
          </a:bodyPr>
          <a:lstStyle/>
          <a:p>
            <a:endParaRPr/>
          </a:p>
        </p:txBody>
      </p:sp>
      <p:sp>
        <p:nvSpPr>
          <p:cNvPr id="29" name="object 29"/>
          <p:cNvSpPr/>
          <p:nvPr/>
        </p:nvSpPr>
        <p:spPr>
          <a:xfrm>
            <a:off x="6883714" y="4555305"/>
            <a:ext cx="234476" cy="139058"/>
          </a:xfrm>
          <a:custGeom>
            <a:avLst/>
            <a:gdLst/>
            <a:ahLst/>
            <a:cxnLst/>
            <a:rect l="l" t="t" r="r" b="b"/>
            <a:pathLst>
              <a:path w="234476" h="139058">
                <a:moveTo>
                  <a:pt x="54480" y="0"/>
                </a:moveTo>
                <a:lnTo>
                  <a:pt x="0" y="54480"/>
                </a:lnTo>
                <a:lnTo>
                  <a:pt x="18735" y="66224"/>
                </a:lnTo>
                <a:lnTo>
                  <a:pt x="122875" y="125914"/>
                </a:lnTo>
                <a:lnTo>
                  <a:pt x="156721" y="139058"/>
                </a:lnTo>
                <a:lnTo>
                  <a:pt x="234476" y="61303"/>
                </a:lnTo>
                <a:lnTo>
                  <a:pt x="192725" y="48444"/>
                </a:lnTo>
                <a:lnTo>
                  <a:pt x="54480" y="0"/>
                </a:lnTo>
                <a:close/>
              </a:path>
            </a:pathLst>
          </a:custGeom>
          <a:solidFill>
            <a:srgbClr val="003093"/>
          </a:solidFill>
        </p:spPr>
        <p:txBody>
          <a:bodyPr wrap="square" lIns="0" tIns="0" rIns="0" bIns="0" rtlCol="0">
            <a:noAutofit/>
          </a:bodyPr>
          <a:lstStyle/>
          <a:p>
            <a:endParaRPr/>
          </a:p>
        </p:txBody>
      </p:sp>
      <p:sp>
        <p:nvSpPr>
          <p:cNvPr id="30" name="object 30"/>
          <p:cNvSpPr/>
          <p:nvPr/>
        </p:nvSpPr>
        <p:spPr>
          <a:xfrm>
            <a:off x="6757769" y="4476200"/>
            <a:ext cx="196412" cy="141904"/>
          </a:xfrm>
          <a:custGeom>
            <a:avLst/>
            <a:gdLst/>
            <a:ahLst/>
            <a:cxnLst/>
            <a:rect l="l" t="t" r="r" b="b"/>
            <a:pathLst>
              <a:path w="196412" h="141904">
                <a:moveTo>
                  <a:pt x="41089" y="0"/>
                </a:moveTo>
                <a:lnTo>
                  <a:pt x="0" y="41089"/>
                </a:lnTo>
                <a:lnTo>
                  <a:pt x="59590" y="91989"/>
                </a:lnTo>
                <a:lnTo>
                  <a:pt x="139215" y="141904"/>
                </a:lnTo>
                <a:lnTo>
                  <a:pt x="196412" y="84707"/>
                </a:lnTo>
                <a:lnTo>
                  <a:pt x="170080" y="75479"/>
                </a:lnTo>
                <a:lnTo>
                  <a:pt x="49430" y="5629"/>
                </a:lnTo>
                <a:lnTo>
                  <a:pt x="41089" y="0"/>
                </a:lnTo>
                <a:close/>
              </a:path>
            </a:pathLst>
          </a:custGeom>
          <a:solidFill>
            <a:srgbClr val="003094"/>
          </a:solidFill>
        </p:spPr>
        <p:txBody>
          <a:bodyPr wrap="square" lIns="0" tIns="0" rIns="0" bIns="0" rtlCol="0">
            <a:noAutofit/>
          </a:bodyPr>
          <a:lstStyle/>
          <a:p>
            <a:endParaRPr/>
          </a:p>
        </p:txBody>
      </p:sp>
      <p:sp>
        <p:nvSpPr>
          <p:cNvPr id="31" name="object 31"/>
          <p:cNvSpPr/>
          <p:nvPr/>
        </p:nvSpPr>
        <p:spPr>
          <a:xfrm>
            <a:off x="6657220" y="4381500"/>
            <a:ext cx="154001" cy="145151"/>
          </a:xfrm>
          <a:custGeom>
            <a:avLst/>
            <a:gdLst/>
            <a:ahLst/>
            <a:cxnLst/>
            <a:rect l="l" t="t" r="r" b="b"/>
            <a:pathLst>
              <a:path w="154001" h="145151">
                <a:moveTo>
                  <a:pt x="16629" y="0"/>
                </a:moveTo>
                <a:lnTo>
                  <a:pt x="0" y="16629"/>
                </a:lnTo>
                <a:lnTo>
                  <a:pt x="14089" y="38100"/>
                </a:lnTo>
                <a:lnTo>
                  <a:pt x="48379" y="83819"/>
                </a:lnTo>
                <a:lnTo>
                  <a:pt x="99179" y="134619"/>
                </a:lnTo>
                <a:lnTo>
                  <a:pt x="111508" y="145151"/>
                </a:lnTo>
                <a:lnTo>
                  <a:pt x="154001" y="102658"/>
                </a:lnTo>
                <a:lnTo>
                  <a:pt x="149979" y="100330"/>
                </a:lnTo>
                <a:lnTo>
                  <a:pt x="48379" y="31750"/>
                </a:lnTo>
                <a:lnTo>
                  <a:pt x="16629" y="0"/>
                </a:lnTo>
                <a:close/>
              </a:path>
            </a:pathLst>
          </a:custGeom>
          <a:solidFill>
            <a:srgbClr val="003195"/>
          </a:solidFill>
        </p:spPr>
        <p:txBody>
          <a:bodyPr wrap="square" lIns="0" tIns="0" rIns="0" bIns="0" rtlCol="0">
            <a:noAutofit/>
          </a:bodyPr>
          <a:lstStyle/>
          <a:p>
            <a:endParaRPr/>
          </a:p>
        </p:txBody>
      </p:sp>
      <p:sp>
        <p:nvSpPr>
          <p:cNvPr id="32" name="object 32"/>
          <p:cNvSpPr/>
          <p:nvPr/>
        </p:nvSpPr>
        <p:spPr>
          <a:xfrm>
            <a:off x="6619240" y="4240530"/>
            <a:ext cx="65404" cy="170635"/>
          </a:xfrm>
          <a:custGeom>
            <a:avLst/>
            <a:gdLst/>
            <a:ahLst/>
            <a:cxnLst/>
            <a:rect l="l" t="t" r="r" b="b"/>
            <a:pathLst>
              <a:path w="65404" h="170635">
                <a:moveTo>
                  <a:pt x="0" y="0"/>
                </a:moveTo>
                <a:lnTo>
                  <a:pt x="0" y="59690"/>
                </a:lnTo>
                <a:lnTo>
                  <a:pt x="7619" y="95250"/>
                </a:lnTo>
                <a:lnTo>
                  <a:pt x="25400" y="138430"/>
                </a:lnTo>
                <a:lnTo>
                  <a:pt x="46534" y="170635"/>
                </a:lnTo>
                <a:lnTo>
                  <a:pt x="65404" y="151765"/>
                </a:lnTo>
                <a:lnTo>
                  <a:pt x="52069" y="138430"/>
                </a:lnTo>
                <a:lnTo>
                  <a:pt x="25400" y="95250"/>
                </a:lnTo>
                <a:lnTo>
                  <a:pt x="7619" y="52070"/>
                </a:lnTo>
                <a:lnTo>
                  <a:pt x="0" y="0"/>
                </a:lnTo>
                <a:close/>
              </a:path>
            </a:pathLst>
          </a:custGeom>
          <a:solidFill>
            <a:srgbClr val="003196"/>
          </a:solidFill>
        </p:spPr>
        <p:txBody>
          <a:bodyPr wrap="square" lIns="0" tIns="0" rIns="0" bIns="0" rtlCol="0">
            <a:noAutofit/>
          </a:bodyPr>
          <a:lstStyle/>
          <a:p>
            <a:endParaRPr/>
          </a:p>
        </p:txBody>
      </p:sp>
      <p:sp>
        <p:nvSpPr>
          <p:cNvPr id="33" name="object 33"/>
          <p:cNvSpPr/>
          <p:nvPr/>
        </p:nvSpPr>
        <p:spPr>
          <a:xfrm>
            <a:off x="8993761" y="5312410"/>
            <a:ext cx="129918" cy="55880"/>
          </a:xfrm>
          <a:custGeom>
            <a:avLst/>
            <a:gdLst/>
            <a:ahLst/>
            <a:cxnLst/>
            <a:rect l="l" t="t" r="r" b="b"/>
            <a:pathLst>
              <a:path w="129918" h="55879">
                <a:moveTo>
                  <a:pt x="129918" y="0"/>
                </a:moveTo>
                <a:lnTo>
                  <a:pt x="79118" y="25399"/>
                </a:lnTo>
                <a:lnTo>
                  <a:pt x="0" y="55879"/>
                </a:lnTo>
                <a:lnTo>
                  <a:pt x="129918" y="55879"/>
                </a:lnTo>
                <a:lnTo>
                  <a:pt x="129918" y="0"/>
                </a:lnTo>
                <a:close/>
              </a:path>
            </a:pathLst>
          </a:custGeom>
          <a:solidFill>
            <a:srgbClr val="00287B"/>
          </a:solidFill>
        </p:spPr>
        <p:txBody>
          <a:bodyPr wrap="square" lIns="0" tIns="0" rIns="0" bIns="0" rtlCol="0">
            <a:noAutofit/>
          </a:bodyPr>
          <a:lstStyle/>
          <a:p>
            <a:endParaRPr/>
          </a:p>
        </p:txBody>
      </p:sp>
      <p:sp>
        <p:nvSpPr>
          <p:cNvPr id="34" name="object 34"/>
          <p:cNvSpPr/>
          <p:nvPr/>
        </p:nvSpPr>
        <p:spPr>
          <a:xfrm>
            <a:off x="8837214" y="5363210"/>
            <a:ext cx="286465" cy="58420"/>
          </a:xfrm>
          <a:custGeom>
            <a:avLst/>
            <a:gdLst/>
            <a:ahLst/>
            <a:cxnLst/>
            <a:rect l="l" t="t" r="r" b="b"/>
            <a:pathLst>
              <a:path w="286465" h="58420">
                <a:moveTo>
                  <a:pt x="286465" y="0"/>
                </a:moveTo>
                <a:lnTo>
                  <a:pt x="169733" y="0"/>
                </a:lnTo>
                <a:lnTo>
                  <a:pt x="80725" y="34289"/>
                </a:lnTo>
                <a:lnTo>
                  <a:pt x="0" y="58419"/>
                </a:lnTo>
                <a:lnTo>
                  <a:pt x="286465" y="58419"/>
                </a:lnTo>
                <a:lnTo>
                  <a:pt x="286465" y="0"/>
                </a:lnTo>
                <a:close/>
              </a:path>
            </a:pathLst>
          </a:custGeom>
          <a:solidFill>
            <a:srgbClr val="00287B"/>
          </a:solidFill>
        </p:spPr>
        <p:txBody>
          <a:bodyPr wrap="square" lIns="0" tIns="0" rIns="0" bIns="0" rtlCol="0">
            <a:noAutofit/>
          </a:bodyPr>
          <a:lstStyle/>
          <a:p>
            <a:endParaRPr/>
          </a:p>
        </p:txBody>
      </p:sp>
      <p:sp>
        <p:nvSpPr>
          <p:cNvPr id="35" name="object 35"/>
          <p:cNvSpPr/>
          <p:nvPr/>
        </p:nvSpPr>
        <p:spPr>
          <a:xfrm>
            <a:off x="8655755" y="5416550"/>
            <a:ext cx="467924" cy="58419"/>
          </a:xfrm>
          <a:custGeom>
            <a:avLst/>
            <a:gdLst/>
            <a:ahLst/>
            <a:cxnLst/>
            <a:rect l="l" t="t" r="r" b="b"/>
            <a:pathLst>
              <a:path w="467924" h="58420">
                <a:moveTo>
                  <a:pt x="467924" y="0"/>
                </a:moveTo>
                <a:lnTo>
                  <a:pt x="198453" y="0"/>
                </a:lnTo>
                <a:lnTo>
                  <a:pt x="28504" y="50800"/>
                </a:lnTo>
                <a:lnTo>
                  <a:pt x="0" y="58419"/>
                </a:lnTo>
                <a:lnTo>
                  <a:pt x="467924" y="58419"/>
                </a:lnTo>
                <a:lnTo>
                  <a:pt x="467924" y="0"/>
                </a:lnTo>
                <a:close/>
              </a:path>
            </a:pathLst>
          </a:custGeom>
          <a:solidFill>
            <a:srgbClr val="00287C"/>
          </a:solidFill>
        </p:spPr>
        <p:txBody>
          <a:bodyPr wrap="square" lIns="0" tIns="0" rIns="0" bIns="0" rtlCol="0">
            <a:noAutofit/>
          </a:bodyPr>
          <a:lstStyle/>
          <a:p>
            <a:endParaRPr/>
          </a:p>
        </p:txBody>
      </p:sp>
      <p:sp>
        <p:nvSpPr>
          <p:cNvPr id="36" name="object 36"/>
          <p:cNvSpPr/>
          <p:nvPr/>
        </p:nvSpPr>
        <p:spPr>
          <a:xfrm>
            <a:off x="8465782" y="5469889"/>
            <a:ext cx="657897" cy="58419"/>
          </a:xfrm>
          <a:custGeom>
            <a:avLst/>
            <a:gdLst/>
            <a:ahLst/>
            <a:cxnLst/>
            <a:rect l="l" t="t" r="r" b="b"/>
            <a:pathLst>
              <a:path w="657897" h="58420">
                <a:moveTo>
                  <a:pt x="657897" y="0"/>
                </a:moveTo>
                <a:lnTo>
                  <a:pt x="208975" y="0"/>
                </a:lnTo>
                <a:lnTo>
                  <a:pt x="90207" y="31750"/>
                </a:lnTo>
                <a:lnTo>
                  <a:pt x="0" y="58420"/>
                </a:lnTo>
                <a:lnTo>
                  <a:pt x="657897" y="58420"/>
                </a:lnTo>
                <a:lnTo>
                  <a:pt x="657897" y="0"/>
                </a:lnTo>
                <a:close/>
              </a:path>
            </a:pathLst>
          </a:custGeom>
          <a:solidFill>
            <a:srgbClr val="00297D"/>
          </a:solidFill>
        </p:spPr>
        <p:txBody>
          <a:bodyPr wrap="square" lIns="0" tIns="0" rIns="0" bIns="0" rtlCol="0">
            <a:noAutofit/>
          </a:bodyPr>
          <a:lstStyle/>
          <a:p>
            <a:endParaRPr/>
          </a:p>
        </p:txBody>
      </p:sp>
      <p:sp>
        <p:nvSpPr>
          <p:cNvPr id="37" name="object 37"/>
          <p:cNvSpPr/>
          <p:nvPr/>
        </p:nvSpPr>
        <p:spPr>
          <a:xfrm>
            <a:off x="8250035" y="5523230"/>
            <a:ext cx="873644" cy="58419"/>
          </a:xfrm>
          <a:custGeom>
            <a:avLst/>
            <a:gdLst/>
            <a:ahLst/>
            <a:cxnLst/>
            <a:rect l="l" t="t" r="r" b="b"/>
            <a:pathLst>
              <a:path w="873644" h="58420">
                <a:moveTo>
                  <a:pt x="873644" y="0"/>
                </a:moveTo>
                <a:lnTo>
                  <a:pt x="232929" y="0"/>
                </a:lnTo>
                <a:lnTo>
                  <a:pt x="159904" y="21590"/>
                </a:lnTo>
                <a:lnTo>
                  <a:pt x="4964" y="57150"/>
                </a:lnTo>
                <a:lnTo>
                  <a:pt x="0" y="58420"/>
                </a:lnTo>
                <a:lnTo>
                  <a:pt x="819274" y="58420"/>
                </a:lnTo>
                <a:lnTo>
                  <a:pt x="873644" y="46990"/>
                </a:lnTo>
                <a:lnTo>
                  <a:pt x="873644" y="0"/>
                </a:lnTo>
                <a:close/>
              </a:path>
            </a:pathLst>
          </a:custGeom>
          <a:solidFill>
            <a:srgbClr val="00297E"/>
          </a:solidFill>
        </p:spPr>
        <p:txBody>
          <a:bodyPr wrap="square" lIns="0" tIns="0" rIns="0" bIns="0" rtlCol="0">
            <a:noAutofit/>
          </a:bodyPr>
          <a:lstStyle/>
          <a:p>
            <a:endParaRPr/>
          </a:p>
        </p:txBody>
      </p:sp>
      <p:sp>
        <p:nvSpPr>
          <p:cNvPr id="38" name="object 38"/>
          <p:cNvSpPr/>
          <p:nvPr/>
        </p:nvSpPr>
        <p:spPr>
          <a:xfrm>
            <a:off x="8046489" y="5576569"/>
            <a:ext cx="1046985" cy="57150"/>
          </a:xfrm>
          <a:custGeom>
            <a:avLst/>
            <a:gdLst/>
            <a:ahLst/>
            <a:cxnLst/>
            <a:rect l="l" t="t" r="r" b="b"/>
            <a:pathLst>
              <a:path w="1046985" h="57150">
                <a:moveTo>
                  <a:pt x="1046985" y="0"/>
                </a:moveTo>
                <a:lnTo>
                  <a:pt x="225111" y="0"/>
                </a:lnTo>
                <a:lnTo>
                  <a:pt x="208510" y="3809"/>
                </a:lnTo>
                <a:lnTo>
                  <a:pt x="0" y="57149"/>
                </a:lnTo>
                <a:lnTo>
                  <a:pt x="775136" y="57149"/>
                </a:lnTo>
                <a:lnTo>
                  <a:pt x="1046985" y="0"/>
                </a:lnTo>
                <a:close/>
              </a:path>
            </a:pathLst>
          </a:custGeom>
          <a:solidFill>
            <a:srgbClr val="00297F"/>
          </a:solidFill>
        </p:spPr>
        <p:txBody>
          <a:bodyPr wrap="square" lIns="0" tIns="0" rIns="0" bIns="0" rtlCol="0">
            <a:noAutofit/>
          </a:bodyPr>
          <a:lstStyle/>
          <a:p>
            <a:endParaRPr/>
          </a:p>
        </p:txBody>
      </p:sp>
      <p:sp>
        <p:nvSpPr>
          <p:cNvPr id="39" name="object 39"/>
          <p:cNvSpPr/>
          <p:nvPr/>
        </p:nvSpPr>
        <p:spPr>
          <a:xfrm>
            <a:off x="7842194" y="5628639"/>
            <a:ext cx="1003595" cy="58419"/>
          </a:xfrm>
          <a:custGeom>
            <a:avLst/>
            <a:gdLst/>
            <a:ahLst/>
            <a:cxnLst/>
            <a:rect l="l" t="t" r="r" b="b"/>
            <a:pathLst>
              <a:path w="1003595" h="58420">
                <a:moveTo>
                  <a:pt x="1003595" y="0"/>
                </a:moveTo>
                <a:lnTo>
                  <a:pt x="224152" y="0"/>
                </a:lnTo>
                <a:lnTo>
                  <a:pt x="85145" y="35560"/>
                </a:lnTo>
                <a:lnTo>
                  <a:pt x="0" y="58420"/>
                </a:lnTo>
                <a:lnTo>
                  <a:pt x="734583" y="58420"/>
                </a:lnTo>
                <a:lnTo>
                  <a:pt x="834445" y="35560"/>
                </a:lnTo>
                <a:lnTo>
                  <a:pt x="1003595" y="0"/>
                </a:lnTo>
                <a:close/>
              </a:path>
            </a:pathLst>
          </a:custGeom>
          <a:solidFill>
            <a:srgbClr val="002A80"/>
          </a:solidFill>
        </p:spPr>
        <p:txBody>
          <a:bodyPr wrap="square" lIns="0" tIns="0" rIns="0" bIns="0" rtlCol="0">
            <a:noAutofit/>
          </a:bodyPr>
          <a:lstStyle/>
          <a:p>
            <a:endParaRPr/>
          </a:p>
        </p:txBody>
      </p:sp>
      <p:sp>
        <p:nvSpPr>
          <p:cNvPr id="40" name="object 40"/>
          <p:cNvSpPr/>
          <p:nvPr/>
        </p:nvSpPr>
        <p:spPr>
          <a:xfrm>
            <a:off x="7643522" y="5681980"/>
            <a:ext cx="955446" cy="58419"/>
          </a:xfrm>
          <a:custGeom>
            <a:avLst/>
            <a:gdLst/>
            <a:ahLst/>
            <a:cxnLst/>
            <a:rect l="l" t="t" r="r" b="b"/>
            <a:pathLst>
              <a:path w="955446" h="58420">
                <a:moveTo>
                  <a:pt x="955446" y="0"/>
                </a:moveTo>
                <a:lnTo>
                  <a:pt x="217593" y="0"/>
                </a:lnTo>
                <a:lnTo>
                  <a:pt x="0" y="58420"/>
                </a:lnTo>
                <a:lnTo>
                  <a:pt x="700243" y="58420"/>
                </a:lnTo>
                <a:lnTo>
                  <a:pt x="955446" y="0"/>
                </a:lnTo>
                <a:close/>
              </a:path>
            </a:pathLst>
          </a:custGeom>
          <a:solidFill>
            <a:srgbClr val="002A81"/>
          </a:solidFill>
        </p:spPr>
        <p:txBody>
          <a:bodyPr wrap="square" lIns="0" tIns="0" rIns="0" bIns="0" rtlCol="0">
            <a:noAutofit/>
          </a:bodyPr>
          <a:lstStyle/>
          <a:p>
            <a:endParaRPr/>
          </a:p>
        </p:txBody>
      </p:sp>
      <p:sp>
        <p:nvSpPr>
          <p:cNvPr id="41" name="object 41"/>
          <p:cNvSpPr/>
          <p:nvPr/>
        </p:nvSpPr>
        <p:spPr>
          <a:xfrm>
            <a:off x="7427813" y="5735319"/>
            <a:ext cx="938144" cy="58420"/>
          </a:xfrm>
          <a:custGeom>
            <a:avLst/>
            <a:gdLst/>
            <a:ahLst/>
            <a:cxnLst/>
            <a:rect l="l" t="t" r="r" b="b"/>
            <a:pathLst>
              <a:path w="938144" h="58420">
                <a:moveTo>
                  <a:pt x="938144" y="0"/>
                </a:moveTo>
                <a:lnTo>
                  <a:pt x="234630" y="0"/>
                </a:lnTo>
                <a:lnTo>
                  <a:pt x="173136" y="16509"/>
                </a:lnTo>
                <a:lnTo>
                  <a:pt x="0" y="58419"/>
                </a:lnTo>
                <a:lnTo>
                  <a:pt x="691090" y="58419"/>
                </a:lnTo>
                <a:lnTo>
                  <a:pt x="827186" y="25399"/>
                </a:lnTo>
                <a:lnTo>
                  <a:pt x="938144" y="0"/>
                </a:lnTo>
                <a:close/>
              </a:path>
            </a:pathLst>
          </a:custGeom>
          <a:solidFill>
            <a:srgbClr val="002A82"/>
          </a:solidFill>
        </p:spPr>
        <p:txBody>
          <a:bodyPr wrap="square" lIns="0" tIns="0" rIns="0" bIns="0" rtlCol="0">
            <a:noAutofit/>
          </a:bodyPr>
          <a:lstStyle/>
          <a:p>
            <a:endParaRPr/>
          </a:p>
        </p:txBody>
      </p:sp>
      <p:sp>
        <p:nvSpPr>
          <p:cNvPr id="42" name="object 42"/>
          <p:cNvSpPr/>
          <p:nvPr/>
        </p:nvSpPr>
        <p:spPr>
          <a:xfrm>
            <a:off x="7223360" y="5788660"/>
            <a:ext cx="916481" cy="57150"/>
          </a:xfrm>
          <a:custGeom>
            <a:avLst/>
            <a:gdLst/>
            <a:ahLst/>
            <a:cxnLst/>
            <a:rect l="l" t="t" r="r" b="b"/>
            <a:pathLst>
              <a:path w="916481" h="57150">
                <a:moveTo>
                  <a:pt x="916481" y="0"/>
                </a:moveTo>
                <a:lnTo>
                  <a:pt x="225438" y="0"/>
                </a:lnTo>
                <a:lnTo>
                  <a:pt x="57549" y="40639"/>
                </a:lnTo>
                <a:lnTo>
                  <a:pt x="0" y="57149"/>
                </a:lnTo>
                <a:lnTo>
                  <a:pt x="680930" y="57149"/>
                </a:lnTo>
                <a:lnTo>
                  <a:pt x="916481" y="0"/>
                </a:lnTo>
                <a:close/>
              </a:path>
            </a:pathLst>
          </a:custGeom>
          <a:solidFill>
            <a:srgbClr val="002B83"/>
          </a:solidFill>
        </p:spPr>
        <p:txBody>
          <a:bodyPr wrap="square" lIns="0" tIns="0" rIns="0" bIns="0" rtlCol="0">
            <a:noAutofit/>
          </a:bodyPr>
          <a:lstStyle/>
          <a:p>
            <a:endParaRPr/>
          </a:p>
        </p:txBody>
      </p:sp>
      <p:sp>
        <p:nvSpPr>
          <p:cNvPr id="43" name="object 43"/>
          <p:cNvSpPr/>
          <p:nvPr/>
        </p:nvSpPr>
        <p:spPr>
          <a:xfrm>
            <a:off x="7042073" y="5840730"/>
            <a:ext cx="883156" cy="58419"/>
          </a:xfrm>
          <a:custGeom>
            <a:avLst/>
            <a:gdLst/>
            <a:ahLst/>
            <a:cxnLst/>
            <a:rect l="l" t="t" r="r" b="b"/>
            <a:pathLst>
              <a:path w="883156" h="58420">
                <a:moveTo>
                  <a:pt x="883156" y="0"/>
                </a:moveTo>
                <a:lnTo>
                  <a:pt x="198995" y="0"/>
                </a:lnTo>
                <a:lnTo>
                  <a:pt x="83896" y="33020"/>
                </a:lnTo>
                <a:lnTo>
                  <a:pt x="0" y="58420"/>
                </a:lnTo>
                <a:lnTo>
                  <a:pt x="658889" y="58420"/>
                </a:lnTo>
                <a:lnTo>
                  <a:pt x="825576" y="13970"/>
                </a:lnTo>
                <a:lnTo>
                  <a:pt x="883156" y="0"/>
                </a:lnTo>
                <a:close/>
              </a:path>
            </a:pathLst>
          </a:custGeom>
          <a:solidFill>
            <a:srgbClr val="002B84"/>
          </a:solidFill>
        </p:spPr>
        <p:txBody>
          <a:bodyPr wrap="square" lIns="0" tIns="0" rIns="0" bIns="0" rtlCol="0">
            <a:noAutofit/>
          </a:bodyPr>
          <a:lstStyle/>
          <a:p>
            <a:endParaRPr/>
          </a:p>
        </p:txBody>
      </p:sp>
      <p:sp>
        <p:nvSpPr>
          <p:cNvPr id="44" name="object 44"/>
          <p:cNvSpPr/>
          <p:nvPr/>
        </p:nvSpPr>
        <p:spPr>
          <a:xfrm>
            <a:off x="6871420" y="5894069"/>
            <a:ext cx="848592" cy="58420"/>
          </a:xfrm>
          <a:custGeom>
            <a:avLst/>
            <a:gdLst/>
            <a:ahLst/>
            <a:cxnLst/>
            <a:rect l="l" t="t" r="r" b="b"/>
            <a:pathLst>
              <a:path w="848592" h="58420">
                <a:moveTo>
                  <a:pt x="848592" y="0"/>
                </a:moveTo>
                <a:lnTo>
                  <a:pt x="187432" y="0"/>
                </a:lnTo>
                <a:lnTo>
                  <a:pt x="116120" y="21589"/>
                </a:lnTo>
                <a:lnTo>
                  <a:pt x="0" y="58419"/>
                </a:lnTo>
                <a:lnTo>
                  <a:pt x="629852" y="58419"/>
                </a:lnTo>
                <a:lnTo>
                  <a:pt x="634280" y="57149"/>
                </a:lnTo>
                <a:lnTo>
                  <a:pt x="848592" y="0"/>
                </a:lnTo>
                <a:close/>
              </a:path>
            </a:pathLst>
          </a:custGeom>
          <a:solidFill>
            <a:srgbClr val="002B85"/>
          </a:solidFill>
        </p:spPr>
        <p:txBody>
          <a:bodyPr wrap="square" lIns="0" tIns="0" rIns="0" bIns="0" rtlCol="0">
            <a:noAutofit/>
          </a:bodyPr>
          <a:lstStyle/>
          <a:p>
            <a:endParaRPr/>
          </a:p>
        </p:txBody>
      </p:sp>
      <p:sp>
        <p:nvSpPr>
          <p:cNvPr id="45" name="object 45"/>
          <p:cNvSpPr/>
          <p:nvPr/>
        </p:nvSpPr>
        <p:spPr>
          <a:xfrm>
            <a:off x="6703245" y="5947410"/>
            <a:ext cx="816741" cy="58420"/>
          </a:xfrm>
          <a:custGeom>
            <a:avLst/>
            <a:gdLst/>
            <a:ahLst/>
            <a:cxnLst/>
            <a:rect l="l" t="t" r="r" b="b"/>
            <a:pathLst>
              <a:path w="816741" h="58420">
                <a:moveTo>
                  <a:pt x="816741" y="0"/>
                </a:moveTo>
                <a:lnTo>
                  <a:pt x="184190" y="0"/>
                </a:lnTo>
                <a:lnTo>
                  <a:pt x="0" y="58419"/>
                </a:lnTo>
                <a:lnTo>
                  <a:pt x="612056" y="58419"/>
                </a:lnTo>
                <a:lnTo>
                  <a:pt x="802453" y="3809"/>
                </a:lnTo>
                <a:lnTo>
                  <a:pt x="816741" y="0"/>
                </a:lnTo>
                <a:close/>
              </a:path>
            </a:pathLst>
          </a:custGeom>
          <a:solidFill>
            <a:srgbClr val="002C86"/>
          </a:solidFill>
        </p:spPr>
        <p:txBody>
          <a:bodyPr wrap="square" lIns="0" tIns="0" rIns="0" bIns="0" rtlCol="0">
            <a:noAutofit/>
          </a:bodyPr>
          <a:lstStyle/>
          <a:p>
            <a:endParaRPr/>
          </a:p>
        </p:txBody>
      </p:sp>
      <p:sp>
        <p:nvSpPr>
          <p:cNvPr id="46" name="object 46"/>
          <p:cNvSpPr/>
          <p:nvPr/>
        </p:nvSpPr>
        <p:spPr>
          <a:xfrm>
            <a:off x="6539076" y="6000750"/>
            <a:ext cx="793938" cy="57150"/>
          </a:xfrm>
          <a:custGeom>
            <a:avLst/>
            <a:gdLst/>
            <a:ahLst/>
            <a:cxnLst/>
            <a:rect l="l" t="t" r="r" b="b"/>
            <a:pathLst>
              <a:path w="793938" h="57150">
                <a:moveTo>
                  <a:pt x="793938" y="0"/>
                </a:moveTo>
                <a:lnTo>
                  <a:pt x="180186" y="0"/>
                </a:lnTo>
                <a:lnTo>
                  <a:pt x="0" y="57150"/>
                </a:lnTo>
                <a:lnTo>
                  <a:pt x="598831" y="57150"/>
                </a:lnTo>
                <a:lnTo>
                  <a:pt x="638963" y="44450"/>
                </a:lnTo>
                <a:lnTo>
                  <a:pt x="793938" y="0"/>
                </a:lnTo>
                <a:close/>
              </a:path>
            </a:pathLst>
          </a:custGeom>
          <a:solidFill>
            <a:srgbClr val="002C87"/>
          </a:solidFill>
        </p:spPr>
        <p:txBody>
          <a:bodyPr wrap="square" lIns="0" tIns="0" rIns="0" bIns="0" rtlCol="0">
            <a:noAutofit/>
          </a:bodyPr>
          <a:lstStyle/>
          <a:p>
            <a:endParaRPr/>
          </a:p>
        </p:txBody>
      </p:sp>
      <p:sp>
        <p:nvSpPr>
          <p:cNvPr id="47" name="object 47"/>
          <p:cNvSpPr/>
          <p:nvPr/>
        </p:nvSpPr>
        <p:spPr>
          <a:xfrm>
            <a:off x="6370902" y="6052819"/>
            <a:ext cx="783058" cy="58420"/>
          </a:xfrm>
          <a:custGeom>
            <a:avLst/>
            <a:gdLst/>
            <a:ahLst/>
            <a:cxnLst/>
            <a:rect l="l" t="t" r="r" b="b"/>
            <a:pathLst>
              <a:path w="783058" h="58420">
                <a:moveTo>
                  <a:pt x="783058" y="0"/>
                </a:moveTo>
                <a:lnTo>
                  <a:pt x="184190" y="0"/>
                </a:lnTo>
                <a:lnTo>
                  <a:pt x="0" y="58419"/>
                </a:lnTo>
                <a:lnTo>
                  <a:pt x="598451" y="58419"/>
                </a:lnTo>
                <a:lnTo>
                  <a:pt x="783058" y="0"/>
                </a:lnTo>
                <a:close/>
              </a:path>
            </a:pathLst>
          </a:custGeom>
          <a:solidFill>
            <a:srgbClr val="002C88"/>
          </a:solidFill>
        </p:spPr>
        <p:txBody>
          <a:bodyPr wrap="square" lIns="0" tIns="0" rIns="0" bIns="0" rtlCol="0">
            <a:noAutofit/>
          </a:bodyPr>
          <a:lstStyle/>
          <a:p>
            <a:endParaRPr/>
          </a:p>
        </p:txBody>
      </p:sp>
      <p:sp>
        <p:nvSpPr>
          <p:cNvPr id="48" name="object 48"/>
          <p:cNvSpPr/>
          <p:nvPr/>
        </p:nvSpPr>
        <p:spPr>
          <a:xfrm>
            <a:off x="6222119" y="6106160"/>
            <a:ext cx="763286" cy="58420"/>
          </a:xfrm>
          <a:custGeom>
            <a:avLst/>
            <a:gdLst/>
            <a:ahLst/>
            <a:cxnLst/>
            <a:rect l="l" t="t" r="r" b="b"/>
            <a:pathLst>
              <a:path w="763286" h="58420">
                <a:moveTo>
                  <a:pt x="763286" y="0"/>
                </a:moveTo>
                <a:lnTo>
                  <a:pt x="164799" y="0"/>
                </a:lnTo>
                <a:lnTo>
                  <a:pt x="136770" y="8889"/>
                </a:lnTo>
                <a:lnTo>
                  <a:pt x="0" y="58419"/>
                </a:lnTo>
                <a:lnTo>
                  <a:pt x="584792" y="58419"/>
                </a:lnTo>
                <a:lnTo>
                  <a:pt x="654930" y="34289"/>
                </a:lnTo>
                <a:lnTo>
                  <a:pt x="763286" y="0"/>
                </a:lnTo>
                <a:close/>
              </a:path>
            </a:pathLst>
          </a:custGeom>
          <a:solidFill>
            <a:srgbClr val="002D89"/>
          </a:solidFill>
        </p:spPr>
        <p:txBody>
          <a:bodyPr wrap="square" lIns="0" tIns="0" rIns="0" bIns="0" rtlCol="0">
            <a:noAutofit/>
          </a:bodyPr>
          <a:lstStyle/>
          <a:p>
            <a:endParaRPr/>
          </a:p>
        </p:txBody>
      </p:sp>
      <p:sp>
        <p:nvSpPr>
          <p:cNvPr id="49" name="object 49"/>
          <p:cNvSpPr/>
          <p:nvPr/>
        </p:nvSpPr>
        <p:spPr>
          <a:xfrm>
            <a:off x="6074828" y="6159500"/>
            <a:ext cx="746849" cy="58420"/>
          </a:xfrm>
          <a:custGeom>
            <a:avLst/>
            <a:gdLst/>
            <a:ahLst/>
            <a:cxnLst/>
            <a:rect l="l" t="t" r="r" b="b"/>
            <a:pathLst>
              <a:path w="746849" h="58420">
                <a:moveTo>
                  <a:pt x="746849" y="0"/>
                </a:moveTo>
                <a:lnTo>
                  <a:pt x="161318" y="0"/>
                </a:lnTo>
                <a:lnTo>
                  <a:pt x="0" y="58420"/>
                </a:lnTo>
                <a:lnTo>
                  <a:pt x="577042" y="58420"/>
                </a:lnTo>
                <a:lnTo>
                  <a:pt x="746849" y="0"/>
                </a:lnTo>
                <a:close/>
              </a:path>
            </a:pathLst>
          </a:custGeom>
          <a:solidFill>
            <a:srgbClr val="002D8A"/>
          </a:solidFill>
        </p:spPr>
        <p:txBody>
          <a:bodyPr wrap="square" lIns="0" tIns="0" rIns="0" bIns="0" rtlCol="0">
            <a:noAutofit/>
          </a:bodyPr>
          <a:lstStyle/>
          <a:p>
            <a:endParaRPr/>
          </a:p>
        </p:txBody>
      </p:sp>
      <p:sp>
        <p:nvSpPr>
          <p:cNvPr id="50" name="object 50"/>
          <p:cNvSpPr/>
          <p:nvPr/>
        </p:nvSpPr>
        <p:spPr>
          <a:xfrm>
            <a:off x="5932257" y="6212839"/>
            <a:ext cx="734378" cy="58419"/>
          </a:xfrm>
          <a:custGeom>
            <a:avLst/>
            <a:gdLst/>
            <a:ahLst/>
            <a:cxnLst/>
            <a:rect l="l" t="t" r="r" b="b"/>
            <a:pathLst>
              <a:path w="734378" h="58420">
                <a:moveTo>
                  <a:pt x="734378" y="0"/>
                </a:moveTo>
                <a:lnTo>
                  <a:pt x="156598" y="0"/>
                </a:lnTo>
                <a:lnTo>
                  <a:pt x="118022" y="13970"/>
                </a:lnTo>
                <a:lnTo>
                  <a:pt x="0" y="58420"/>
                </a:lnTo>
                <a:lnTo>
                  <a:pt x="574775" y="58420"/>
                </a:lnTo>
                <a:lnTo>
                  <a:pt x="667932" y="22860"/>
                </a:lnTo>
                <a:lnTo>
                  <a:pt x="734378" y="0"/>
                </a:lnTo>
                <a:close/>
              </a:path>
            </a:pathLst>
          </a:custGeom>
          <a:solidFill>
            <a:srgbClr val="002D8B"/>
          </a:solidFill>
        </p:spPr>
        <p:txBody>
          <a:bodyPr wrap="square" lIns="0" tIns="0" rIns="0" bIns="0" rtlCol="0">
            <a:noAutofit/>
          </a:bodyPr>
          <a:lstStyle/>
          <a:p>
            <a:endParaRPr/>
          </a:p>
        </p:txBody>
      </p:sp>
      <p:sp>
        <p:nvSpPr>
          <p:cNvPr id="51" name="object 51"/>
          <p:cNvSpPr/>
          <p:nvPr/>
        </p:nvSpPr>
        <p:spPr>
          <a:xfrm>
            <a:off x="5794002" y="6266180"/>
            <a:ext cx="726338" cy="57150"/>
          </a:xfrm>
          <a:custGeom>
            <a:avLst/>
            <a:gdLst/>
            <a:ahLst/>
            <a:cxnLst/>
            <a:rect l="l" t="t" r="r" b="b"/>
            <a:pathLst>
              <a:path w="726338" h="57150">
                <a:moveTo>
                  <a:pt x="726338" y="0"/>
                </a:moveTo>
                <a:lnTo>
                  <a:pt x="151743" y="0"/>
                </a:lnTo>
                <a:lnTo>
                  <a:pt x="0" y="57150"/>
                </a:lnTo>
                <a:lnTo>
                  <a:pt x="576621" y="57150"/>
                </a:lnTo>
                <a:lnTo>
                  <a:pt x="726338" y="0"/>
                </a:lnTo>
                <a:close/>
              </a:path>
            </a:pathLst>
          </a:custGeom>
          <a:solidFill>
            <a:srgbClr val="002E8C"/>
          </a:solidFill>
        </p:spPr>
        <p:txBody>
          <a:bodyPr wrap="square" lIns="0" tIns="0" rIns="0" bIns="0" rtlCol="0">
            <a:noAutofit/>
          </a:bodyPr>
          <a:lstStyle/>
          <a:p>
            <a:endParaRPr/>
          </a:p>
        </p:txBody>
      </p:sp>
      <p:sp>
        <p:nvSpPr>
          <p:cNvPr id="52" name="object 52"/>
          <p:cNvSpPr/>
          <p:nvPr/>
        </p:nvSpPr>
        <p:spPr>
          <a:xfrm>
            <a:off x="5658263" y="6318250"/>
            <a:ext cx="725668" cy="58420"/>
          </a:xfrm>
          <a:custGeom>
            <a:avLst/>
            <a:gdLst/>
            <a:ahLst/>
            <a:cxnLst/>
            <a:rect l="l" t="t" r="r" b="b"/>
            <a:pathLst>
              <a:path w="725668" h="58420">
                <a:moveTo>
                  <a:pt x="725668" y="0"/>
                </a:moveTo>
                <a:lnTo>
                  <a:pt x="149227" y="0"/>
                </a:lnTo>
                <a:lnTo>
                  <a:pt x="98646" y="19050"/>
                </a:lnTo>
                <a:lnTo>
                  <a:pt x="0" y="58420"/>
                </a:lnTo>
                <a:lnTo>
                  <a:pt x="572624" y="58420"/>
                </a:lnTo>
                <a:lnTo>
                  <a:pt x="725668" y="0"/>
                </a:lnTo>
                <a:close/>
              </a:path>
            </a:pathLst>
          </a:custGeom>
          <a:solidFill>
            <a:srgbClr val="002E8D"/>
          </a:solidFill>
        </p:spPr>
        <p:txBody>
          <a:bodyPr wrap="square" lIns="0" tIns="0" rIns="0" bIns="0" rtlCol="0">
            <a:noAutofit/>
          </a:bodyPr>
          <a:lstStyle/>
          <a:p>
            <a:endParaRPr/>
          </a:p>
        </p:txBody>
      </p:sp>
      <p:sp>
        <p:nvSpPr>
          <p:cNvPr id="53" name="object 53"/>
          <p:cNvSpPr/>
          <p:nvPr/>
        </p:nvSpPr>
        <p:spPr>
          <a:xfrm>
            <a:off x="5524614" y="6371589"/>
            <a:ext cx="719582" cy="58419"/>
          </a:xfrm>
          <a:custGeom>
            <a:avLst/>
            <a:gdLst/>
            <a:ahLst/>
            <a:cxnLst/>
            <a:rect l="l" t="t" r="r" b="b"/>
            <a:pathLst>
              <a:path w="719582" h="58420">
                <a:moveTo>
                  <a:pt x="719582" y="0"/>
                </a:moveTo>
                <a:lnTo>
                  <a:pt x="146378" y="0"/>
                </a:lnTo>
                <a:lnTo>
                  <a:pt x="0" y="58420"/>
                </a:lnTo>
                <a:lnTo>
                  <a:pt x="567638" y="58420"/>
                </a:lnTo>
                <a:lnTo>
                  <a:pt x="603135" y="44450"/>
                </a:lnTo>
                <a:lnTo>
                  <a:pt x="719582" y="0"/>
                </a:lnTo>
                <a:close/>
              </a:path>
            </a:pathLst>
          </a:custGeom>
          <a:solidFill>
            <a:srgbClr val="002E8E"/>
          </a:solidFill>
        </p:spPr>
        <p:txBody>
          <a:bodyPr wrap="square" lIns="0" tIns="0" rIns="0" bIns="0" rtlCol="0">
            <a:noAutofit/>
          </a:bodyPr>
          <a:lstStyle/>
          <a:p>
            <a:endParaRPr/>
          </a:p>
        </p:txBody>
      </p:sp>
      <p:sp>
        <p:nvSpPr>
          <p:cNvPr id="54" name="object 54"/>
          <p:cNvSpPr/>
          <p:nvPr/>
        </p:nvSpPr>
        <p:spPr>
          <a:xfrm>
            <a:off x="5400708" y="6424930"/>
            <a:ext cx="704452" cy="58420"/>
          </a:xfrm>
          <a:custGeom>
            <a:avLst/>
            <a:gdLst/>
            <a:ahLst/>
            <a:cxnLst/>
            <a:rect l="l" t="t" r="r" b="b"/>
            <a:pathLst>
              <a:path w="704452" h="58420">
                <a:moveTo>
                  <a:pt x="704452" y="0"/>
                </a:moveTo>
                <a:lnTo>
                  <a:pt x="136634" y="0"/>
                </a:lnTo>
                <a:lnTo>
                  <a:pt x="72991" y="25400"/>
                </a:lnTo>
                <a:lnTo>
                  <a:pt x="0" y="58420"/>
                </a:lnTo>
                <a:lnTo>
                  <a:pt x="556007" y="58420"/>
                </a:lnTo>
                <a:lnTo>
                  <a:pt x="704452" y="0"/>
                </a:lnTo>
                <a:close/>
              </a:path>
            </a:pathLst>
          </a:custGeom>
          <a:solidFill>
            <a:srgbClr val="002F8F"/>
          </a:solidFill>
        </p:spPr>
        <p:txBody>
          <a:bodyPr wrap="square" lIns="0" tIns="0" rIns="0" bIns="0" rtlCol="0">
            <a:noAutofit/>
          </a:bodyPr>
          <a:lstStyle/>
          <a:p>
            <a:endParaRPr/>
          </a:p>
        </p:txBody>
      </p:sp>
      <p:sp>
        <p:nvSpPr>
          <p:cNvPr id="55" name="object 55"/>
          <p:cNvSpPr/>
          <p:nvPr/>
        </p:nvSpPr>
        <p:spPr>
          <a:xfrm>
            <a:off x="5282798" y="6478269"/>
            <a:ext cx="686825" cy="58419"/>
          </a:xfrm>
          <a:custGeom>
            <a:avLst/>
            <a:gdLst/>
            <a:ahLst/>
            <a:cxnLst/>
            <a:rect l="l" t="t" r="r" b="b"/>
            <a:pathLst>
              <a:path w="686825" h="58420">
                <a:moveTo>
                  <a:pt x="686825" y="0"/>
                </a:moveTo>
                <a:lnTo>
                  <a:pt x="129138" y="0"/>
                </a:lnTo>
                <a:lnTo>
                  <a:pt x="0" y="58419"/>
                </a:lnTo>
                <a:lnTo>
                  <a:pt x="551123" y="58419"/>
                </a:lnTo>
                <a:lnTo>
                  <a:pt x="648101" y="15239"/>
                </a:lnTo>
                <a:lnTo>
                  <a:pt x="686825" y="0"/>
                </a:lnTo>
                <a:close/>
              </a:path>
            </a:pathLst>
          </a:custGeom>
          <a:solidFill>
            <a:srgbClr val="002F90"/>
          </a:solidFill>
        </p:spPr>
        <p:txBody>
          <a:bodyPr wrap="square" lIns="0" tIns="0" rIns="0" bIns="0" rtlCol="0">
            <a:noAutofit/>
          </a:bodyPr>
          <a:lstStyle/>
          <a:p>
            <a:endParaRPr/>
          </a:p>
        </p:txBody>
      </p:sp>
      <p:sp>
        <p:nvSpPr>
          <p:cNvPr id="56" name="object 56"/>
          <p:cNvSpPr/>
          <p:nvPr/>
        </p:nvSpPr>
        <p:spPr>
          <a:xfrm>
            <a:off x="5174202" y="6531610"/>
            <a:ext cx="671129" cy="57150"/>
          </a:xfrm>
          <a:custGeom>
            <a:avLst/>
            <a:gdLst/>
            <a:ahLst/>
            <a:cxnLst/>
            <a:rect l="l" t="t" r="r" b="b"/>
            <a:pathLst>
              <a:path w="671129" h="57150">
                <a:moveTo>
                  <a:pt x="671129" y="0"/>
                </a:moveTo>
                <a:lnTo>
                  <a:pt x="119826" y="0"/>
                </a:lnTo>
                <a:lnTo>
                  <a:pt x="32798" y="39370"/>
                </a:lnTo>
                <a:lnTo>
                  <a:pt x="0" y="57150"/>
                </a:lnTo>
                <a:lnTo>
                  <a:pt x="545249" y="57150"/>
                </a:lnTo>
                <a:lnTo>
                  <a:pt x="582708" y="39370"/>
                </a:lnTo>
                <a:lnTo>
                  <a:pt x="671129" y="0"/>
                </a:lnTo>
                <a:close/>
              </a:path>
            </a:pathLst>
          </a:custGeom>
          <a:solidFill>
            <a:srgbClr val="002F91"/>
          </a:solidFill>
        </p:spPr>
        <p:txBody>
          <a:bodyPr wrap="square" lIns="0" tIns="0" rIns="0" bIns="0" rtlCol="0">
            <a:noAutofit/>
          </a:bodyPr>
          <a:lstStyle/>
          <a:p>
            <a:endParaRPr/>
          </a:p>
        </p:txBody>
      </p:sp>
      <p:sp>
        <p:nvSpPr>
          <p:cNvPr id="57" name="object 57"/>
          <p:cNvSpPr/>
          <p:nvPr/>
        </p:nvSpPr>
        <p:spPr>
          <a:xfrm>
            <a:off x="5075807" y="6583679"/>
            <a:ext cx="654345" cy="58420"/>
          </a:xfrm>
          <a:custGeom>
            <a:avLst/>
            <a:gdLst/>
            <a:ahLst/>
            <a:cxnLst/>
            <a:rect l="l" t="t" r="r" b="b"/>
            <a:pathLst>
              <a:path w="654345" h="58420">
                <a:moveTo>
                  <a:pt x="654345" y="0"/>
                </a:moveTo>
                <a:lnTo>
                  <a:pt x="107765" y="0"/>
                </a:lnTo>
                <a:lnTo>
                  <a:pt x="0" y="58420"/>
                </a:lnTo>
                <a:lnTo>
                  <a:pt x="531266" y="58420"/>
                </a:lnTo>
                <a:lnTo>
                  <a:pt x="654345" y="0"/>
                </a:lnTo>
                <a:close/>
              </a:path>
            </a:pathLst>
          </a:custGeom>
          <a:solidFill>
            <a:srgbClr val="003092"/>
          </a:solidFill>
        </p:spPr>
        <p:txBody>
          <a:bodyPr wrap="square" lIns="0" tIns="0" rIns="0" bIns="0" rtlCol="0">
            <a:noAutofit/>
          </a:bodyPr>
          <a:lstStyle/>
          <a:p>
            <a:endParaRPr/>
          </a:p>
        </p:txBody>
      </p:sp>
      <p:sp>
        <p:nvSpPr>
          <p:cNvPr id="58" name="object 58"/>
          <p:cNvSpPr/>
          <p:nvPr/>
        </p:nvSpPr>
        <p:spPr>
          <a:xfrm>
            <a:off x="4977413" y="6637019"/>
            <a:ext cx="640363" cy="58419"/>
          </a:xfrm>
          <a:custGeom>
            <a:avLst/>
            <a:gdLst/>
            <a:ahLst/>
            <a:cxnLst/>
            <a:rect l="l" t="t" r="r" b="b"/>
            <a:pathLst>
              <a:path w="640363" h="58420">
                <a:moveTo>
                  <a:pt x="640363" y="0"/>
                </a:moveTo>
                <a:lnTo>
                  <a:pt x="107765" y="0"/>
                </a:lnTo>
                <a:lnTo>
                  <a:pt x="0" y="58419"/>
                </a:lnTo>
                <a:lnTo>
                  <a:pt x="517284" y="58419"/>
                </a:lnTo>
                <a:lnTo>
                  <a:pt x="640363" y="0"/>
                </a:lnTo>
                <a:close/>
              </a:path>
            </a:pathLst>
          </a:custGeom>
          <a:solidFill>
            <a:srgbClr val="003093"/>
          </a:solidFill>
        </p:spPr>
        <p:txBody>
          <a:bodyPr wrap="square" lIns="0" tIns="0" rIns="0" bIns="0" rtlCol="0">
            <a:noAutofit/>
          </a:bodyPr>
          <a:lstStyle/>
          <a:p>
            <a:endParaRPr/>
          </a:p>
        </p:txBody>
      </p:sp>
      <p:sp>
        <p:nvSpPr>
          <p:cNvPr id="59" name="object 59"/>
          <p:cNvSpPr/>
          <p:nvPr/>
        </p:nvSpPr>
        <p:spPr>
          <a:xfrm>
            <a:off x="4887383" y="6690360"/>
            <a:ext cx="618017" cy="58419"/>
          </a:xfrm>
          <a:custGeom>
            <a:avLst/>
            <a:gdLst/>
            <a:ahLst/>
            <a:cxnLst/>
            <a:rect l="l" t="t" r="r" b="b"/>
            <a:pathLst>
              <a:path w="618017" h="58420">
                <a:moveTo>
                  <a:pt x="618017" y="0"/>
                </a:moveTo>
                <a:lnTo>
                  <a:pt x="99401" y="0"/>
                </a:lnTo>
                <a:lnTo>
                  <a:pt x="78316" y="11430"/>
                </a:lnTo>
                <a:lnTo>
                  <a:pt x="0" y="58420"/>
                </a:lnTo>
                <a:lnTo>
                  <a:pt x="505955" y="58420"/>
                </a:lnTo>
                <a:lnTo>
                  <a:pt x="593936" y="11430"/>
                </a:lnTo>
                <a:lnTo>
                  <a:pt x="618017" y="0"/>
                </a:lnTo>
                <a:close/>
              </a:path>
            </a:pathLst>
          </a:custGeom>
          <a:solidFill>
            <a:srgbClr val="003094"/>
          </a:solidFill>
        </p:spPr>
        <p:txBody>
          <a:bodyPr wrap="square" lIns="0" tIns="0" rIns="0" bIns="0" rtlCol="0">
            <a:noAutofit/>
          </a:bodyPr>
          <a:lstStyle/>
          <a:p>
            <a:endParaRPr/>
          </a:p>
        </p:txBody>
      </p:sp>
      <p:sp>
        <p:nvSpPr>
          <p:cNvPr id="60" name="object 60"/>
          <p:cNvSpPr/>
          <p:nvPr/>
        </p:nvSpPr>
        <p:spPr>
          <a:xfrm>
            <a:off x="4800600" y="6743700"/>
            <a:ext cx="602250" cy="57150"/>
          </a:xfrm>
          <a:custGeom>
            <a:avLst/>
            <a:gdLst/>
            <a:ahLst/>
            <a:cxnLst/>
            <a:rect l="l" t="t" r="r" b="b"/>
            <a:pathLst>
              <a:path w="602250" h="57150">
                <a:moveTo>
                  <a:pt x="602250" y="0"/>
                </a:moveTo>
                <a:lnTo>
                  <a:pt x="95250" y="0"/>
                </a:lnTo>
                <a:lnTo>
                  <a:pt x="0" y="57150"/>
                </a:lnTo>
                <a:lnTo>
                  <a:pt x="510842" y="57150"/>
                </a:lnTo>
                <a:lnTo>
                  <a:pt x="568960" y="17780"/>
                </a:lnTo>
                <a:lnTo>
                  <a:pt x="602250" y="0"/>
                </a:lnTo>
                <a:close/>
              </a:path>
            </a:pathLst>
          </a:custGeom>
          <a:solidFill>
            <a:srgbClr val="003195"/>
          </a:solidFill>
        </p:spPr>
        <p:txBody>
          <a:bodyPr wrap="square" lIns="0" tIns="0" rIns="0" bIns="0" rtlCol="0">
            <a:noAutofit/>
          </a:bodyPr>
          <a:lstStyle/>
          <a:p>
            <a:endParaRPr/>
          </a:p>
        </p:txBody>
      </p:sp>
      <p:sp>
        <p:nvSpPr>
          <p:cNvPr id="61" name="object 61"/>
          <p:cNvSpPr/>
          <p:nvPr/>
        </p:nvSpPr>
        <p:spPr>
          <a:xfrm>
            <a:off x="4602479" y="6797040"/>
            <a:ext cx="714586" cy="52069"/>
          </a:xfrm>
          <a:custGeom>
            <a:avLst/>
            <a:gdLst/>
            <a:ahLst/>
            <a:cxnLst/>
            <a:rect l="l" t="t" r="r" b="b"/>
            <a:pathLst>
              <a:path w="714586" h="52070">
                <a:moveTo>
                  <a:pt x="714586" y="0"/>
                </a:moveTo>
                <a:lnTo>
                  <a:pt x="204470" y="0"/>
                </a:lnTo>
                <a:lnTo>
                  <a:pt x="147320" y="34289"/>
                </a:lnTo>
                <a:lnTo>
                  <a:pt x="0" y="52069"/>
                </a:lnTo>
                <a:lnTo>
                  <a:pt x="621030" y="52069"/>
                </a:lnTo>
                <a:lnTo>
                  <a:pt x="688340" y="17779"/>
                </a:lnTo>
                <a:lnTo>
                  <a:pt x="714586" y="0"/>
                </a:lnTo>
                <a:close/>
              </a:path>
            </a:pathLst>
          </a:custGeom>
          <a:solidFill>
            <a:srgbClr val="003196"/>
          </a:solidFill>
        </p:spPr>
        <p:txBody>
          <a:bodyPr wrap="square" lIns="0" tIns="0" rIns="0" bIns="0" rtlCol="0">
            <a:noAutofit/>
          </a:bodyPr>
          <a:lstStyle/>
          <a:p>
            <a:endParaRPr/>
          </a:p>
        </p:txBody>
      </p:sp>
      <p:sp>
        <p:nvSpPr>
          <p:cNvPr id="62" name="object 62"/>
          <p:cNvSpPr/>
          <p:nvPr/>
        </p:nvSpPr>
        <p:spPr>
          <a:xfrm>
            <a:off x="4362450" y="3540760"/>
            <a:ext cx="4772659" cy="3308350"/>
          </a:xfrm>
          <a:custGeom>
            <a:avLst/>
            <a:gdLst/>
            <a:ahLst/>
            <a:cxnLst/>
            <a:rect l="l" t="t" r="r" b="b"/>
            <a:pathLst>
              <a:path w="4772659" h="3308350">
                <a:moveTo>
                  <a:pt x="4772659" y="0"/>
                </a:moveTo>
                <a:lnTo>
                  <a:pt x="4616450" y="34289"/>
                </a:lnTo>
                <a:lnTo>
                  <a:pt x="4246880" y="104139"/>
                </a:lnTo>
                <a:lnTo>
                  <a:pt x="4048759" y="129539"/>
                </a:lnTo>
                <a:lnTo>
                  <a:pt x="3625850" y="189229"/>
                </a:lnTo>
                <a:lnTo>
                  <a:pt x="3420109" y="214629"/>
                </a:lnTo>
                <a:lnTo>
                  <a:pt x="3221990" y="250189"/>
                </a:lnTo>
                <a:lnTo>
                  <a:pt x="3023870" y="275589"/>
                </a:lnTo>
                <a:lnTo>
                  <a:pt x="2842259" y="320039"/>
                </a:lnTo>
                <a:lnTo>
                  <a:pt x="2678429" y="363219"/>
                </a:lnTo>
                <a:lnTo>
                  <a:pt x="2541270" y="414019"/>
                </a:lnTo>
                <a:lnTo>
                  <a:pt x="2420620" y="474979"/>
                </a:lnTo>
                <a:lnTo>
                  <a:pt x="2334259" y="535939"/>
                </a:lnTo>
                <a:lnTo>
                  <a:pt x="2308859" y="568959"/>
                </a:lnTo>
                <a:lnTo>
                  <a:pt x="2282190" y="613409"/>
                </a:lnTo>
                <a:lnTo>
                  <a:pt x="2264409" y="656589"/>
                </a:lnTo>
                <a:lnTo>
                  <a:pt x="2264409" y="698500"/>
                </a:lnTo>
                <a:lnTo>
                  <a:pt x="2274570" y="751839"/>
                </a:lnTo>
                <a:lnTo>
                  <a:pt x="2292350" y="793750"/>
                </a:lnTo>
                <a:lnTo>
                  <a:pt x="2316479" y="836929"/>
                </a:lnTo>
                <a:lnTo>
                  <a:pt x="2352040" y="872489"/>
                </a:lnTo>
                <a:lnTo>
                  <a:pt x="2446020" y="941069"/>
                </a:lnTo>
                <a:lnTo>
                  <a:pt x="2575559" y="1009650"/>
                </a:lnTo>
                <a:lnTo>
                  <a:pt x="2721609" y="1062989"/>
                </a:lnTo>
                <a:lnTo>
                  <a:pt x="3058159" y="1165859"/>
                </a:lnTo>
                <a:lnTo>
                  <a:pt x="3420109" y="1250950"/>
                </a:lnTo>
                <a:lnTo>
                  <a:pt x="3601720" y="1304289"/>
                </a:lnTo>
                <a:lnTo>
                  <a:pt x="3764279" y="1346200"/>
                </a:lnTo>
                <a:lnTo>
                  <a:pt x="3910329" y="1398270"/>
                </a:lnTo>
                <a:lnTo>
                  <a:pt x="4048759" y="1459229"/>
                </a:lnTo>
                <a:lnTo>
                  <a:pt x="4151629" y="1520189"/>
                </a:lnTo>
                <a:lnTo>
                  <a:pt x="4187190" y="1554479"/>
                </a:lnTo>
                <a:lnTo>
                  <a:pt x="4220209" y="1597659"/>
                </a:lnTo>
                <a:lnTo>
                  <a:pt x="4246880" y="1631950"/>
                </a:lnTo>
                <a:lnTo>
                  <a:pt x="4254500" y="1675129"/>
                </a:lnTo>
                <a:lnTo>
                  <a:pt x="4254500" y="1718309"/>
                </a:lnTo>
                <a:lnTo>
                  <a:pt x="4229100" y="1788159"/>
                </a:lnTo>
                <a:lnTo>
                  <a:pt x="4194809" y="1822450"/>
                </a:lnTo>
                <a:lnTo>
                  <a:pt x="4151629" y="1855470"/>
                </a:lnTo>
                <a:lnTo>
                  <a:pt x="4038600" y="1916429"/>
                </a:lnTo>
                <a:lnTo>
                  <a:pt x="3971290" y="1943100"/>
                </a:lnTo>
                <a:lnTo>
                  <a:pt x="3884929" y="1968500"/>
                </a:lnTo>
                <a:lnTo>
                  <a:pt x="3789679" y="1993900"/>
                </a:lnTo>
                <a:lnTo>
                  <a:pt x="3694429" y="2020570"/>
                </a:lnTo>
                <a:lnTo>
                  <a:pt x="3583940" y="2045970"/>
                </a:lnTo>
                <a:lnTo>
                  <a:pt x="2429509" y="2340610"/>
                </a:lnTo>
                <a:lnTo>
                  <a:pt x="2075179" y="2443479"/>
                </a:lnTo>
                <a:lnTo>
                  <a:pt x="1696720" y="2565400"/>
                </a:lnTo>
                <a:lnTo>
                  <a:pt x="1301750" y="2711450"/>
                </a:lnTo>
                <a:lnTo>
                  <a:pt x="878839" y="2884170"/>
                </a:lnTo>
                <a:lnTo>
                  <a:pt x="447039" y="3082290"/>
                </a:lnTo>
                <a:lnTo>
                  <a:pt x="0" y="3308350"/>
                </a:lnTo>
                <a:lnTo>
                  <a:pt x="241300" y="3308350"/>
                </a:lnTo>
                <a:lnTo>
                  <a:pt x="387350" y="3290569"/>
                </a:lnTo>
                <a:lnTo>
                  <a:pt x="612139" y="3161029"/>
                </a:lnTo>
                <a:lnTo>
                  <a:pt x="852170" y="3030220"/>
                </a:lnTo>
                <a:lnTo>
                  <a:pt x="1111250" y="2909570"/>
                </a:lnTo>
                <a:lnTo>
                  <a:pt x="1394460" y="2796540"/>
                </a:lnTo>
                <a:lnTo>
                  <a:pt x="1687829" y="2686050"/>
                </a:lnTo>
                <a:lnTo>
                  <a:pt x="1997710" y="2573020"/>
                </a:lnTo>
                <a:lnTo>
                  <a:pt x="2773679" y="2331720"/>
                </a:lnTo>
                <a:lnTo>
                  <a:pt x="2928620" y="2287270"/>
                </a:lnTo>
                <a:lnTo>
                  <a:pt x="3247390" y="2209800"/>
                </a:lnTo>
                <a:lnTo>
                  <a:pt x="3901440" y="2038350"/>
                </a:lnTo>
                <a:lnTo>
                  <a:pt x="4048759" y="2004059"/>
                </a:lnTo>
                <a:lnTo>
                  <a:pt x="4194809" y="1960879"/>
                </a:lnTo>
                <a:lnTo>
                  <a:pt x="4333240" y="1925320"/>
                </a:lnTo>
                <a:lnTo>
                  <a:pt x="4452620" y="1891029"/>
                </a:lnTo>
                <a:lnTo>
                  <a:pt x="4564380" y="1855470"/>
                </a:lnTo>
                <a:lnTo>
                  <a:pt x="4652009" y="1822450"/>
                </a:lnTo>
                <a:lnTo>
                  <a:pt x="4720590" y="1795779"/>
                </a:lnTo>
                <a:lnTo>
                  <a:pt x="4772659" y="1770379"/>
                </a:lnTo>
                <a:lnTo>
                  <a:pt x="4772659" y="1381759"/>
                </a:lnTo>
                <a:lnTo>
                  <a:pt x="4667250" y="1363979"/>
                </a:lnTo>
                <a:lnTo>
                  <a:pt x="4400550" y="1311909"/>
                </a:lnTo>
                <a:lnTo>
                  <a:pt x="4074159" y="1243329"/>
                </a:lnTo>
                <a:lnTo>
                  <a:pt x="3556000" y="1113789"/>
                </a:lnTo>
                <a:lnTo>
                  <a:pt x="3393440" y="1062989"/>
                </a:lnTo>
                <a:lnTo>
                  <a:pt x="3247390" y="1009650"/>
                </a:lnTo>
                <a:lnTo>
                  <a:pt x="3108959" y="957579"/>
                </a:lnTo>
                <a:lnTo>
                  <a:pt x="2988309" y="897889"/>
                </a:lnTo>
                <a:lnTo>
                  <a:pt x="2894329" y="847089"/>
                </a:lnTo>
                <a:lnTo>
                  <a:pt x="2824479" y="784859"/>
                </a:lnTo>
                <a:lnTo>
                  <a:pt x="2807970" y="751839"/>
                </a:lnTo>
                <a:lnTo>
                  <a:pt x="2790190" y="723900"/>
                </a:lnTo>
                <a:lnTo>
                  <a:pt x="2782570" y="690879"/>
                </a:lnTo>
                <a:lnTo>
                  <a:pt x="2790190" y="664209"/>
                </a:lnTo>
                <a:lnTo>
                  <a:pt x="2824479" y="604519"/>
                </a:lnTo>
                <a:lnTo>
                  <a:pt x="2876550" y="543559"/>
                </a:lnTo>
                <a:lnTo>
                  <a:pt x="2955290" y="500379"/>
                </a:lnTo>
                <a:lnTo>
                  <a:pt x="3049270" y="457200"/>
                </a:lnTo>
                <a:lnTo>
                  <a:pt x="3152140" y="422909"/>
                </a:lnTo>
                <a:lnTo>
                  <a:pt x="3272790" y="387350"/>
                </a:lnTo>
                <a:lnTo>
                  <a:pt x="3411220" y="363219"/>
                </a:lnTo>
                <a:lnTo>
                  <a:pt x="3548379" y="336550"/>
                </a:lnTo>
                <a:lnTo>
                  <a:pt x="3858259" y="284479"/>
                </a:lnTo>
                <a:lnTo>
                  <a:pt x="4169409" y="250189"/>
                </a:lnTo>
                <a:lnTo>
                  <a:pt x="4634230" y="172719"/>
                </a:lnTo>
                <a:lnTo>
                  <a:pt x="4772659" y="137159"/>
                </a:lnTo>
                <a:lnTo>
                  <a:pt x="4772659" y="0"/>
                </a:lnTo>
                <a:close/>
              </a:path>
            </a:pathLst>
          </a:custGeom>
          <a:solidFill>
            <a:srgbClr val="003399"/>
          </a:solidFill>
        </p:spPr>
        <p:txBody>
          <a:bodyPr wrap="square" lIns="0" tIns="0" rIns="0" bIns="0" rtlCol="0">
            <a:noAutofit/>
          </a:bodyPr>
          <a:lstStyle/>
          <a:p>
            <a:endParaRPr/>
          </a:p>
        </p:txBody>
      </p:sp>
      <p:sp>
        <p:nvSpPr>
          <p:cNvPr id="63" name="object 63"/>
          <p:cNvSpPr/>
          <p:nvPr/>
        </p:nvSpPr>
        <p:spPr>
          <a:xfrm>
            <a:off x="9087354" y="3812539"/>
            <a:ext cx="36325" cy="36325"/>
          </a:xfrm>
          <a:custGeom>
            <a:avLst/>
            <a:gdLst/>
            <a:ahLst/>
            <a:cxnLst/>
            <a:rect l="l" t="t" r="r" b="b"/>
            <a:pathLst>
              <a:path w="36325" h="36325">
                <a:moveTo>
                  <a:pt x="36325" y="0"/>
                </a:moveTo>
                <a:lnTo>
                  <a:pt x="0" y="36325"/>
                </a:lnTo>
                <a:lnTo>
                  <a:pt x="36325" y="30480"/>
                </a:lnTo>
                <a:lnTo>
                  <a:pt x="36325" y="0"/>
                </a:lnTo>
                <a:close/>
              </a:path>
            </a:pathLst>
          </a:custGeom>
          <a:solidFill>
            <a:srgbClr val="002C87"/>
          </a:solidFill>
        </p:spPr>
        <p:txBody>
          <a:bodyPr wrap="square" lIns="0" tIns="0" rIns="0" bIns="0" rtlCol="0">
            <a:noAutofit/>
          </a:bodyPr>
          <a:lstStyle/>
          <a:p>
            <a:endParaRPr/>
          </a:p>
        </p:txBody>
      </p:sp>
      <p:sp>
        <p:nvSpPr>
          <p:cNvPr id="64" name="object 64"/>
          <p:cNvSpPr/>
          <p:nvPr/>
        </p:nvSpPr>
        <p:spPr>
          <a:xfrm>
            <a:off x="8928519" y="3677919"/>
            <a:ext cx="195160" cy="187540"/>
          </a:xfrm>
          <a:custGeom>
            <a:avLst/>
            <a:gdLst/>
            <a:ahLst/>
            <a:cxnLst/>
            <a:rect l="l" t="t" r="r" b="b"/>
            <a:pathLst>
              <a:path w="195160" h="187540">
                <a:moveTo>
                  <a:pt x="195160" y="0"/>
                </a:moveTo>
                <a:lnTo>
                  <a:pt x="184873" y="2666"/>
                </a:lnTo>
                <a:lnTo>
                  <a:pt x="0" y="187540"/>
                </a:lnTo>
                <a:lnTo>
                  <a:pt x="84670" y="182879"/>
                </a:lnTo>
                <a:lnTo>
                  <a:pt x="173970" y="168509"/>
                </a:lnTo>
                <a:lnTo>
                  <a:pt x="195160" y="147319"/>
                </a:lnTo>
                <a:lnTo>
                  <a:pt x="195160" y="0"/>
                </a:lnTo>
                <a:close/>
              </a:path>
            </a:pathLst>
          </a:custGeom>
          <a:solidFill>
            <a:srgbClr val="002C88"/>
          </a:solidFill>
        </p:spPr>
        <p:txBody>
          <a:bodyPr wrap="square" lIns="0" tIns="0" rIns="0" bIns="0" rtlCol="0">
            <a:noAutofit/>
          </a:bodyPr>
          <a:lstStyle/>
          <a:p>
            <a:endParaRPr/>
          </a:p>
        </p:txBody>
      </p:sp>
      <p:sp>
        <p:nvSpPr>
          <p:cNvPr id="65" name="object 65"/>
          <p:cNvSpPr/>
          <p:nvPr/>
        </p:nvSpPr>
        <p:spPr>
          <a:xfrm>
            <a:off x="8765113" y="3677919"/>
            <a:ext cx="358566" cy="208706"/>
          </a:xfrm>
          <a:custGeom>
            <a:avLst/>
            <a:gdLst/>
            <a:ahLst/>
            <a:cxnLst/>
            <a:rect l="l" t="t" r="r" b="b"/>
            <a:pathLst>
              <a:path w="358566" h="208706">
                <a:moveTo>
                  <a:pt x="358566" y="0"/>
                </a:moveTo>
                <a:lnTo>
                  <a:pt x="221406" y="35559"/>
                </a:lnTo>
                <a:lnTo>
                  <a:pt x="163267" y="45438"/>
                </a:lnTo>
                <a:lnTo>
                  <a:pt x="0" y="208706"/>
                </a:lnTo>
                <a:lnTo>
                  <a:pt x="109646" y="190499"/>
                </a:lnTo>
                <a:lnTo>
                  <a:pt x="178013" y="186736"/>
                </a:lnTo>
                <a:lnTo>
                  <a:pt x="358566" y="6345"/>
                </a:lnTo>
                <a:lnTo>
                  <a:pt x="358566" y="0"/>
                </a:lnTo>
                <a:close/>
              </a:path>
            </a:pathLst>
          </a:custGeom>
          <a:solidFill>
            <a:srgbClr val="002D89"/>
          </a:solidFill>
        </p:spPr>
        <p:txBody>
          <a:bodyPr wrap="square" lIns="0" tIns="0" rIns="0" bIns="0" rtlCol="0">
            <a:noAutofit/>
          </a:bodyPr>
          <a:lstStyle/>
          <a:p>
            <a:endParaRPr/>
          </a:p>
        </p:txBody>
      </p:sp>
      <p:sp>
        <p:nvSpPr>
          <p:cNvPr id="66" name="object 66"/>
          <p:cNvSpPr/>
          <p:nvPr/>
        </p:nvSpPr>
        <p:spPr>
          <a:xfrm>
            <a:off x="8594552" y="3720499"/>
            <a:ext cx="350657" cy="194447"/>
          </a:xfrm>
          <a:custGeom>
            <a:avLst/>
            <a:gdLst/>
            <a:ahLst/>
            <a:cxnLst/>
            <a:rect l="l" t="t" r="r" b="b"/>
            <a:pathLst>
              <a:path w="350657" h="194447">
                <a:moveTo>
                  <a:pt x="350657" y="0"/>
                </a:moveTo>
                <a:lnTo>
                  <a:pt x="162471" y="31975"/>
                </a:lnTo>
                <a:lnTo>
                  <a:pt x="0" y="194447"/>
                </a:lnTo>
                <a:lnTo>
                  <a:pt x="187312" y="163345"/>
                </a:lnTo>
                <a:lnTo>
                  <a:pt x="350657" y="0"/>
                </a:lnTo>
                <a:close/>
              </a:path>
            </a:pathLst>
          </a:custGeom>
          <a:solidFill>
            <a:srgbClr val="002D8A"/>
          </a:solidFill>
        </p:spPr>
        <p:txBody>
          <a:bodyPr wrap="square" lIns="0" tIns="0" rIns="0" bIns="0" rtlCol="0">
            <a:noAutofit/>
          </a:bodyPr>
          <a:lstStyle/>
          <a:p>
            <a:endParaRPr/>
          </a:p>
        </p:txBody>
      </p:sp>
      <p:sp>
        <p:nvSpPr>
          <p:cNvPr id="67" name="object 67"/>
          <p:cNvSpPr/>
          <p:nvPr/>
        </p:nvSpPr>
        <p:spPr>
          <a:xfrm>
            <a:off x="8425515" y="3749615"/>
            <a:ext cx="348339" cy="193399"/>
          </a:xfrm>
          <a:custGeom>
            <a:avLst/>
            <a:gdLst/>
            <a:ahLst/>
            <a:cxnLst/>
            <a:rect l="l" t="t" r="r" b="b"/>
            <a:pathLst>
              <a:path w="348339" h="193399">
                <a:moveTo>
                  <a:pt x="348339" y="0"/>
                </a:moveTo>
                <a:lnTo>
                  <a:pt x="161683" y="31715"/>
                </a:lnTo>
                <a:lnTo>
                  <a:pt x="0" y="193399"/>
                </a:lnTo>
                <a:lnTo>
                  <a:pt x="185789" y="162550"/>
                </a:lnTo>
                <a:lnTo>
                  <a:pt x="348339" y="0"/>
                </a:lnTo>
                <a:close/>
              </a:path>
            </a:pathLst>
          </a:custGeom>
          <a:solidFill>
            <a:srgbClr val="002D8B"/>
          </a:solidFill>
        </p:spPr>
        <p:txBody>
          <a:bodyPr wrap="square" lIns="0" tIns="0" rIns="0" bIns="0" rtlCol="0">
            <a:noAutofit/>
          </a:bodyPr>
          <a:lstStyle/>
          <a:p>
            <a:endParaRPr/>
          </a:p>
        </p:txBody>
      </p:sp>
      <p:sp>
        <p:nvSpPr>
          <p:cNvPr id="68" name="object 68"/>
          <p:cNvSpPr/>
          <p:nvPr/>
        </p:nvSpPr>
        <p:spPr>
          <a:xfrm>
            <a:off x="8254954" y="3778471"/>
            <a:ext cx="349073" cy="192863"/>
          </a:xfrm>
          <a:custGeom>
            <a:avLst/>
            <a:gdLst/>
            <a:ahLst/>
            <a:cxnLst/>
            <a:rect l="l" t="t" r="r" b="b"/>
            <a:pathLst>
              <a:path w="349073" h="192863">
                <a:moveTo>
                  <a:pt x="349073" y="0"/>
                </a:moveTo>
                <a:lnTo>
                  <a:pt x="275635" y="12478"/>
                </a:lnTo>
                <a:lnTo>
                  <a:pt x="168904" y="23959"/>
                </a:lnTo>
                <a:lnTo>
                  <a:pt x="0" y="192863"/>
                </a:lnTo>
                <a:lnTo>
                  <a:pt x="187312" y="161761"/>
                </a:lnTo>
                <a:lnTo>
                  <a:pt x="349073" y="0"/>
                </a:lnTo>
                <a:close/>
              </a:path>
            </a:pathLst>
          </a:custGeom>
          <a:solidFill>
            <a:srgbClr val="002E8C"/>
          </a:solidFill>
        </p:spPr>
        <p:txBody>
          <a:bodyPr wrap="square" lIns="0" tIns="0" rIns="0" bIns="0" rtlCol="0">
            <a:noAutofit/>
          </a:bodyPr>
          <a:lstStyle/>
          <a:p>
            <a:endParaRPr/>
          </a:p>
        </p:txBody>
      </p:sp>
      <p:sp>
        <p:nvSpPr>
          <p:cNvPr id="69" name="object 69"/>
          <p:cNvSpPr/>
          <p:nvPr/>
        </p:nvSpPr>
        <p:spPr>
          <a:xfrm>
            <a:off x="8081132" y="3800747"/>
            <a:ext cx="358380" cy="202784"/>
          </a:xfrm>
          <a:custGeom>
            <a:avLst/>
            <a:gdLst/>
            <a:ahLst/>
            <a:cxnLst/>
            <a:rect l="l" t="t" r="r" b="b"/>
            <a:pathLst>
              <a:path w="358380" h="202784">
                <a:moveTo>
                  <a:pt x="358380" y="0"/>
                </a:moveTo>
                <a:lnTo>
                  <a:pt x="183845" y="18774"/>
                </a:lnTo>
                <a:lnTo>
                  <a:pt x="0" y="202784"/>
                </a:lnTo>
                <a:lnTo>
                  <a:pt x="112907" y="180702"/>
                </a:lnTo>
                <a:lnTo>
                  <a:pt x="190573" y="167806"/>
                </a:lnTo>
                <a:lnTo>
                  <a:pt x="358380" y="0"/>
                </a:lnTo>
                <a:close/>
              </a:path>
            </a:pathLst>
          </a:custGeom>
          <a:solidFill>
            <a:srgbClr val="002E8D"/>
          </a:solidFill>
        </p:spPr>
        <p:txBody>
          <a:bodyPr wrap="square" lIns="0" tIns="0" rIns="0" bIns="0" rtlCol="0">
            <a:noAutofit/>
          </a:bodyPr>
          <a:lstStyle/>
          <a:p>
            <a:endParaRPr/>
          </a:p>
        </p:txBody>
      </p:sp>
      <p:sp>
        <p:nvSpPr>
          <p:cNvPr id="70" name="object 70"/>
          <p:cNvSpPr/>
          <p:nvPr/>
        </p:nvSpPr>
        <p:spPr>
          <a:xfrm>
            <a:off x="7453093" y="3817892"/>
            <a:ext cx="827034" cy="714737"/>
          </a:xfrm>
          <a:custGeom>
            <a:avLst/>
            <a:gdLst/>
            <a:ahLst/>
            <a:cxnLst/>
            <a:rect l="l" t="t" r="r" b="b"/>
            <a:pathLst>
              <a:path w="827034" h="714737">
                <a:moveTo>
                  <a:pt x="827034" y="0"/>
                </a:moveTo>
                <a:lnTo>
                  <a:pt x="758726" y="7347"/>
                </a:lnTo>
                <a:lnTo>
                  <a:pt x="644392" y="27701"/>
                </a:lnTo>
                <a:lnTo>
                  <a:pt x="452033" y="220061"/>
                </a:lnTo>
                <a:lnTo>
                  <a:pt x="644642" y="182392"/>
                </a:lnTo>
                <a:lnTo>
                  <a:pt x="827034" y="0"/>
                </a:lnTo>
                <a:close/>
              </a:path>
              <a:path w="827034" h="714737">
                <a:moveTo>
                  <a:pt x="7985" y="664109"/>
                </a:moveTo>
                <a:lnTo>
                  <a:pt x="0" y="672094"/>
                </a:lnTo>
                <a:lnTo>
                  <a:pt x="1806" y="672827"/>
                </a:lnTo>
                <a:lnTo>
                  <a:pt x="95786" y="714737"/>
                </a:lnTo>
                <a:lnTo>
                  <a:pt x="27206" y="680447"/>
                </a:lnTo>
                <a:lnTo>
                  <a:pt x="7985" y="664109"/>
                </a:lnTo>
                <a:close/>
              </a:path>
            </a:pathLst>
          </a:custGeom>
          <a:solidFill>
            <a:srgbClr val="002E8E"/>
          </a:solidFill>
        </p:spPr>
        <p:txBody>
          <a:bodyPr wrap="square" lIns="0" tIns="0" rIns="0" bIns="0" rtlCol="0">
            <a:noAutofit/>
          </a:bodyPr>
          <a:lstStyle/>
          <a:p>
            <a:endParaRPr/>
          </a:p>
        </p:txBody>
      </p:sp>
      <p:sp>
        <p:nvSpPr>
          <p:cNvPr id="71" name="object 71"/>
          <p:cNvSpPr/>
          <p:nvPr/>
        </p:nvSpPr>
        <p:spPr>
          <a:xfrm>
            <a:off x="7353406" y="3842843"/>
            <a:ext cx="759529" cy="651010"/>
          </a:xfrm>
          <a:custGeom>
            <a:avLst/>
            <a:gdLst/>
            <a:ahLst/>
            <a:cxnLst/>
            <a:rect l="l" t="t" r="r" b="b"/>
            <a:pathLst>
              <a:path w="759529" h="651010">
                <a:moveTo>
                  <a:pt x="759529" y="0"/>
                </a:moveTo>
                <a:lnTo>
                  <a:pt x="571033" y="33556"/>
                </a:lnTo>
                <a:lnTo>
                  <a:pt x="355889" y="248699"/>
                </a:lnTo>
                <a:lnTo>
                  <a:pt x="496463" y="205916"/>
                </a:lnTo>
                <a:lnTo>
                  <a:pt x="567507" y="192022"/>
                </a:lnTo>
                <a:lnTo>
                  <a:pt x="759529" y="0"/>
                </a:lnTo>
                <a:close/>
              </a:path>
              <a:path w="759529" h="651010">
                <a:moveTo>
                  <a:pt x="34293" y="570296"/>
                </a:moveTo>
                <a:lnTo>
                  <a:pt x="0" y="604589"/>
                </a:lnTo>
                <a:lnTo>
                  <a:pt x="13863" y="612316"/>
                </a:lnTo>
                <a:lnTo>
                  <a:pt x="101493" y="647876"/>
                </a:lnTo>
                <a:lnTo>
                  <a:pt x="108519" y="651010"/>
                </a:lnTo>
                <a:lnTo>
                  <a:pt x="114536" y="644993"/>
                </a:lnTo>
                <a:lnTo>
                  <a:pt x="76093" y="612316"/>
                </a:lnTo>
                <a:lnTo>
                  <a:pt x="39263" y="576756"/>
                </a:lnTo>
                <a:lnTo>
                  <a:pt x="34293" y="570296"/>
                </a:lnTo>
                <a:close/>
              </a:path>
            </a:pathLst>
          </a:custGeom>
          <a:solidFill>
            <a:srgbClr val="002F8F"/>
          </a:solidFill>
        </p:spPr>
        <p:txBody>
          <a:bodyPr wrap="square" lIns="0" tIns="0" rIns="0" bIns="0" rtlCol="0">
            <a:noAutofit/>
          </a:bodyPr>
          <a:lstStyle/>
          <a:p>
            <a:endParaRPr/>
          </a:p>
        </p:txBody>
      </p:sp>
      <p:sp>
        <p:nvSpPr>
          <p:cNvPr id="72" name="object 72"/>
          <p:cNvSpPr/>
          <p:nvPr/>
        </p:nvSpPr>
        <p:spPr>
          <a:xfrm>
            <a:off x="7264744" y="3873374"/>
            <a:ext cx="676690" cy="579058"/>
          </a:xfrm>
          <a:custGeom>
            <a:avLst/>
            <a:gdLst/>
            <a:ahLst/>
            <a:cxnLst/>
            <a:rect l="l" t="t" r="r" b="b"/>
            <a:pathLst>
              <a:path w="676690" h="579058">
                <a:moveTo>
                  <a:pt x="676690" y="0"/>
                </a:moveTo>
                <a:lnTo>
                  <a:pt x="486649" y="33831"/>
                </a:lnTo>
                <a:lnTo>
                  <a:pt x="193057" y="327422"/>
                </a:lnTo>
                <a:lnTo>
                  <a:pt x="197775" y="323975"/>
                </a:lnTo>
                <a:lnTo>
                  <a:pt x="301915" y="270635"/>
                </a:lnTo>
                <a:lnTo>
                  <a:pt x="439075" y="219835"/>
                </a:lnTo>
                <a:lnTo>
                  <a:pt x="464633" y="212056"/>
                </a:lnTo>
                <a:lnTo>
                  <a:pt x="676690" y="0"/>
                </a:lnTo>
                <a:close/>
              </a:path>
              <a:path w="676690" h="579058">
                <a:moveTo>
                  <a:pt x="99985" y="420495"/>
                </a:moveTo>
                <a:lnTo>
                  <a:pt x="0" y="520480"/>
                </a:lnTo>
                <a:lnTo>
                  <a:pt x="25055" y="538605"/>
                </a:lnTo>
                <a:lnTo>
                  <a:pt x="97632" y="579058"/>
                </a:lnTo>
                <a:lnTo>
                  <a:pt x="129217" y="547473"/>
                </a:lnTo>
                <a:lnTo>
                  <a:pt x="127925" y="546225"/>
                </a:lnTo>
                <a:lnTo>
                  <a:pt x="102525" y="513205"/>
                </a:lnTo>
                <a:lnTo>
                  <a:pt x="94905" y="478915"/>
                </a:lnTo>
                <a:lnTo>
                  <a:pt x="94905" y="443355"/>
                </a:lnTo>
                <a:lnTo>
                  <a:pt x="99985" y="420495"/>
                </a:lnTo>
                <a:close/>
              </a:path>
            </a:pathLst>
          </a:custGeom>
          <a:solidFill>
            <a:srgbClr val="002F90"/>
          </a:solidFill>
        </p:spPr>
        <p:txBody>
          <a:bodyPr wrap="square" lIns="0" tIns="0" rIns="0" bIns="0" rtlCol="0">
            <a:noAutofit/>
          </a:bodyPr>
          <a:lstStyle/>
          <a:p>
            <a:endParaRPr/>
          </a:p>
        </p:txBody>
      </p:sp>
      <p:sp>
        <p:nvSpPr>
          <p:cNvPr id="73" name="object 73"/>
          <p:cNvSpPr/>
          <p:nvPr/>
        </p:nvSpPr>
        <p:spPr>
          <a:xfrm>
            <a:off x="7185331" y="3904333"/>
            <a:ext cx="582193" cy="494901"/>
          </a:xfrm>
          <a:custGeom>
            <a:avLst/>
            <a:gdLst/>
            <a:ahLst/>
            <a:cxnLst/>
            <a:rect l="l" t="t" r="r" b="b"/>
            <a:pathLst>
              <a:path w="582193" h="494901">
                <a:moveTo>
                  <a:pt x="582193" y="0"/>
                </a:moveTo>
                <a:lnTo>
                  <a:pt x="448637" y="23775"/>
                </a:lnTo>
                <a:lnTo>
                  <a:pt x="386236" y="40457"/>
                </a:lnTo>
                <a:lnTo>
                  <a:pt x="0" y="426693"/>
                </a:lnTo>
                <a:lnTo>
                  <a:pt x="2867" y="430175"/>
                </a:lnTo>
                <a:lnTo>
                  <a:pt x="44777" y="464465"/>
                </a:lnTo>
                <a:lnTo>
                  <a:pt x="86849" y="494901"/>
                </a:lnTo>
                <a:lnTo>
                  <a:pt x="175712" y="406117"/>
                </a:lnTo>
                <a:lnTo>
                  <a:pt x="181937" y="378105"/>
                </a:lnTo>
                <a:lnTo>
                  <a:pt x="207337" y="352705"/>
                </a:lnTo>
                <a:lnTo>
                  <a:pt x="244167" y="317145"/>
                </a:lnTo>
                <a:lnTo>
                  <a:pt x="277187" y="293015"/>
                </a:lnTo>
                <a:lnTo>
                  <a:pt x="301252" y="280690"/>
                </a:lnTo>
                <a:lnTo>
                  <a:pt x="582193" y="0"/>
                </a:lnTo>
                <a:close/>
              </a:path>
            </a:pathLst>
          </a:custGeom>
          <a:solidFill>
            <a:srgbClr val="002F91"/>
          </a:solidFill>
        </p:spPr>
        <p:txBody>
          <a:bodyPr wrap="square" lIns="0" tIns="0" rIns="0" bIns="0" rtlCol="0">
            <a:noAutofit/>
          </a:bodyPr>
          <a:lstStyle/>
          <a:p>
            <a:endParaRPr/>
          </a:p>
        </p:txBody>
      </p:sp>
      <p:sp>
        <p:nvSpPr>
          <p:cNvPr id="74" name="object 74"/>
          <p:cNvSpPr/>
          <p:nvPr/>
        </p:nvSpPr>
        <p:spPr>
          <a:xfrm>
            <a:off x="7143750" y="3939401"/>
            <a:ext cx="447983" cy="399060"/>
          </a:xfrm>
          <a:custGeom>
            <a:avLst/>
            <a:gdLst/>
            <a:ahLst/>
            <a:cxnLst/>
            <a:rect l="l" t="t" r="r" b="b"/>
            <a:pathLst>
              <a:path w="447983" h="399060">
                <a:moveTo>
                  <a:pt x="447983" y="0"/>
                </a:moveTo>
                <a:lnTo>
                  <a:pt x="361950" y="22998"/>
                </a:lnTo>
                <a:lnTo>
                  <a:pt x="260350" y="58558"/>
                </a:lnTo>
                <a:lnTo>
                  <a:pt x="209791" y="81177"/>
                </a:lnTo>
                <a:lnTo>
                  <a:pt x="0" y="290968"/>
                </a:lnTo>
                <a:lnTo>
                  <a:pt x="0" y="310018"/>
                </a:lnTo>
                <a:lnTo>
                  <a:pt x="8890" y="351928"/>
                </a:lnTo>
                <a:lnTo>
                  <a:pt x="44450" y="395108"/>
                </a:lnTo>
                <a:lnTo>
                  <a:pt x="49279" y="399060"/>
                </a:lnTo>
                <a:lnTo>
                  <a:pt x="447983" y="0"/>
                </a:lnTo>
                <a:close/>
              </a:path>
            </a:pathLst>
          </a:custGeom>
          <a:solidFill>
            <a:srgbClr val="003092"/>
          </a:solidFill>
        </p:spPr>
        <p:txBody>
          <a:bodyPr wrap="square" lIns="0" tIns="0" rIns="0" bIns="0" rtlCol="0">
            <a:noAutofit/>
          </a:bodyPr>
          <a:lstStyle/>
          <a:p>
            <a:endParaRPr/>
          </a:p>
        </p:txBody>
      </p:sp>
      <p:sp>
        <p:nvSpPr>
          <p:cNvPr id="75" name="object 75"/>
          <p:cNvSpPr/>
          <p:nvPr/>
        </p:nvSpPr>
        <p:spPr>
          <a:xfrm>
            <a:off x="7143750" y="4009268"/>
            <a:ext cx="235070" cy="235070"/>
          </a:xfrm>
          <a:custGeom>
            <a:avLst/>
            <a:gdLst/>
            <a:ahLst/>
            <a:cxnLst/>
            <a:rect l="l" t="t" r="r" b="b"/>
            <a:pathLst>
              <a:path w="235070" h="235070">
                <a:moveTo>
                  <a:pt x="235070" y="0"/>
                </a:moveTo>
                <a:lnTo>
                  <a:pt x="163829" y="31870"/>
                </a:lnTo>
                <a:lnTo>
                  <a:pt x="86359" y="75050"/>
                </a:lnTo>
                <a:lnTo>
                  <a:pt x="35559" y="134740"/>
                </a:lnTo>
                <a:lnTo>
                  <a:pt x="0" y="194430"/>
                </a:lnTo>
                <a:lnTo>
                  <a:pt x="0" y="235070"/>
                </a:lnTo>
                <a:lnTo>
                  <a:pt x="235070" y="0"/>
                </a:lnTo>
                <a:close/>
              </a:path>
            </a:pathLst>
          </a:custGeom>
          <a:solidFill>
            <a:srgbClr val="003093"/>
          </a:solidFill>
        </p:spPr>
        <p:txBody>
          <a:bodyPr wrap="square" lIns="0" tIns="0" rIns="0" bIns="0" rtlCol="0">
            <a:noAutofit/>
          </a:bodyPr>
          <a:lstStyle/>
          <a:p>
            <a:endParaRPr/>
          </a:p>
        </p:txBody>
      </p:sp>
      <p:sp>
        <p:nvSpPr>
          <p:cNvPr id="76" name="object 76"/>
          <p:cNvSpPr/>
          <p:nvPr/>
        </p:nvSpPr>
        <p:spPr>
          <a:xfrm>
            <a:off x="7805806" y="3224974"/>
            <a:ext cx="350958" cy="350958"/>
          </a:xfrm>
          <a:custGeom>
            <a:avLst/>
            <a:gdLst/>
            <a:ahLst/>
            <a:cxnLst/>
            <a:rect l="l" t="t" r="r" b="b"/>
            <a:pathLst>
              <a:path w="350958" h="350958">
                <a:moveTo>
                  <a:pt x="350958" y="0"/>
                </a:moveTo>
                <a:lnTo>
                  <a:pt x="0" y="350958"/>
                </a:lnTo>
                <a:lnTo>
                  <a:pt x="5963" y="348805"/>
                </a:lnTo>
                <a:lnTo>
                  <a:pt x="115183" y="285305"/>
                </a:lnTo>
                <a:lnTo>
                  <a:pt x="205353" y="231965"/>
                </a:lnTo>
                <a:lnTo>
                  <a:pt x="266313" y="159575"/>
                </a:lnTo>
                <a:lnTo>
                  <a:pt x="322193" y="85915"/>
                </a:lnTo>
                <a:lnTo>
                  <a:pt x="348863" y="13525"/>
                </a:lnTo>
                <a:lnTo>
                  <a:pt x="350958" y="0"/>
                </a:lnTo>
                <a:close/>
              </a:path>
            </a:pathLst>
          </a:custGeom>
          <a:solidFill>
            <a:srgbClr val="002B84"/>
          </a:solidFill>
        </p:spPr>
        <p:txBody>
          <a:bodyPr wrap="square" lIns="0" tIns="0" rIns="0" bIns="0" rtlCol="0">
            <a:noAutofit/>
          </a:bodyPr>
          <a:lstStyle/>
          <a:p>
            <a:endParaRPr/>
          </a:p>
        </p:txBody>
      </p:sp>
      <p:sp>
        <p:nvSpPr>
          <p:cNvPr id="77" name="object 77"/>
          <p:cNvSpPr/>
          <p:nvPr/>
        </p:nvSpPr>
        <p:spPr>
          <a:xfrm>
            <a:off x="7466985" y="3011271"/>
            <a:ext cx="701654" cy="681232"/>
          </a:xfrm>
          <a:custGeom>
            <a:avLst/>
            <a:gdLst/>
            <a:ahLst/>
            <a:cxnLst/>
            <a:rect l="l" t="t" r="r" b="b"/>
            <a:pathLst>
              <a:path w="701654" h="681232">
                <a:moveTo>
                  <a:pt x="681232" y="0"/>
                </a:moveTo>
                <a:lnTo>
                  <a:pt x="655606" y="25626"/>
                </a:lnTo>
                <a:lnTo>
                  <a:pt x="661014" y="48158"/>
                </a:lnTo>
                <a:lnTo>
                  <a:pt x="653394" y="110388"/>
                </a:lnTo>
                <a:lnTo>
                  <a:pt x="631804" y="173888"/>
                </a:lnTo>
                <a:lnTo>
                  <a:pt x="597514" y="227228"/>
                </a:lnTo>
                <a:lnTo>
                  <a:pt x="544174" y="283108"/>
                </a:lnTo>
                <a:lnTo>
                  <a:pt x="483214" y="328828"/>
                </a:lnTo>
                <a:lnTo>
                  <a:pt x="407014" y="373278"/>
                </a:lnTo>
                <a:lnTo>
                  <a:pt x="324464" y="410108"/>
                </a:lnTo>
                <a:lnTo>
                  <a:pt x="239347" y="441885"/>
                </a:lnTo>
                <a:lnTo>
                  <a:pt x="0" y="681232"/>
                </a:lnTo>
                <a:lnTo>
                  <a:pt x="70464" y="661568"/>
                </a:lnTo>
                <a:lnTo>
                  <a:pt x="344784" y="562508"/>
                </a:lnTo>
                <a:lnTo>
                  <a:pt x="387258" y="537813"/>
                </a:lnTo>
                <a:lnTo>
                  <a:pt x="681757" y="243315"/>
                </a:lnTo>
                <a:lnTo>
                  <a:pt x="701654" y="137058"/>
                </a:lnTo>
                <a:lnTo>
                  <a:pt x="694034" y="48158"/>
                </a:lnTo>
                <a:lnTo>
                  <a:pt x="681232" y="0"/>
                </a:lnTo>
                <a:close/>
              </a:path>
            </a:pathLst>
          </a:custGeom>
          <a:solidFill>
            <a:srgbClr val="002B85"/>
          </a:solidFill>
        </p:spPr>
        <p:txBody>
          <a:bodyPr wrap="square" lIns="0" tIns="0" rIns="0" bIns="0" rtlCol="0">
            <a:noAutofit/>
          </a:bodyPr>
          <a:lstStyle/>
          <a:p>
            <a:endParaRPr/>
          </a:p>
        </p:txBody>
      </p:sp>
      <p:sp>
        <p:nvSpPr>
          <p:cNvPr id="78" name="object 78"/>
          <p:cNvSpPr/>
          <p:nvPr/>
        </p:nvSpPr>
        <p:spPr>
          <a:xfrm>
            <a:off x="7168205" y="2858354"/>
            <a:ext cx="984547" cy="910680"/>
          </a:xfrm>
          <a:custGeom>
            <a:avLst/>
            <a:gdLst/>
            <a:ahLst/>
            <a:cxnLst/>
            <a:rect l="l" t="t" r="r" b="b"/>
            <a:pathLst>
              <a:path w="984547" h="910680">
                <a:moveTo>
                  <a:pt x="910680" y="0"/>
                </a:moveTo>
                <a:lnTo>
                  <a:pt x="896802" y="13877"/>
                </a:lnTo>
                <a:lnTo>
                  <a:pt x="924234" y="62645"/>
                </a:lnTo>
                <a:lnTo>
                  <a:pt x="944554" y="137575"/>
                </a:lnTo>
                <a:lnTo>
                  <a:pt x="958565" y="195954"/>
                </a:lnTo>
                <a:lnTo>
                  <a:pt x="984547" y="169973"/>
                </a:lnTo>
                <a:lnTo>
                  <a:pt x="966144" y="100745"/>
                </a:lnTo>
                <a:lnTo>
                  <a:pt x="930584" y="29625"/>
                </a:lnTo>
                <a:lnTo>
                  <a:pt x="910680" y="0"/>
                </a:lnTo>
                <a:close/>
              </a:path>
              <a:path w="984547" h="910680">
                <a:moveTo>
                  <a:pt x="572579" y="581940"/>
                </a:moveTo>
                <a:lnTo>
                  <a:pt x="527994" y="598585"/>
                </a:lnTo>
                <a:lnTo>
                  <a:pt x="309554" y="669705"/>
                </a:lnTo>
                <a:lnTo>
                  <a:pt x="220991" y="689688"/>
                </a:lnTo>
                <a:lnTo>
                  <a:pt x="0" y="910680"/>
                </a:lnTo>
                <a:lnTo>
                  <a:pt x="21264" y="905925"/>
                </a:lnTo>
                <a:lnTo>
                  <a:pt x="205414" y="860205"/>
                </a:lnTo>
                <a:lnTo>
                  <a:pt x="328727" y="825792"/>
                </a:lnTo>
                <a:lnTo>
                  <a:pt x="572579" y="581940"/>
                </a:lnTo>
                <a:close/>
              </a:path>
            </a:pathLst>
          </a:custGeom>
          <a:solidFill>
            <a:srgbClr val="002C86"/>
          </a:solidFill>
        </p:spPr>
        <p:txBody>
          <a:bodyPr wrap="square" lIns="0" tIns="0" rIns="0" bIns="0" rtlCol="0">
            <a:noAutofit/>
          </a:bodyPr>
          <a:lstStyle/>
          <a:p>
            <a:endParaRPr/>
          </a:p>
        </p:txBody>
      </p:sp>
      <p:sp>
        <p:nvSpPr>
          <p:cNvPr id="79" name="object 79"/>
          <p:cNvSpPr/>
          <p:nvPr/>
        </p:nvSpPr>
        <p:spPr>
          <a:xfrm>
            <a:off x="6888547" y="2735030"/>
            <a:ext cx="1199014" cy="1090141"/>
          </a:xfrm>
          <a:custGeom>
            <a:avLst/>
            <a:gdLst/>
            <a:ahLst/>
            <a:cxnLst/>
            <a:rect l="l" t="t" r="r" b="b"/>
            <a:pathLst>
              <a:path w="1199014" h="1090141">
                <a:moveTo>
                  <a:pt x="1090141" y="0"/>
                </a:moveTo>
                <a:lnTo>
                  <a:pt x="1076581" y="13560"/>
                </a:lnTo>
                <a:lnTo>
                  <a:pt x="1122612" y="61509"/>
                </a:lnTo>
                <a:lnTo>
                  <a:pt x="1169602" y="125009"/>
                </a:lnTo>
                <a:lnTo>
                  <a:pt x="1184232" y="151018"/>
                </a:lnTo>
                <a:lnTo>
                  <a:pt x="1199014" y="136237"/>
                </a:lnTo>
                <a:lnTo>
                  <a:pt x="1155632" y="71669"/>
                </a:lnTo>
                <a:lnTo>
                  <a:pt x="1090141" y="0"/>
                </a:lnTo>
                <a:close/>
              </a:path>
              <a:path w="1199014" h="1090141">
                <a:moveTo>
                  <a:pt x="528529" y="806721"/>
                </a:moveTo>
                <a:lnTo>
                  <a:pt x="341562" y="848909"/>
                </a:lnTo>
                <a:lnTo>
                  <a:pt x="215389" y="874751"/>
                </a:lnTo>
                <a:lnTo>
                  <a:pt x="0" y="1090141"/>
                </a:lnTo>
                <a:lnTo>
                  <a:pt x="96452" y="1074969"/>
                </a:lnTo>
                <a:lnTo>
                  <a:pt x="300922" y="1029249"/>
                </a:lnTo>
                <a:lnTo>
                  <a:pt x="307680" y="1027571"/>
                </a:lnTo>
                <a:lnTo>
                  <a:pt x="528529" y="806721"/>
                </a:lnTo>
                <a:close/>
              </a:path>
            </a:pathLst>
          </a:custGeom>
          <a:solidFill>
            <a:srgbClr val="002C87"/>
          </a:solidFill>
        </p:spPr>
        <p:txBody>
          <a:bodyPr wrap="square" lIns="0" tIns="0" rIns="0" bIns="0" rtlCol="0">
            <a:noAutofit/>
          </a:bodyPr>
          <a:lstStyle/>
          <a:p>
            <a:endParaRPr/>
          </a:p>
        </p:txBody>
      </p:sp>
      <p:sp>
        <p:nvSpPr>
          <p:cNvPr id="80" name="object 80"/>
          <p:cNvSpPr/>
          <p:nvPr/>
        </p:nvSpPr>
        <p:spPr>
          <a:xfrm>
            <a:off x="6620318" y="2632849"/>
            <a:ext cx="1369286" cy="1238301"/>
          </a:xfrm>
          <a:custGeom>
            <a:avLst/>
            <a:gdLst/>
            <a:ahLst/>
            <a:cxnLst/>
            <a:rect l="l" t="t" r="r" b="b"/>
            <a:pathLst>
              <a:path w="1369286" h="1238301">
                <a:moveTo>
                  <a:pt x="1238301" y="0"/>
                </a:moveTo>
                <a:lnTo>
                  <a:pt x="1229038" y="9262"/>
                </a:lnTo>
                <a:lnTo>
                  <a:pt x="1260031" y="37960"/>
                </a:lnTo>
                <a:lnTo>
                  <a:pt x="1329881" y="100190"/>
                </a:lnTo>
                <a:lnTo>
                  <a:pt x="1356007" y="127404"/>
                </a:lnTo>
                <a:lnTo>
                  <a:pt x="1369286" y="114125"/>
                </a:lnTo>
                <a:lnTo>
                  <a:pt x="1356551" y="100190"/>
                </a:lnTo>
                <a:lnTo>
                  <a:pt x="1274001" y="29070"/>
                </a:lnTo>
                <a:lnTo>
                  <a:pt x="1238301" y="0"/>
                </a:lnTo>
                <a:close/>
              </a:path>
              <a:path w="1369286" h="1238301">
                <a:moveTo>
                  <a:pt x="512367" y="971044"/>
                </a:moveTo>
                <a:lnTo>
                  <a:pt x="204122" y="1034178"/>
                </a:lnTo>
                <a:lnTo>
                  <a:pt x="0" y="1238301"/>
                </a:lnTo>
                <a:lnTo>
                  <a:pt x="138621" y="1212710"/>
                </a:lnTo>
                <a:lnTo>
                  <a:pt x="295356" y="1188055"/>
                </a:lnTo>
                <a:lnTo>
                  <a:pt x="512367" y="971044"/>
                </a:lnTo>
                <a:close/>
              </a:path>
            </a:pathLst>
          </a:custGeom>
          <a:solidFill>
            <a:srgbClr val="002C88"/>
          </a:solidFill>
        </p:spPr>
        <p:txBody>
          <a:bodyPr wrap="square" lIns="0" tIns="0" rIns="0" bIns="0" rtlCol="0">
            <a:noAutofit/>
          </a:bodyPr>
          <a:lstStyle/>
          <a:p>
            <a:endParaRPr/>
          </a:p>
        </p:txBody>
      </p:sp>
      <p:sp>
        <p:nvSpPr>
          <p:cNvPr id="81" name="object 81"/>
          <p:cNvSpPr/>
          <p:nvPr/>
        </p:nvSpPr>
        <p:spPr>
          <a:xfrm>
            <a:off x="6351552" y="2537597"/>
            <a:ext cx="1519667" cy="1380069"/>
          </a:xfrm>
          <a:custGeom>
            <a:avLst/>
            <a:gdLst/>
            <a:ahLst/>
            <a:cxnLst/>
            <a:rect l="l" t="t" r="r" b="b"/>
            <a:pathLst>
              <a:path w="1519667" h="1380069">
                <a:moveTo>
                  <a:pt x="1380069" y="0"/>
                </a:moveTo>
                <a:lnTo>
                  <a:pt x="1369860" y="10208"/>
                </a:lnTo>
                <a:lnTo>
                  <a:pt x="1460217" y="69711"/>
                </a:lnTo>
                <a:lnTo>
                  <a:pt x="1509674" y="115505"/>
                </a:lnTo>
                <a:lnTo>
                  <a:pt x="1519667" y="105511"/>
                </a:lnTo>
                <a:lnTo>
                  <a:pt x="1453867" y="51931"/>
                </a:lnTo>
                <a:lnTo>
                  <a:pt x="1380069" y="0"/>
                </a:lnTo>
                <a:close/>
              </a:path>
              <a:path w="1519667" h="1380069">
                <a:moveTo>
                  <a:pt x="501636" y="1123542"/>
                </a:moveTo>
                <a:lnTo>
                  <a:pt x="351507" y="1154291"/>
                </a:lnTo>
                <a:lnTo>
                  <a:pt x="200266" y="1179802"/>
                </a:lnTo>
                <a:lnTo>
                  <a:pt x="0" y="1380069"/>
                </a:lnTo>
                <a:lnTo>
                  <a:pt x="159737" y="1353681"/>
                </a:lnTo>
                <a:lnTo>
                  <a:pt x="296801" y="1328377"/>
                </a:lnTo>
                <a:lnTo>
                  <a:pt x="501636" y="1123542"/>
                </a:lnTo>
                <a:close/>
              </a:path>
            </a:pathLst>
          </a:custGeom>
          <a:solidFill>
            <a:srgbClr val="002D89"/>
          </a:solidFill>
        </p:spPr>
        <p:txBody>
          <a:bodyPr wrap="square" lIns="0" tIns="0" rIns="0" bIns="0" rtlCol="0">
            <a:noAutofit/>
          </a:bodyPr>
          <a:lstStyle/>
          <a:p>
            <a:endParaRPr/>
          </a:p>
        </p:txBody>
      </p:sp>
      <p:sp>
        <p:nvSpPr>
          <p:cNvPr id="82" name="object 82"/>
          <p:cNvSpPr/>
          <p:nvPr/>
        </p:nvSpPr>
        <p:spPr>
          <a:xfrm>
            <a:off x="5541610" y="2449933"/>
            <a:ext cx="2202683" cy="2118256"/>
          </a:xfrm>
          <a:custGeom>
            <a:avLst/>
            <a:gdLst/>
            <a:ahLst/>
            <a:cxnLst/>
            <a:rect l="l" t="t" r="r" b="b"/>
            <a:pathLst>
              <a:path w="2202683" h="2118256">
                <a:moveTo>
                  <a:pt x="2055425" y="0"/>
                </a:moveTo>
                <a:lnTo>
                  <a:pt x="2045798" y="9626"/>
                </a:lnTo>
                <a:lnTo>
                  <a:pt x="2192819" y="106445"/>
                </a:lnTo>
                <a:lnTo>
                  <a:pt x="2202683" y="96581"/>
                </a:lnTo>
                <a:lnTo>
                  <a:pt x="2160939" y="67206"/>
                </a:lnTo>
                <a:lnTo>
                  <a:pt x="2055425" y="0"/>
                </a:lnTo>
                <a:close/>
              </a:path>
              <a:path w="2202683" h="2118256">
                <a:moveTo>
                  <a:pt x="1036179" y="1263086"/>
                </a:moveTo>
                <a:lnTo>
                  <a:pt x="742864" y="1312560"/>
                </a:lnTo>
                <a:lnTo>
                  <a:pt x="543713" y="1511712"/>
                </a:lnTo>
                <a:lnTo>
                  <a:pt x="835804" y="1463461"/>
                </a:lnTo>
                <a:lnTo>
                  <a:pt x="1036179" y="1263086"/>
                </a:lnTo>
                <a:close/>
              </a:path>
              <a:path w="2202683" h="2118256">
                <a:moveTo>
                  <a:pt x="18227" y="2037197"/>
                </a:moveTo>
                <a:lnTo>
                  <a:pt x="0" y="2055425"/>
                </a:lnTo>
                <a:lnTo>
                  <a:pt x="60359" y="2081426"/>
                </a:lnTo>
                <a:lnTo>
                  <a:pt x="141639" y="2118256"/>
                </a:lnTo>
                <a:lnTo>
                  <a:pt x="66709" y="2073806"/>
                </a:lnTo>
                <a:lnTo>
                  <a:pt x="18227" y="2037197"/>
                </a:lnTo>
                <a:close/>
              </a:path>
            </a:pathLst>
          </a:custGeom>
          <a:solidFill>
            <a:srgbClr val="002D8A"/>
          </a:solidFill>
        </p:spPr>
        <p:txBody>
          <a:bodyPr wrap="square" lIns="0" tIns="0" rIns="0" bIns="0" rtlCol="0">
            <a:noAutofit/>
          </a:bodyPr>
          <a:lstStyle/>
          <a:p>
            <a:endParaRPr/>
          </a:p>
        </p:txBody>
      </p:sp>
      <p:sp>
        <p:nvSpPr>
          <p:cNvPr id="83" name="object 83"/>
          <p:cNvSpPr/>
          <p:nvPr/>
        </p:nvSpPr>
        <p:spPr>
          <a:xfrm>
            <a:off x="5399731" y="2366530"/>
            <a:ext cx="2210493" cy="2145328"/>
          </a:xfrm>
          <a:custGeom>
            <a:avLst/>
            <a:gdLst/>
            <a:ahLst/>
            <a:cxnLst/>
            <a:rect l="l" t="t" r="r" b="b"/>
            <a:pathLst>
              <a:path w="2210493" h="2145328">
                <a:moveTo>
                  <a:pt x="2058457" y="0"/>
                </a:moveTo>
                <a:lnTo>
                  <a:pt x="2048116" y="10341"/>
                </a:lnTo>
                <a:lnTo>
                  <a:pt x="2151688" y="69329"/>
                </a:lnTo>
                <a:lnTo>
                  <a:pt x="2200695" y="101602"/>
                </a:lnTo>
                <a:lnTo>
                  <a:pt x="2210493" y="91804"/>
                </a:lnTo>
                <a:lnTo>
                  <a:pt x="2103428" y="23609"/>
                </a:lnTo>
                <a:lnTo>
                  <a:pt x="2058457" y="0"/>
                </a:lnTo>
                <a:close/>
              </a:path>
              <a:path w="2210493" h="2145328">
                <a:moveTo>
                  <a:pt x="910714" y="1391583"/>
                </a:moveTo>
                <a:lnTo>
                  <a:pt x="776278" y="1414259"/>
                </a:lnTo>
                <a:lnTo>
                  <a:pt x="605852" y="1452605"/>
                </a:lnTo>
                <a:lnTo>
                  <a:pt x="397469" y="1660988"/>
                </a:lnTo>
                <a:lnTo>
                  <a:pt x="405438" y="1658099"/>
                </a:lnTo>
                <a:lnTo>
                  <a:pt x="537518" y="1623809"/>
                </a:lnTo>
                <a:lnTo>
                  <a:pt x="681028" y="1595869"/>
                </a:lnTo>
                <a:lnTo>
                  <a:pt x="711454" y="1590843"/>
                </a:lnTo>
                <a:lnTo>
                  <a:pt x="910714" y="1391583"/>
                </a:lnTo>
                <a:close/>
              </a:path>
              <a:path w="2210493" h="2145328">
                <a:moveTo>
                  <a:pt x="50539" y="2007918"/>
                </a:moveTo>
                <a:lnTo>
                  <a:pt x="0" y="2058457"/>
                </a:lnTo>
                <a:lnTo>
                  <a:pt x="49838" y="2093709"/>
                </a:lnTo>
                <a:lnTo>
                  <a:pt x="119688" y="2129269"/>
                </a:lnTo>
                <a:lnTo>
                  <a:pt x="156969" y="2145328"/>
                </a:lnTo>
                <a:lnTo>
                  <a:pt x="172408" y="2129889"/>
                </a:lnTo>
                <a:lnTo>
                  <a:pt x="146358" y="2110219"/>
                </a:lnTo>
                <a:lnTo>
                  <a:pt x="91748" y="2065769"/>
                </a:lnTo>
                <a:lnTo>
                  <a:pt x="58728" y="2021319"/>
                </a:lnTo>
                <a:lnTo>
                  <a:pt x="50539" y="2007918"/>
                </a:lnTo>
                <a:close/>
              </a:path>
            </a:pathLst>
          </a:custGeom>
          <a:solidFill>
            <a:srgbClr val="002D8B"/>
          </a:solidFill>
        </p:spPr>
        <p:txBody>
          <a:bodyPr wrap="square" lIns="0" tIns="0" rIns="0" bIns="0" rtlCol="0">
            <a:noAutofit/>
          </a:bodyPr>
          <a:lstStyle/>
          <a:p>
            <a:endParaRPr/>
          </a:p>
        </p:txBody>
      </p:sp>
      <p:sp>
        <p:nvSpPr>
          <p:cNvPr id="84" name="object 84"/>
          <p:cNvSpPr/>
          <p:nvPr/>
        </p:nvSpPr>
        <p:spPr>
          <a:xfrm>
            <a:off x="5296434" y="2287696"/>
            <a:ext cx="2175912" cy="2146235"/>
          </a:xfrm>
          <a:custGeom>
            <a:avLst/>
            <a:gdLst/>
            <a:ahLst/>
            <a:cxnLst/>
            <a:rect l="l" t="t" r="r" b="b"/>
            <a:pathLst>
              <a:path w="2175912" h="2146235">
                <a:moveTo>
                  <a:pt x="2018338" y="0"/>
                </a:moveTo>
                <a:lnTo>
                  <a:pt x="2009081" y="9256"/>
                </a:lnTo>
                <a:lnTo>
                  <a:pt x="2063215" y="38943"/>
                </a:lnTo>
                <a:lnTo>
                  <a:pt x="2165168" y="97009"/>
                </a:lnTo>
                <a:lnTo>
                  <a:pt x="2175912" y="86266"/>
                </a:lnTo>
                <a:lnTo>
                  <a:pt x="2105125" y="49103"/>
                </a:lnTo>
                <a:lnTo>
                  <a:pt x="2018338" y="0"/>
                </a:lnTo>
                <a:close/>
              </a:path>
              <a:path w="2175912" h="2146235">
                <a:moveTo>
                  <a:pt x="737007" y="1525170"/>
                </a:moveTo>
                <a:lnTo>
                  <a:pt x="523975" y="1573103"/>
                </a:lnTo>
                <a:lnTo>
                  <a:pt x="421105" y="1611203"/>
                </a:lnTo>
                <a:lnTo>
                  <a:pt x="402055" y="1616283"/>
                </a:lnTo>
                <a:lnTo>
                  <a:pt x="0" y="2018338"/>
                </a:lnTo>
                <a:lnTo>
                  <a:pt x="9625" y="2043003"/>
                </a:lnTo>
                <a:lnTo>
                  <a:pt x="43915" y="2091263"/>
                </a:lnTo>
                <a:lnTo>
                  <a:pt x="101065" y="2135713"/>
                </a:lnTo>
                <a:lnTo>
                  <a:pt x="115942" y="2146235"/>
                </a:lnTo>
                <a:lnTo>
                  <a:pt x="162025" y="2100153"/>
                </a:lnTo>
                <a:lnTo>
                  <a:pt x="134085" y="2054433"/>
                </a:lnTo>
                <a:lnTo>
                  <a:pt x="127735" y="2009983"/>
                </a:lnTo>
                <a:lnTo>
                  <a:pt x="134085" y="1962993"/>
                </a:lnTo>
                <a:lnTo>
                  <a:pt x="153135" y="1928703"/>
                </a:lnTo>
                <a:lnTo>
                  <a:pt x="195045" y="1881713"/>
                </a:lnTo>
                <a:lnTo>
                  <a:pt x="243305" y="1847423"/>
                </a:lnTo>
                <a:lnTo>
                  <a:pt x="319505" y="1810593"/>
                </a:lnTo>
                <a:lnTo>
                  <a:pt x="407135" y="1773763"/>
                </a:lnTo>
                <a:lnTo>
                  <a:pt x="508735" y="1736933"/>
                </a:lnTo>
                <a:lnTo>
                  <a:pt x="531034" y="1731143"/>
                </a:lnTo>
                <a:lnTo>
                  <a:pt x="737007" y="1525170"/>
                </a:lnTo>
                <a:close/>
              </a:path>
            </a:pathLst>
          </a:custGeom>
          <a:solidFill>
            <a:srgbClr val="002E8C"/>
          </a:solidFill>
        </p:spPr>
        <p:txBody>
          <a:bodyPr wrap="square" lIns="0" tIns="0" rIns="0" bIns="0" rtlCol="0">
            <a:noAutofit/>
          </a:bodyPr>
          <a:lstStyle/>
          <a:p>
            <a:endParaRPr/>
          </a:p>
        </p:txBody>
      </p:sp>
      <p:sp>
        <p:nvSpPr>
          <p:cNvPr id="85" name="object 85"/>
          <p:cNvSpPr/>
          <p:nvPr/>
        </p:nvSpPr>
        <p:spPr>
          <a:xfrm>
            <a:off x="5273040" y="2215018"/>
            <a:ext cx="2055521" cy="2106546"/>
          </a:xfrm>
          <a:custGeom>
            <a:avLst/>
            <a:gdLst/>
            <a:ahLst/>
            <a:cxnLst/>
            <a:rect l="l" t="t" r="r" b="b"/>
            <a:pathLst>
              <a:path w="2055521" h="2106546">
                <a:moveTo>
                  <a:pt x="1891901" y="0"/>
                </a:moveTo>
                <a:lnTo>
                  <a:pt x="1888710" y="3189"/>
                </a:lnTo>
                <a:lnTo>
                  <a:pt x="1889760" y="3671"/>
                </a:lnTo>
                <a:lnTo>
                  <a:pt x="2046419" y="89581"/>
                </a:lnTo>
                <a:lnTo>
                  <a:pt x="2055521" y="80480"/>
                </a:lnTo>
                <a:lnTo>
                  <a:pt x="2032000" y="67171"/>
                </a:lnTo>
                <a:lnTo>
                  <a:pt x="1936750" y="20181"/>
                </a:lnTo>
                <a:lnTo>
                  <a:pt x="1891901" y="0"/>
                </a:lnTo>
                <a:close/>
              </a:path>
              <a:path w="2055521" h="2106546">
                <a:moveTo>
                  <a:pt x="456602" y="1679399"/>
                </a:moveTo>
                <a:lnTo>
                  <a:pt x="444500" y="1683881"/>
                </a:lnTo>
                <a:lnTo>
                  <a:pt x="349250" y="1709281"/>
                </a:lnTo>
                <a:lnTo>
                  <a:pt x="259080" y="1747381"/>
                </a:lnTo>
                <a:lnTo>
                  <a:pt x="115570" y="1819771"/>
                </a:lnTo>
                <a:lnTo>
                  <a:pt x="67310" y="1865491"/>
                </a:lnTo>
                <a:lnTo>
                  <a:pt x="27939" y="1909941"/>
                </a:lnTo>
                <a:lnTo>
                  <a:pt x="7620" y="1954391"/>
                </a:lnTo>
                <a:lnTo>
                  <a:pt x="0" y="2009001"/>
                </a:lnTo>
                <a:lnTo>
                  <a:pt x="12700" y="2063611"/>
                </a:lnTo>
                <a:lnTo>
                  <a:pt x="29455" y="2106546"/>
                </a:lnTo>
                <a:lnTo>
                  <a:pt x="456602" y="1679399"/>
                </a:lnTo>
                <a:close/>
              </a:path>
            </a:pathLst>
          </a:custGeom>
          <a:solidFill>
            <a:srgbClr val="002E8D"/>
          </a:solidFill>
        </p:spPr>
        <p:txBody>
          <a:bodyPr wrap="square" lIns="0" tIns="0" rIns="0" bIns="0" rtlCol="0">
            <a:noAutofit/>
          </a:bodyPr>
          <a:lstStyle/>
          <a:p>
            <a:endParaRPr/>
          </a:p>
        </p:txBody>
      </p:sp>
      <p:sp>
        <p:nvSpPr>
          <p:cNvPr id="86" name="object 86"/>
          <p:cNvSpPr/>
          <p:nvPr/>
        </p:nvSpPr>
        <p:spPr>
          <a:xfrm>
            <a:off x="7009626" y="2145078"/>
            <a:ext cx="170384" cy="80807"/>
          </a:xfrm>
          <a:custGeom>
            <a:avLst/>
            <a:gdLst/>
            <a:ahLst/>
            <a:cxnLst/>
            <a:rect l="l" t="t" r="r" b="b"/>
            <a:pathLst>
              <a:path w="170384" h="80807">
                <a:moveTo>
                  <a:pt x="3264" y="0"/>
                </a:moveTo>
                <a:lnTo>
                  <a:pt x="0" y="3264"/>
                </a:lnTo>
                <a:lnTo>
                  <a:pt x="153173" y="73611"/>
                </a:lnTo>
                <a:lnTo>
                  <a:pt x="166296" y="80807"/>
                </a:lnTo>
                <a:lnTo>
                  <a:pt x="170384" y="76720"/>
                </a:lnTo>
                <a:lnTo>
                  <a:pt x="123963" y="55831"/>
                </a:lnTo>
                <a:lnTo>
                  <a:pt x="56653" y="29161"/>
                </a:lnTo>
                <a:lnTo>
                  <a:pt x="8393" y="1221"/>
                </a:lnTo>
                <a:lnTo>
                  <a:pt x="3264" y="0"/>
                </a:lnTo>
                <a:close/>
              </a:path>
            </a:pathLst>
          </a:custGeom>
          <a:solidFill>
            <a:srgbClr val="002E8E"/>
          </a:solidFill>
        </p:spPr>
        <p:txBody>
          <a:bodyPr wrap="square" lIns="0" tIns="0" rIns="0" bIns="0" rtlCol="0">
            <a:noAutofit/>
          </a:bodyPr>
          <a:lstStyle/>
          <a:p>
            <a:endParaRPr/>
          </a:p>
        </p:txBody>
      </p:sp>
      <p:sp>
        <p:nvSpPr>
          <p:cNvPr id="87" name="object 87"/>
          <p:cNvSpPr/>
          <p:nvPr/>
        </p:nvSpPr>
        <p:spPr>
          <a:xfrm>
            <a:off x="6969759" y="2129789"/>
            <a:ext cx="57912" cy="25348"/>
          </a:xfrm>
          <a:custGeom>
            <a:avLst/>
            <a:gdLst/>
            <a:ahLst/>
            <a:cxnLst/>
            <a:rect l="l" t="t" r="r" b="b"/>
            <a:pathLst>
              <a:path w="57912" h="25348">
                <a:moveTo>
                  <a:pt x="21590" y="10160"/>
                </a:moveTo>
                <a:lnTo>
                  <a:pt x="54661" y="25348"/>
                </a:lnTo>
                <a:lnTo>
                  <a:pt x="57912" y="22098"/>
                </a:lnTo>
                <a:lnTo>
                  <a:pt x="48260" y="16510"/>
                </a:lnTo>
                <a:lnTo>
                  <a:pt x="21590" y="10160"/>
                </a:lnTo>
                <a:close/>
              </a:path>
              <a:path w="57912" h="25348">
                <a:moveTo>
                  <a:pt x="0" y="0"/>
                </a:moveTo>
                <a:lnTo>
                  <a:pt x="15240" y="7620"/>
                </a:lnTo>
                <a:lnTo>
                  <a:pt x="21590" y="10160"/>
                </a:lnTo>
                <a:lnTo>
                  <a:pt x="0" y="0"/>
                </a:lnTo>
                <a:close/>
              </a:path>
            </a:pathLst>
          </a:custGeom>
          <a:solidFill>
            <a:srgbClr val="002F8F"/>
          </a:solidFill>
        </p:spPr>
        <p:txBody>
          <a:bodyPr wrap="square" lIns="0" tIns="0" rIns="0" bIns="0" rtlCol="0">
            <a:noAutofit/>
          </a:bodyPr>
          <a:lstStyle/>
          <a:p>
            <a:endParaRPr/>
          </a:p>
        </p:txBody>
      </p:sp>
      <p:sp>
        <p:nvSpPr>
          <p:cNvPr id="88" name="object 88"/>
          <p:cNvSpPr/>
          <p:nvPr/>
        </p:nvSpPr>
        <p:spPr>
          <a:xfrm>
            <a:off x="0" y="635"/>
            <a:ext cx="9138920" cy="43180"/>
          </a:xfrm>
          <a:custGeom>
            <a:avLst/>
            <a:gdLst/>
            <a:ahLst/>
            <a:cxnLst/>
            <a:rect l="l" t="t" r="r" b="b"/>
            <a:pathLst>
              <a:path w="9138920" h="43180">
                <a:moveTo>
                  <a:pt x="0" y="43180"/>
                </a:moveTo>
                <a:lnTo>
                  <a:pt x="9138920" y="43180"/>
                </a:lnTo>
                <a:lnTo>
                  <a:pt x="9138920" y="0"/>
                </a:lnTo>
                <a:lnTo>
                  <a:pt x="0" y="0"/>
                </a:lnTo>
                <a:lnTo>
                  <a:pt x="0" y="43180"/>
                </a:lnTo>
                <a:close/>
              </a:path>
            </a:pathLst>
          </a:custGeom>
          <a:solidFill>
            <a:srgbClr val="003399"/>
          </a:solidFill>
        </p:spPr>
        <p:txBody>
          <a:bodyPr wrap="square" lIns="0" tIns="0" rIns="0" bIns="0" rtlCol="0">
            <a:noAutofit/>
          </a:bodyPr>
          <a:lstStyle/>
          <a:p>
            <a:endParaRPr/>
          </a:p>
        </p:txBody>
      </p:sp>
      <p:sp>
        <p:nvSpPr>
          <p:cNvPr id="89" name="object 89"/>
          <p:cNvSpPr/>
          <p:nvPr/>
        </p:nvSpPr>
        <p:spPr>
          <a:xfrm>
            <a:off x="0" y="4000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397"/>
          </a:solidFill>
        </p:spPr>
        <p:txBody>
          <a:bodyPr wrap="square" lIns="0" tIns="0" rIns="0" bIns="0" rtlCol="0">
            <a:noAutofit/>
          </a:bodyPr>
          <a:lstStyle/>
          <a:p>
            <a:endParaRPr/>
          </a:p>
        </p:txBody>
      </p:sp>
      <p:sp>
        <p:nvSpPr>
          <p:cNvPr id="90" name="object 90"/>
          <p:cNvSpPr/>
          <p:nvPr/>
        </p:nvSpPr>
        <p:spPr>
          <a:xfrm>
            <a:off x="0" y="61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196"/>
          </a:solidFill>
        </p:spPr>
        <p:txBody>
          <a:bodyPr wrap="square" lIns="0" tIns="0" rIns="0" bIns="0" rtlCol="0">
            <a:noAutofit/>
          </a:bodyPr>
          <a:lstStyle/>
          <a:p>
            <a:endParaRPr/>
          </a:p>
        </p:txBody>
      </p:sp>
      <p:sp>
        <p:nvSpPr>
          <p:cNvPr id="91" name="object 91"/>
          <p:cNvSpPr/>
          <p:nvPr/>
        </p:nvSpPr>
        <p:spPr>
          <a:xfrm>
            <a:off x="0" y="83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195"/>
          </a:solidFill>
        </p:spPr>
        <p:txBody>
          <a:bodyPr wrap="square" lIns="0" tIns="0" rIns="0" bIns="0" rtlCol="0">
            <a:noAutofit/>
          </a:bodyPr>
          <a:lstStyle/>
          <a:p>
            <a:endParaRPr/>
          </a:p>
        </p:txBody>
      </p:sp>
      <p:sp>
        <p:nvSpPr>
          <p:cNvPr id="92" name="object 92"/>
          <p:cNvSpPr/>
          <p:nvPr/>
        </p:nvSpPr>
        <p:spPr>
          <a:xfrm>
            <a:off x="0" y="1035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3194"/>
          </a:solidFill>
        </p:spPr>
        <p:txBody>
          <a:bodyPr wrap="square" lIns="0" tIns="0" rIns="0" bIns="0" rtlCol="0">
            <a:noAutofit/>
          </a:bodyPr>
          <a:lstStyle/>
          <a:p>
            <a:endParaRPr/>
          </a:p>
        </p:txBody>
      </p:sp>
      <p:sp>
        <p:nvSpPr>
          <p:cNvPr id="93" name="object 93"/>
          <p:cNvSpPr/>
          <p:nvPr/>
        </p:nvSpPr>
        <p:spPr>
          <a:xfrm>
            <a:off x="0" y="1250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3"/>
          </a:solidFill>
        </p:spPr>
        <p:txBody>
          <a:bodyPr wrap="square" lIns="0" tIns="0" rIns="0" bIns="0" rtlCol="0">
            <a:noAutofit/>
          </a:bodyPr>
          <a:lstStyle/>
          <a:p>
            <a:endParaRPr/>
          </a:p>
        </p:txBody>
      </p:sp>
      <p:sp>
        <p:nvSpPr>
          <p:cNvPr id="94" name="object 94"/>
          <p:cNvSpPr/>
          <p:nvPr/>
        </p:nvSpPr>
        <p:spPr>
          <a:xfrm>
            <a:off x="0" y="146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092"/>
          </a:solidFill>
        </p:spPr>
        <p:txBody>
          <a:bodyPr wrap="square" lIns="0" tIns="0" rIns="0" bIns="0" rtlCol="0">
            <a:noAutofit/>
          </a:bodyPr>
          <a:lstStyle/>
          <a:p>
            <a:endParaRPr/>
          </a:p>
        </p:txBody>
      </p:sp>
      <p:sp>
        <p:nvSpPr>
          <p:cNvPr id="95" name="object 95"/>
          <p:cNvSpPr/>
          <p:nvPr/>
        </p:nvSpPr>
        <p:spPr>
          <a:xfrm>
            <a:off x="0" y="16827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1"/>
          </a:solidFill>
        </p:spPr>
        <p:txBody>
          <a:bodyPr wrap="square" lIns="0" tIns="0" rIns="0" bIns="0" rtlCol="0">
            <a:noAutofit/>
          </a:bodyPr>
          <a:lstStyle/>
          <a:p>
            <a:endParaRPr/>
          </a:p>
        </p:txBody>
      </p:sp>
      <p:sp>
        <p:nvSpPr>
          <p:cNvPr id="96" name="object 96"/>
          <p:cNvSpPr/>
          <p:nvPr/>
        </p:nvSpPr>
        <p:spPr>
          <a:xfrm>
            <a:off x="0" y="188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90"/>
          </a:solidFill>
        </p:spPr>
        <p:txBody>
          <a:bodyPr wrap="square" lIns="0" tIns="0" rIns="0" bIns="0" rtlCol="0">
            <a:noAutofit/>
          </a:bodyPr>
          <a:lstStyle/>
          <a:p>
            <a:endParaRPr/>
          </a:p>
        </p:txBody>
      </p:sp>
      <p:sp>
        <p:nvSpPr>
          <p:cNvPr id="97" name="object 97"/>
          <p:cNvSpPr/>
          <p:nvPr/>
        </p:nvSpPr>
        <p:spPr>
          <a:xfrm>
            <a:off x="0" y="210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F8F"/>
          </a:solidFill>
        </p:spPr>
        <p:txBody>
          <a:bodyPr wrap="square" lIns="0" tIns="0" rIns="0" bIns="0" rtlCol="0">
            <a:noAutofit/>
          </a:bodyPr>
          <a:lstStyle/>
          <a:p>
            <a:endParaRPr/>
          </a:p>
        </p:txBody>
      </p:sp>
      <p:sp>
        <p:nvSpPr>
          <p:cNvPr id="98" name="object 98"/>
          <p:cNvSpPr/>
          <p:nvPr/>
        </p:nvSpPr>
        <p:spPr>
          <a:xfrm>
            <a:off x="0" y="2317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8E"/>
          </a:solidFill>
        </p:spPr>
        <p:txBody>
          <a:bodyPr wrap="square" lIns="0" tIns="0" rIns="0" bIns="0" rtlCol="0">
            <a:noAutofit/>
          </a:bodyPr>
          <a:lstStyle/>
          <a:p>
            <a:endParaRPr/>
          </a:p>
        </p:txBody>
      </p:sp>
      <p:sp>
        <p:nvSpPr>
          <p:cNvPr id="99" name="object 99"/>
          <p:cNvSpPr/>
          <p:nvPr/>
        </p:nvSpPr>
        <p:spPr>
          <a:xfrm>
            <a:off x="0" y="25209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D"/>
          </a:solidFill>
        </p:spPr>
        <p:txBody>
          <a:bodyPr wrap="square" lIns="0" tIns="0" rIns="0" bIns="0" rtlCol="0">
            <a:noAutofit/>
          </a:bodyPr>
          <a:lstStyle/>
          <a:p>
            <a:endParaRPr/>
          </a:p>
        </p:txBody>
      </p:sp>
      <p:sp>
        <p:nvSpPr>
          <p:cNvPr id="100" name="object 100"/>
          <p:cNvSpPr/>
          <p:nvPr/>
        </p:nvSpPr>
        <p:spPr>
          <a:xfrm>
            <a:off x="0" y="273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E8C"/>
          </a:solidFill>
        </p:spPr>
        <p:txBody>
          <a:bodyPr wrap="square" lIns="0" tIns="0" rIns="0" bIns="0" rtlCol="0">
            <a:noAutofit/>
          </a:bodyPr>
          <a:lstStyle/>
          <a:p>
            <a:endParaRPr/>
          </a:p>
        </p:txBody>
      </p:sp>
      <p:sp>
        <p:nvSpPr>
          <p:cNvPr id="101" name="object 101"/>
          <p:cNvSpPr/>
          <p:nvPr/>
        </p:nvSpPr>
        <p:spPr>
          <a:xfrm>
            <a:off x="0" y="2952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B"/>
          </a:solidFill>
        </p:spPr>
        <p:txBody>
          <a:bodyPr wrap="square" lIns="0" tIns="0" rIns="0" bIns="0" rtlCol="0">
            <a:noAutofit/>
          </a:bodyPr>
          <a:lstStyle/>
          <a:p>
            <a:endParaRPr/>
          </a:p>
        </p:txBody>
      </p:sp>
      <p:sp>
        <p:nvSpPr>
          <p:cNvPr id="102" name="object 102"/>
          <p:cNvSpPr/>
          <p:nvPr/>
        </p:nvSpPr>
        <p:spPr>
          <a:xfrm>
            <a:off x="0" y="31559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D8A"/>
          </a:solidFill>
        </p:spPr>
        <p:txBody>
          <a:bodyPr wrap="square" lIns="0" tIns="0" rIns="0" bIns="0" rtlCol="0">
            <a:noAutofit/>
          </a:bodyPr>
          <a:lstStyle/>
          <a:p>
            <a:endParaRPr/>
          </a:p>
        </p:txBody>
      </p:sp>
      <p:sp>
        <p:nvSpPr>
          <p:cNvPr id="103" name="object 103"/>
          <p:cNvSpPr/>
          <p:nvPr/>
        </p:nvSpPr>
        <p:spPr>
          <a:xfrm>
            <a:off x="0" y="337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9"/>
          </a:solidFill>
        </p:spPr>
        <p:txBody>
          <a:bodyPr wrap="square" lIns="0" tIns="0" rIns="0" bIns="0" rtlCol="0">
            <a:noAutofit/>
          </a:bodyPr>
          <a:lstStyle/>
          <a:p>
            <a:endParaRPr/>
          </a:p>
        </p:txBody>
      </p:sp>
      <p:sp>
        <p:nvSpPr>
          <p:cNvPr id="104" name="object 104"/>
          <p:cNvSpPr/>
          <p:nvPr/>
        </p:nvSpPr>
        <p:spPr>
          <a:xfrm>
            <a:off x="0" y="358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8"/>
          </a:solidFill>
        </p:spPr>
        <p:txBody>
          <a:bodyPr wrap="square" lIns="0" tIns="0" rIns="0" bIns="0" rtlCol="0">
            <a:noAutofit/>
          </a:bodyPr>
          <a:lstStyle/>
          <a:p>
            <a:endParaRPr/>
          </a:p>
        </p:txBody>
      </p:sp>
      <p:sp>
        <p:nvSpPr>
          <p:cNvPr id="105" name="object 105"/>
          <p:cNvSpPr/>
          <p:nvPr/>
        </p:nvSpPr>
        <p:spPr>
          <a:xfrm>
            <a:off x="0" y="38036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C87"/>
          </a:solidFill>
        </p:spPr>
        <p:txBody>
          <a:bodyPr wrap="square" lIns="0" tIns="0" rIns="0" bIns="0" rtlCol="0">
            <a:noAutofit/>
          </a:bodyPr>
          <a:lstStyle/>
          <a:p>
            <a:endParaRPr/>
          </a:p>
        </p:txBody>
      </p:sp>
      <p:sp>
        <p:nvSpPr>
          <p:cNvPr id="106" name="object 106"/>
          <p:cNvSpPr/>
          <p:nvPr/>
        </p:nvSpPr>
        <p:spPr>
          <a:xfrm>
            <a:off x="0" y="400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6"/>
          </a:solidFill>
        </p:spPr>
        <p:txBody>
          <a:bodyPr wrap="square" lIns="0" tIns="0" rIns="0" bIns="0" rtlCol="0">
            <a:noAutofit/>
          </a:bodyPr>
          <a:lstStyle/>
          <a:p>
            <a:endParaRPr/>
          </a:p>
        </p:txBody>
      </p:sp>
      <p:sp>
        <p:nvSpPr>
          <p:cNvPr id="107" name="object 107"/>
          <p:cNvSpPr/>
          <p:nvPr/>
        </p:nvSpPr>
        <p:spPr>
          <a:xfrm>
            <a:off x="0" y="422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5"/>
          </a:solidFill>
        </p:spPr>
        <p:txBody>
          <a:bodyPr wrap="square" lIns="0" tIns="0" rIns="0" bIns="0" rtlCol="0">
            <a:noAutofit/>
          </a:bodyPr>
          <a:lstStyle/>
          <a:p>
            <a:endParaRPr/>
          </a:p>
        </p:txBody>
      </p:sp>
      <p:sp>
        <p:nvSpPr>
          <p:cNvPr id="108" name="object 108"/>
          <p:cNvSpPr/>
          <p:nvPr/>
        </p:nvSpPr>
        <p:spPr>
          <a:xfrm>
            <a:off x="0" y="443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4"/>
          </a:solidFill>
        </p:spPr>
        <p:txBody>
          <a:bodyPr wrap="square" lIns="0" tIns="0" rIns="0" bIns="0" rtlCol="0">
            <a:noAutofit/>
          </a:bodyPr>
          <a:lstStyle/>
          <a:p>
            <a:endParaRPr/>
          </a:p>
        </p:txBody>
      </p:sp>
      <p:sp>
        <p:nvSpPr>
          <p:cNvPr id="109" name="object 109"/>
          <p:cNvSpPr/>
          <p:nvPr/>
        </p:nvSpPr>
        <p:spPr>
          <a:xfrm>
            <a:off x="0" y="464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3"/>
          </a:solidFill>
        </p:spPr>
        <p:txBody>
          <a:bodyPr wrap="square" lIns="0" tIns="0" rIns="0" bIns="0" rtlCol="0">
            <a:noAutofit/>
          </a:bodyPr>
          <a:lstStyle/>
          <a:p>
            <a:endParaRPr/>
          </a:p>
        </p:txBody>
      </p:sp>
      <p:sp>
        <p:nvSpPr>
          <p:cNvPr id="110" name="object 110"/>
          <p:cNvSpPr/>
          <p:nvPr/>
        </p:nvSpPr>
        <p:spPr>
          <a:xfrm>
            <a:off x="0" y="485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2"/>
          </a:solidFill>
        </p:spPr>
        <p:txBody>
          <a:bodyPr wrap="square" lIns="0" tIns="0" rIns="0" bIns="0" rtlCol="0">
            <a:noAutofit/>
          </a:bodyPr>
          <a:lstStyle/>
          <a:p>
            <a:endParaRPr/>
          </a:p>
        </p:txBody>
      </p:sp>
      <p:sp>
        <p:nvSpPr>
          <p:cNvPr id="111" name="object 111"/>
          <p:cNvSpPr/>
          <p:nvPr/>
        </p:nvSpPr>
        <p:spPr>
          <a:xfrm>
            <a:off x="0" y="507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81"/>
          </a:solidFill>
        </p:spPr>
        <p:txBody>
          <a:bodyPr wrap="square" lIns="0" tIns="0" rIns="0" bIns="0" rtlCol="0">
            <a:noAutofit/>
          </a:bodyPr>
          <a:lstStyle/>
          <a:p>
            <a:endParaRPr/>
          </a:p>
        </p:txBody>
      </p:sp>
      <p:sp>
        <p:nvSpPr>
          <p:cNvPr id="112" name="object 112"/>
          <p:cNvSpPr/>
          <p:nvPr/>
        </p:nvSpPr>
        <p:spPr>
          <a:xfrm>
            <a:off x="0" y="527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A80"/>
          </a:solidFill>
        </p:spPr>
        <p:txBody>
          <a:bodyPr wrap="square" lIns="0" tIns="0" rIns="0" bIns="0" rtlCol="0">
            <a:noAutofit/>
          </a:bodyPr>
          <a:lstStyle/>
          <a:p>
            <a:endParaRPr/>
          </a:p>
        </p:txBody>
      </p:sp>
      <p:sp>
        <p:nvSpPr>
          <p:cNvPr id="113" name="object 113"/>
          <p:cNvSpPr/>
          <p:nvPr/>
        </p:nvSpPr>
        <p:spPr>
          <a:xfrm>
            <a:off x="0" y="549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7F"/>
          </a:solidFill>
        </p:spPr>
        <p:txBody>
          <a:bodyPr wrap="square" lIns="0" tIns="0" rIns="0" bIns="0" rtlCol="0">
            <a:noAutofit/>
          </a:bodyPr>
          <a:lstStyle/>
          <a:p>
            <a:endParaRPr/>
          </a:p>
        </p:txBody>
      </p:sp>
      <p:sp>
        <p:nvSpPr>
          <p:cNvPr id="114" name="object 114"/>
          <p:cNvSpPr/>
          <p:nvPr/>
        </p:nvSpPr>
        <p:spPr>
          <a:xfrm>
            <a:off x="0" y="570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E"/>
          </a:solidFill>
        </p:spPr>
        <p:txBody>
          <a:bodyPr wrap="square" lIns="0" tIns="0" rIns="0" bIns="0" rtlCol="0">
            <a:noAutofit/>
          </a:bodyPr>
          <a:lstStyle/>
          <a:p>
            <a:endParaRPr/>
          </a:p>
        </p:txBody>
      </p:sp>
      <p:sp>
        <p:nvSpPr>
          <p:cNvPr id="115" name="object 115"/>
          <p:cNvSpPr/>
          <p:nvPr/>
        </p:nvSpPr>
        <p:spPr>
          <a:xfrm>
            <a:off x="0" y="59245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97D"/>
          </a:solidFill>
        </p:spPr>
        <p:txBody>
          <a:bodyPr wrap="square" lIns="0" tIns="0" rIns="0" bIns="0" rtlCol="0">
            <a:noAutofit/>
          </a:bodyPr>
          <a:lstStyle/>
          <a:p>
            <a:endParaRPr/>
          </a:p>
        </p:txBody>
      </p:sp>
      <p:sp>
        <p:nvSpPr>
          <p:cNvPr id="116" name="object 116"/>
          <p:cNvSpPr/>
          <p:nvPr/>
        </p:nvSpPr>
        <p:spPr>
          <a:xfrm>
            <a:off x="0" y="612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C"/>
          </a:solidFill>
        </p:spPr>
        <p:txBody>
          <a:bodyPr wrap="square" lIns="0" tIns="0" rIns="0" bIns="0" rtlCol="0">
            <a:noAutofit/>
          </a:bodyPr>
          <a:lstStyle/>
          <a:p>
            <a:endParaRPr/>
          </a:p>
        </p:txBody>
      </p:sp>
      <p:sp>
        <p:nvSpPr>
          <p:cNvPr id="117" name="object 117"/>
          <p:cNvSpPr/>
          <p:nvPr/>
        </p:nvSpPr>
        <p:spPr>
          <a:xfrm>
            <a:off x="0" y="634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B"/>
          </a:solidFill>
        </p:spPr>
        <p:txBody>
          <a:bodyPr wrap="square" lIns="0" tIns="0" rIns="0" bIns="0" rtlCol="0">
            <a:noAutofit/>
          </a:bodyPr>
          <a:lstStyle/>
          <a:p>
            <a:endParaRPr/>
          </a:p>
        </p:txBody>
      </p:sp>
      <p:sp>
        <p:nvSpPr>
          <p:cNvPr id="118" name="object 118"/>
          <p:cNvSpPr/>
          <p:nvPr/>
        </p:nvSpPr>
        <p:spPr>
          <a:xfrm>
            <a:off x="0" y="654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87A"/>
          </a:solidFill>
        </p:spPr>
        <p:txBody>
          <a:bodyPr wrap="square" lIns="0" tIns="0" rIns="0" bIns="0" rtlCol="0">
            <a:noAutofit/>
          </a:bodyPr>
          <a:lstStyle/>
          <a:p>
            <a:endParaRPr/>
          </a:p>
        </p:txBody>
      </p:sp>
      <p:sp>
        <p:nvSpPr>
          <p:cNvPr id="119" name="object 119"/>
          <p:cNvSpPr/>
          <p:nvPr/>
        </p:nvSpPr>
        <p:spPr>
          <a:xfrm>
            <a:off x="0" y="676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9"/>
          </a:solidFill>
        </p:spPr>
        <p:txBody>
          <a:bodyPr wrap="square" lIns="0" tIns="0" rIns="0" bIns="0" rtlCol="0">
            <a:noAutofit/>
          </a:bodyPr>
          <a:lstStyle/>
          <a:p>
            <a:endParaRPr/>
          </a:p>
        </p:txBody>
      </p:sp>
      <p:sp>
        <p:nvSpPr>
          <p:cNvPr id="120" name="object 120"/>
          <p:cNvSpPr/>
          <p:nvPr/>
        </p:nvSpPr>
        <p:spPr>
          <a:xfrm>
            <a:off x="0" y="697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8"/>
          </a:solidFill>
        </p:spPr>
        <p:txBody>
          <a:bodyPr wrap="square" lIns="0" tIns="0" rIns="0" bIns="0" rtlCol="0">
            <a:noAutofit/>
          </a:bodyPr>
          <a:lstStyle/>
          <a:p>
            <a:endParaRPr/>
          </a:p>
        </p:txBody>
      </p:sp>
      <p:sp>
        <p:nvSpPr>
          <p:cNvPr id="121" name="object 121"/>
          <p:cNvSpPr/>
          <p:nvPr/>
        </p:nvSpPr>
        <p:spPr>
          <a:xfrm>
            <a:off x="0" y="719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7"/>
          </a:solidFill>
        </p:spPr>
        <p:txBody>
          <a:bodyPr wrap="square" lIns="0" tIns="0" rIns="0" bIns="0" rtlCol="0">
            <a:noAutofit/>
          </a:bodyPr>
          <a:lstStyle/>
          <a:p>
            <a:endParaRPr/>
          </a:p>
        </p:txBody>
      </p:sp>
      <p:sp>
        <p:nvSpPr>
          <p:cNvPr id="122" name="object 122"/>
          <p:cNvSpPr/>
          <p:nvPr/>
        </p:nvSpPr>
        <p:spPr>
          <a:xfrm>
            <a:off x="0" y="73977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676"/>
          </a:solidFill>
        </p:spPr>
        <p:txBody>
          <a:bodyPr wrap="square" lIns="0" tIns="0" rIns="0" bIns="0" rtlCol="0">
            <a:noAutofit/>
          </a:bodyPr>
          <a:lstStyle/>
          <a:p>
            <a:endParaRPr/>
          </a:p>
        </p:txBody>
      </p:sp>
      <p:sp>
        <p:nvSpPr>
          <p:cNvPr id="123" name="object 123"/>
          <p:cNvSpPr/>
          <p:nvPr/>
        </p:nvSpPr>
        <p:spPr>
          <a:xfrm>
            <a:off x="0" y="761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5"/>
          </a:solidFill>
        </p:spPr>
        <p:txBody>
          <a:bodyPr wrap="square" lIns="0" tIns="0" rIns="0" bIns="0" rtlCol="0">
            <a:noAutofit/>
          </a:bodyPr>
          <a:lstStyle/>
          <a:p>
            <a:endParaRPr/>
          </a:p>
        </p:txBody>
      </p:sp>
      <p:sp>
        <p:nvSpPr>
          <p:cNvPr id="124" name="object 124"/>
          <p:cNvSpPr/>
          <p:nvPr/>
        </p:nvSpPr>
        <p:spPr>
          <a:xfrm>
            <a:off x="0" y="782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4"/>
          </a:solidFill>
        </p:spPr>
        <p:txBody>
          <a:bodyPr wrap="square" lIns="0" tIns="0" rIns="0" bIns="0" rtlCol="0">
            <a:noAutofit/>
          </a:bodyPr>
          <a:lstStyle/>
          <a:p>
            <a:endParaRPr/>
          </a:p>
        </p:txBody>
      </p:sp>
      <p:sp>
        <p:nvSpPr>
          <p:cNvPr id="125" name="object 125"/>
          <p:cNvSpPr/>
          <p:nvPr/>
        </p:nvSpPr>
        <p:spPr>
          <a:xfrm>
            <a:off x="0" y="803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3"/>
          </a:solidFill>
        </p:spPr>
        <p:txBody>
          <a:bodyPr wrap="square" lIns="0" tIns="0" rIns="0" bIns="0" rtlCol="0">
            <a:noAutofit/>
          </a:bodyPr>
          <a:lstStyle/>
          <a:p>
            <a:endParaRPr/>
          </a:p>
        </p:txBody>
      </p:sp>
      <p:sp>
        <p:nvSpPr>
          <p:cNvPr id="126" name="object 126"/>
          <p:cNvSpPr/>
          <p:nvPr/>
        </p:nvSpPr>
        <p:spPr>
          <a:xfrm>
            <a:off x="0" y="824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2"/>
          </a:solidFill>
        </p:spPr>
        <p:txBody>
          <a:bodyPr wrap="square" lIns="0" tIns="0" rIns="0" bIns="0" rtlCol="0">
            <a:noAutofit/>
          </a:bodyPr>
          <a:lstStyle/>
          <a:p>
            <a:endParaRPr/>
          </a:p>
        </p:txBody>
      </p:sp>
      <p:sp>
        <p:nvSpPr>
          <p:cNvPr id="127" name="object 127"/>
          <p:cNvSpPr/>
          <p:nvPr/>
        </p:nvSpPr>
        <p:spPr>
          <a:xfrm>
            <a:off x="0" y="846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1"/>
          </a:solidFill>
        </p:spPr>
        <p:txBody>
          <a:bodyPr wrap="square" lIns="0" tIns="0" rIns="0" bIns="0" rtlCol="0">
            <a:noAutofit/>
          </a:bodyPr>
          <a:lstStyle/>
          <a:p>
            <a:endParaRPr/>
          </a:p>
        </p:txBody>
      </p:sp>
      <p:sp>
        <p:nvSpPr>
          <p:cNvPr id="128" name="object 128"/>
          <p:cNvSpPr/>
          <p:nvPr/>
        </p:nvSpPr>
        <p:spPr>
          <a:xfrm>
            <a:off x="0" y="86677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470"/>
          </a:solidFill>
        </p:spPr>
        <p:txBody>
          <a:bodyPr wrap="square" lIns="0" tIns="0" rIns="0" bIns="0" rtlCol="0">
            <a:noAutofit/>
          </a:bodyPr>
          <a:lstStyle/>
          <a:p>
            <a:endParaRPr/>
          </a:p>
        </p:txBody>
      </p:sp>
      <p:sp>
        <p:nvSpPr>
          <p:cNvPr id="129" name="object 129"/>
          <p:cNvSpPr/>
          <p:nvPr/>
        </p:nvSpPr>
        <p:spPr>
          <a:xfrm>
            <a:off x="0" y="888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F"/>
          </a:solidFill>
        </p:spPr>
        <p:txBody>
          <a:bodyPr wrap="square" lIns="0" tIns="0" rIns="0" bIns="0" rtlCol="0">
            <a:noAutofit/>
          </a:bodyPr>
          <a:lstStyle/>
          <a:p>
            <a:endParaRPr/>
          </a:p>
        </p:txBody>
      </p:sp>
      <p:sp>
        <p:nvSpPr>
          <p:cNvPr id="130" name="object 130"/>
          <p:cNvSpPr/>
          <p:nvPr/>
        </p:nvSpPr>
        <p:spPr>
          <a:xfrm>
            <a:off x="0" y="909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E"/>
          </a:solidFill>
        </p:spPr>
        <p:txBody>
          <a:bodyPr wrap="square" lIns="0" tIns="0" rIns="0" bIns="0" rtlCol="0">
            <a:noAutofit/>
          </a:bodyPr>
          <a:lstStyle/>
          <a:p>
            <a:endParaRPr/>
          </a:p>
        </p:txBody>
      </p:sp>
      <p:sp>
        <p:nvSpPr>
          <p:cNvPr id="131" name="object 131"/>
          <p:cNvSpPr/>
          <p:nvPr/>
        </p:nvSpPr>
        <p:spPr>
          <a:xfrm>
            <a:off x="0" y="931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D"/>
          </a:solidFill>
        </p:spPr>
        <p:txBody>
          <a:bodyPr wrap="square" lIns="0" tIns="0" rIns="0" bIns="0" rtlCol="0">
            <a:noAutofit/>
          </a:bodyPr>
          <a:lstStyle/>
          <a:p>
            <a:endParaRPr/>
          </a:p>
        </p:txBody>
      </p:sp>
      <p:sp>
        <p:nvSpPr>
          <p:cNvPr id="132" name="object 132"/>
          <p:cNvSpPr/>
          <p:nvPr/>
        </p:nvSpPr>
        <p:spPr>
          <a:xfrm>
            <a:off x="0" y="951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C"/>
          </a:solidFill>
        </p:spPr>
        <p:txBody>
          <a:bodyPr wrap="square" lIns="0" tIns="0" rIns="0" bIns="0" rtlCol="0">
            <a:noAutofit/>
          </a:bodyPr>
          <a:lstStyle/>
          <a:p>
            <a:endParaRPr/>
          </a:p>
        </p:txBody>
      </p:sp>
      <p:sp>
        <p:nvSpPr>
          <p:cNvPr id="133" name="object 133"/>
          <p:cNvSpPr/>
          <p:nvPr/>
        </p:nvSpPr>
        <p:spPr>
          <a:xfrm>
            <a:off x="0" y="973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B"/>
          </a:solidFill>
        </p:spPr>
        <p:txBody>
          <a:bodyPr wrap="square" lIns="0" tIns="0" rIns="0" bIns="0" rtlCol="0">
            <a:noAutofit/>
          </a:bodyPr>
          <a:lstStyle/>
          <a:p>
            <a:endParaRPr/>
          </a:p>
        </p:txBody>
      </p:sp>
      <p:sp>
        <p:nvSpPr>
          <p:cNvPr id="134" name="object 134"/>
          <p:cNvSpPr/>
          <p:nvPr/>
        </p:nvSpPr>
        <p:spPr>
          <a:xfrm>
            <a:off x="0" y="995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A"/>
          </a:solidFill>
        </p:spPr>
        <p:txBody>
          <a:bodyPr wrap="square" lIns="0" tIns="0" rIns="0" bIns="0" rtlCol="0">
            <a:noAutofit/>
          </a:bodyPr>
          <a:lstStyle/>
          <a:p>
            <a:endParaRPr/>
          </a:p>
        </p:txBody>
      </p:sp>
      <p:sp>
        <p:nvSpPr>
          <p:cNvPr id="135" name="object 135"/>
          <p:cNvSpPr/>
          <p:nvPr/>
        </p:nvSpPr>
        <p:spPr>
          <a:xfrm>
            <a:off x="0" y="1015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9"/>
          </a:solidFill>
        </p:spPr>
        <p:txBody>
          <a:bodyPr wrap="square" lIns="0" tIns="0" rIns="0" bIns="0" rtlCol="0">
            <a:noAutofit/>
          </a:bodyPr>
          <a:lstStyle/>
          <a:p>
            <a:endParaRPr/>
          </a:p>
        </p:txBody>
      </p:sp>
      <p:sp>
        <p:nvSpPr>
          <p:cNvPr id="136" name="object 136"/>
          <p:cNvSpPr/>
          <p:nvPr/>
        </p:nvSpPr>
        <p:spPr>
          <a:xfrm>
            <a:off x="0" y="1036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8"/>
          </a:solidFill>
        </p:spPr>
        <p:txBody>
          <a:bodyPr wrap="square" lIns="0" tIns="0" rIns="0" bIns="0" rtlCol="0">
            <a:noAutofit/>
          </a:bodyPr>
          <a:lstStyle/>
          <a:p>
            <a:endParaRPr/>
          </a:p>
        </p:txBody>
      </p:sp>
      <p:sp>
        <p:nvSpPr>
          <p:cNvPr id="137" name="object 137"/>
          <p:cNvSpPr/>
          <p:nvPr/>
        </p:nvSpPr>
        <p:spPr>
          <a:xfrm>
            <a:off x="0" y="1058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167"/>
          </a:solidFill>
        </p:spPr>
        <p:txBody>
          <a:bodyPr wrap="square" lIns="0" tIns="0" rIns="0" bIns="0" rtlCol="0">
            <a:noAutofit/>
          </a:bodyPr>
          <a:lstStyle/>
          <a:p>
            <a:endParaRPr/>
          </a:p>
        </p:txBody>
      </p:sp>
      <p:sp>
        <p:nvSpPr>
          <p:cNvPr id="138" name="object 138"/>
          <p:cNvSpPr/>
          <p:nvPr/>
        </p:nvSpPr>
        <p:spPr>
          <a:xfrm>
            <a:off x="0" y="1078865"/>
            <a:ext cx="9138920" cy="45720"/>
          </a:xfrm>
          <a:custGeom>
            <a:avLst/>
            <a:gdLst/>
            <a:ahLst/>
            <a:cxnLst/>
            <a:rect l="l" t="t" r="r" b="b"/>
            <a:pathLst>
              <a:path w="9138920" h="45720">
                <a:moveTo>
                  <a:pt x="0" y="45720"/>
                </a:moveTo>
                <a:lnTo>
                  <a:pt x="9138920" y="45720"/>
                </a:lnTo>
                <a:lnTo>
                  <a:pt x="9138920" y="0"/>
                </a:lnTo>
                <a:lnTo>
                  <a:pt x="0" y="0"/>
                </a:lnTo>
                <a:lnTo>
                  <a:pt x="0" y="45720"/>
                </a:lnTo>
                <a:close/>
              </a:path>
            </a:pathLst>
          </a:custGeom>
          <a:solidFill>
            <a:srgbClr val="002166"/>
          </a:solidFill>
        </p:spPr>
        <p:txBody>
          <a:bodyPr wrap="square" lIns="0" tIns="0" rIns="0" bIns="0" rtlCol="0">
            <a:noAutofit/>
          </a:bodyPr>
          <a:lstStyle/>
          <a:p>
            <a:endParaRPr/>
          </a:p>
        </p:txBody>
      </p:sp>
      <p:sp>
        <p:nvSpPr>
          <p:cNvPr id="139" name="object 139"/>
          <p:cNvSpPr/>
          <p:nvPr/>
        </p:nvSpPr>
        <p:spPr>
          <a:xfrm>
            <a:off x="0" y="1122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4"/>
          </a:solidFill>
        </p:spPr>
        <p:txBody>
          <a:bodyPr wrap="square" lIns="0" tIns="0" rIns="0" bIns="0" rtlCol="0">
            <a:noAutofit/>
          </a:bodyPr>
          <a:lstStyle/>
          <a:p>
            <a:endParaRPr/>
          </a:p>
        </p:txBody>
      </p:sp>
      <p:sp>
        <p:nvSpPr>
          <p:cNvPr id="140" name="object 140"/>
          <p:cNvSpPr/>
          <p:nvPr/>
        </p:nvSpPr>
        <p:spPr>
          <a:xfrm>
            <a:off x="0" y="1143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3"/>
          </a:solidFill>
        </p:spPr>
        <p:txBody>
          <a:bodyPr wrap="square" lIns="0" tIns="0" rIns="0" bIns="0" rtlCol="0">
            <a:noAutofit/>
          </a:bodyPr>
          <a:lstStyle/>
          <a:p>
            <a:endParaRPr/>
          </a:p>
        </p:txBody>
      </p:sp>
      <p:sp>
        <p:nvSpPr>
          <p:cNvPr id="141" name="object 141"/>
          <p:cNvSpPr/>
          <p:nvPr/>
        </p:nvSpPr>
        <p:spPr>
          <a:xfrm>
            <a:off x="0" y="1163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2"/>
          </a:solidFill>
        </p:spPr>
        <p:txBody>
          <a:bodyPr wrap="square" lIns="0" tIns="0" rIns="0" bIns="0" rtlCol="0">
            <a:noAutofit/>
          </a:bodyPr>
          <a:lstStyle/>
          <a:p>
            <a:endParaRPr/>
          </a:p>
        </p:txBody>
      </p:sp>
      <p:sp>
        <p:nvSpPr>
          <p:cNvPr id="142" name="object 142"/>
          <p:cNvSpPr/>
          <p:nvPr/>
        </p:nvSpPr>
        <p:spPr>
          <a:xfrm>
            <a:off x="0" y="1185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1"/>
          </a:solidFill>
        </p:spPr>
        <p:txBody>
          <a:bodyPr wrap="square" lIns="0" tIns="0" rIns="0" bIns="0" rtlCol="0">
            <a:noAutofit/>
          </a:bodyPr>
          <a:lstStyle/>
          <a:p>
            <a:endParaRPr/>
          </a:p>
        </p:txBody>
      </p:sp>
      <p:sp>
        <p:nvSpPr>
          <p:cNvPr id="143" name="object 143"/>
          <p:cNvSpPr/>
          <p:nvPr/>
        </p:nvSpPr>
        <p:spPr>
          <a:xfrm>
            <a:off x="0" y="1207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0"/>
          </a:solidFill>
        </p:spPr>
        <p:txBody>
          <a:bodyPr wrap="square" lIns="0" tIns="0" rIns="0" bIns="0" rtlCol="0">
            <a:noAutofit/>
          </a:bodyPr>
          <a:lstStyle/>
          <a:p>
            <a:endParaRPr/>
          </a:p>
        </p:txBody>
      </p:sp>
      <p:sp>
        <p:nvSpPr>
          <p:cNvPr id="144" name="object 144"/>
          <p:cNvSpPr/>
          <p:nvPr/>
        </p:nvSpPr>
        <p:spPr>
          <a:xfrm>
            <a:off x="0" y="1227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5F"/>
          </a:solidFill>
        </p:spPr>
        <p:txBody>
          <a:bodyPr wrap="square" lIns="0" tIns="0" rIns="0" bIns="0" rtlCol="0">
            <a:noAutofit/>
          </a:bodyPr>
          <a:lstStyle/>
          <a:p>
            <a:endParaRPr/>
          </a:p>
        </p:txBody>
      </p:sp>
      <p:sp>
        <p:nvSpPr>
          <p:cNvPr id="145" name="object 145"/>
          <p:cNvSpPr/>
          <p:nvPr/>
        </p:nvSpPr>
        <p:spPr>
          <a:xfrm>
            <a:off x="0" y="1249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E"/>
          </a:solidFill>
        </p:spPr>
        <p:txBody>
          <a:bodyPr wrap="square" lIns="0" tIns="0" rIns="0" bIns="0" rtlCol="0">
            <a:noAutofit/>
          </a:bodyPr>
          <a:lstStyle/>
          <a:p>
            <a:endParaRPr/>
          </a:p>
        </p:txBody>
      </p:sp>
      <p:sp>
        <p:nvSpPr>
          <p:cNvPr id="146" name="object 146"/>
          <p:cNvSpPr/>
          <p:nvPr/>
        </p:nvSpPr>
        <p:spPr>
          <a:xfrm>
            <a:off x="0" y="1270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D"/>
          </a:solidFill>
        </p:spPr>
        <p:txBody>
          <a:bodyPr wrap="square" lIns="0" tIns="0" rIns="0" bIns="0" rtlCol="0">
            <a:noAutofit/>
          </a:bodyPr>
          <a:lstStyle/>
          <a:p>
            <a:endParaRPr/>
          </a:p>
        </p:txBody>
      </p:sp>
      <p:sp>
        <p:nvSpPr>
          <p:cNvPr id="147" name="object 147"/>
          <p:cNvSpPr/>
          <p:nvPr/>
        </p:nvSpPr>
        <p:spPr>
          <a:xfrm>
            <a:off x="0" y="1290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C"/>
          </a:solidFill>
        </p:spPr>
        <p:txBody>
          <a:bodyPr wrap="square" lIns="0" tIns="0" rIns="0" bIns="0" rtlCol="0">
            <a:noAutofit/>
          </a:bodyPr>
          <a:lstStyle/>
          <a:p>
            <a:endParaRPr/>
          </a:p>
        </p:txBody>
      </p:sp>
      <p:sp>
        <p:nvSpPr>
          <p:cNvPr id="148" name="object 148"/>
          <p:cNvSpPr/>
          <p:nvPr/>
        </p:nvSpPr>
        <p:spPr>
          <a:xfrm>
            <a:off x="0" y="1312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B"/>
          </a:solidFill>
        </p:spPr>
        <p:txBody>
          <a:bodyPr wrap="square" lIns="0" tIns="0" rIns="0" bIns="0" rtlCol="0">
            <a:noAutofit/>
          </a:bodyPr>
          <a:lstStyle/>
          <a:p>
            <a:endParaRPr/>
          </a:p>
        </p:txBody>
      </p:sp>
      <p:sp>
        <p:nvSpPr>
          <p:cNvPr id="149" name="object 149"/>
          <p:cNvSpPr/>
          <p:nvPr/>
        </p:nvSpPr>
        <p:spPr>
          <a:xfrm>
            <a:off x="0" y="1334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A"/>
          </a:solidFill>
        </p:spPr>
        <p:txBody>
          <a:bodyPr wrap="square" lIns="0" tIns="0" rIns="0" bIns="0" rtlCol="0">
            <a:noAutofit/>
          </a:bodyPr>
          <a:lstStyle/>
          <a:p>
            <a:endParaRPr/>
          </a:p>
        </p:txBody>
      </p:sp>
      <p:sp>
        <p:nvSpPr>
          <p:cNvPr id="150" name="object 150"/>
          <p:cNvSpPr/>
          <p:nvPr/>
        </p:nvSpPr>
        <p:spPr>
          <a:xfrm>
            <a:off x="0" y="1355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9"/>
          </a:solidFill>
        </p:spPr>
        <p:txBody>
          <a:bodyPr wrap="square" lIns="0" tIns="0" rIns="0" bIns="0" rtlCol="0">
            <a:noAutofit/>
          </a:bodyPr>
          <a:lstStyle/>
          <a:p>
            <a:endParaRPr/>
          </a:p>
        </p:txBody>
      </p:sp>
      <p:sp>
        <p:nvSpPr>
          <p:cNvPr id="151" name="object 151"/>
          <p:cNvSpPr/>
          <p:nvPr/>
        </p:nvSpPr>
        <p:spPr>
          <a:xfrm>
            <a:off x="0" y="1376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8"/>
          </a:solidFill>
        </p:spPr>
        <p:txBody>
          <a:bodyPr wrap="square" lIns="0" tIns="0" rIns="0" bIns="0" rtlCol="0">
            <a:noAutofit/>
          </a:bodyPr>
          <a:lstStyle/>
          <a:p>
            <a:endParaRPr/>
          </a:p>
        </p:txBody>
      </p:sp>
      <p:sp>
        <p:nvSpPr>
          <p:cNvPr id="152" name="object 152"/>
          <p:cNvSpPr/>
          <p:nvPr/>
        </p:nvSpPr>
        <p:spPr>
          <a:xfrm>
            <a:off x="0" y="1397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7"/>
          </a:solidFill>
        </p:spPr>
        <p:txBody>
          <a:bodyPr wrap="square" lIns="0" tIns="0" rIns="0" bIns="0" rtlCol="0">
            <a:noAutofit/>
          </a:bodyPr>
          <a:lstStyle/>
          <a:p>
            <a:endParaRPr/>
          </a:p>
        </p:txBody>
      </p:sp>
      <p:sp>
        <p:nvSpPr>
          <p:cNvPr id="153" name="object 153"/>
          <p:cNvSpPr/>
          <p:nvPr/>
        </p:nvSpPr>
        <p:spPr>
          <a:xfrm>
            <a:off x="0" y="141795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B56"/>
          </a:solidFill>
        </p:spPr>
        <p:txBody>
          <a:bodyPr wrap="square" lIns="0" tIns="0" rIns="0" bIns="0" rtlCol="0">
            <a:noAutofit/>
          </a:bodyPr>
          <a:lstStyle/>
          <a:p>
            <a:endParaRPr/>
          </a:p>
        </p:txBody>
      </p:sp>
      <p:sp>
        <p:nvSpPr>
          <p:cNvPr id="154" name="object 154"/>
          <p:cNvSpPr/>
          <p:nvPr/>
        </p:nvSpPr>
        <p:spPr>
          <a:xfrm>
            <a:off x="0" y="1439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5"/>
          </a:solidFill>
        </p:spPr>
        <p:txBody>
          <a:bodyPr wrap="square" lIns="0" tIns="0" rIns="0" bIns="0" rtlCol="0">
            <a:noAutofit/>
          </a:bodyPr>
          <a:lstStyle/>
          <a:p>
            <a:endParaRPr/>
          </a:p>
        </p:txBody>
      </p:sp>
      <p:sp>
        <p:nvSpPr>
          <p:cNvPr id="155" name="object 155"/>
          <p:cNvSpPr/>
          <p:nvPr/>
        </p:nvSpPr>
        <p:spPr>
          <a:xfrm>
            <a:off x="0" y="1461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4"/>
          </a:solidFill>
        </p:spPr>
        <p:txBody>
          <a:bodyPr wrap="square" lIns="0" tIns="0" rIns="0" bIns="0" rtlCol="0">
            <a:noAutofit/>
          </a:bodyPr>
          <a:lstStyle/>
          <a:p>
            <a:endParaRPr/>
          </a:p>
        </p:txBody>
      </p:sp>
      <p:sp>
        <p:nvSpPr>
          <p:cNvPr id="156" name="object 156"/>
          <p:cNvSpPr/>
          <p:nvPr/>
        </p:nvSpPr>
        <p:spPr>
          <a:xfrm>
            <a:off x="0" y="1482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3"/>
          </a:solidFill>
        </p:spPr>
        <p:txBody>
          <a:bodyPr wrap="square" lIns="0" tIns="0" rIns="0" bIns="0" rtlCol="0">
            <a:noAutofit/>
          </a:bodyPr>
          <a:lstStyle/>
          <a:p>
            <a:endParaRPr/>
          </a:p>
        </p:txBody>
      </p:sp>
      <p:sp>
        <p:nvSpPr>
          <p:cNvPr id="157" name="object 157"/>
          <p:cNvSpPr/>
          <p:nvPr/>
        </p:nvSpPr>
        <p:spPr>
          <a:xfrm>
            <a:off x="0" y="1503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2"/>
          </a:solidFill>
        </p:spPr>
        <p:txBody>
          <a:bodyPr wrap="square" lIns="0" tIns="0" rIns="0" bIns="0" rtlCol="0">
            <a:noAutofit/>
          </a:bodyPr>
          <a:lstStyle/>
          <a:p>
            <a:endParaRPr/>
          </a:p>
        </p:txBody>
      </p:sp>
      <p:sp>
        <p:nvSpPr>
          <p:cNvPr id="158" name="object 158"/>
          <p:cNvSpPr/>
          <p:nvPr/>
        </p:nvSpPr>
        <p:spPr>
          <a:xfrm>
            <a:off x="0" y="1524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1"/>
          </a:solidFill>
        </p:spPr>
        <p:txBody>
          <a:bodyPr wrap="square" lIns="0" tIns="0" rIns="0" bIns="0" rtlCol="0">
            <a:noAutofit/>
          </a:bodyPr>
          <a:lstStyle/>
          <a:p>
            <a:endParaRPr/>
          </a:p>
        </p:txBody>
      </p:sp>
      <p:sp>
        <p:nvSpPr>
          <p:cNvPr id="159" name="object 159"/>
          <p:cNvSpPr/>
          <p:nvPr/>
        </p:nvSpPr>
        <p:spPr>
          <a:xfrm>
            <a:off x="0" y="1546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50"/>
          </a:solidFill>
        </p:spPr>
        <p:txBody>
          <a:bodyPr wrap="square" lIns="0" tIns="0" rIns="0" bIns="0" rtlCol="0">
            <a:noAutofit/>
          </a:bodyPr>
          <a:lstStyle/>
          <a:p>
            <a:endParaRPr/>
          </a:p>
        </p:txBody>
      </p:sp>
      <p:sp>
        <p:nvSpPr>
          <p:cNvPr id="160" name="object 160"/>
          <p:cNvSpPr/>
          <p:nvPr/>
        </p:nvSpPr>
        <p:spPr>
          <a:xfrm>
            <a:off x="0" y="15665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94F"/>
          </a:solidFill>
        </p:spPr>
        <p:txBody>
          <a:bodyPr wrap="square" lIns="0" tIns="0" rIns="0" bIns="0" rtlCol="0">
            <a:noAutofit/>
          </a:bodyPr>
          <a:lstStyle/>
          <a:p>
            <a:endParaRPr/>
          </a:p>
        </p:txBody>
      </p:sp>
      <p:sp>
        <p:nvSpPr>
          <p:cNvPr id="161" name="object 161"/>
          <p:cNvSpPr/>
          <p:nvPr/>
        </p:nvSpPr>
        <p:spPr>
          <a:xfrm>
            <a:off x="0" y="1588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4E"/>
          </a:solidFill>
        </p:spPr>
        <p:txBody>
          <a:bodyPr wrap="square" lIns="0" tIns="0" rIns="0" bIns="0" rtlCol="0">
            <a:noAutofit/>
          </a:bodyPr>
          <a:lstStyle/>
          <a:p>
            <a:endParaRPr/>
          </a:p>
        </p:txBody>
      </p:sp>
      <p:sp>
        <p:nvSpPr>
          <p:cNvPr id="162" name="object 162"/>
          <p:cNvSpPr/>
          <p:nvPr/>
        </p:nvSpPr>
        <p:spPr>
          <a:xfrm>
            <a:off x="0" y="1609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D"/>
          </a:solidFill>
        </p:spPr>
        <p:txBody>
          <a:bodyPr wrap="square" lIns="0" tIns="0" rIns="0" bIns="0" rtlCol="0">
            <a:noAutofit/>
          </a:bodyPr>
          <a:lstStyle/>
          <a:p>
            <a:endParaRPr/>
          </a:p>
        </p:txBody>
      </p:sp>
      <p:sp>
        <p:nvSpPr>
          <p:cNvPr id="163" name="object 163"/>
          <p:cNvSpPr/>
          <p:nvPr/>
        </p:nvSpPr>
        <p:spPr>
          <a:xfrm>
            <a:off x="0" y="16300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84C"/>
          </a:solidFill>
        </p:spPr>
        <p:txBody>
          <a:bodyPr wrap="square" lIns="0" tIns="0" rIns="0" bIns="0" rtlCol="0">
            <a:noAutofit/>
          </a:bodyPr>
          <a:lstStyle/>
          <a:p>
            <a:endParaRPr/>
          </a:p>
        </p:txBody>
      </p:sp>
      <p:sp>
        <p:nvSpPr>
          <p:cNvPr id="164" name="object 164"/>
          <p:cNvSpPr/>
          <p:nvPr/>
        </p:nvSpPr>
        <p:spPr>
          <a:xfrm>
            <a:off x="0" y="1651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B"/>
          </a:solidFill>
        </p:spPr>
        <p:txBody>
          <a:bodyPr wrap="square" lIns="0" tIns="0" rIns="0" bIns="0" rtlCol="0">
            <a:noAutofit/>
          </a:bodyPr>
          <a:lstStyle/>
          <a:p>
            <a:endParaRPr/>
          </a:p>
        </p:txBody>
      </p:sp>
      <p:sp>
        <p:nvSpPr>
          <p:cNvPr id="165" name="object 165"/>
          <p:cNvSpPr/>
          <p:nvPr/>
        </p:nvSpPr>
        <p:spPr>
          <a:xfrm>
            <a:off x="0" y="1673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A"/>
          </a:solidFill>
        </p:spPr>
        <p:txBody>
          <a:bodyPr wrap="square" lIns="0" tIns="0" rIns="0" bIns="0" rtlCol="0">
            <a:noAutofit/>
          </a:bodyPr>
          <a:lstStyle/>
          <a:p>
            <a:endParaRPr/>
          </a:p>
        </p:txBody>
      </p:sp>
      <p:sp>
        <p:nvSpPr>
          <p:cNvPr id="166" name="object 166"/>
          <p:cNvSpPr/>
          <p:nvPr/>
        </p:nvSpPr>
        <p:spPr>
          <a:xfrm>
            <a:off x="0" y="1694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9"/>
          </a:solidFill>
        </p:spPr>
        <p:txBody>
          <a:bodyPr wrap="square" lIns="0" tIns="0" rIns="0" bIns="0" rtlCol="0">
            <a:noAutofit/>
          </a:bodyPr>
          <a:lstStyle/>
          <a:p>
            <a:endParaRPr/>
          </a:p>
        </p:txBody>
      </p:sp>
      <p:sp>
        <p:nvSpPr>
          <p:cNvPr id="167" name="object 167"/>
          <p:cNvSpPr/>
          <p:nvPr/>
        </p:nvSpPr>
        <p:spPr>
          <a:xfrm>
            <a:off x="0" y="1715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8"/>
          </a:solidFill>
        </p:spPr>
        <p:txBody>
          <a:bodyPr wrap="square" lIns="0" tIns="0" rIns="0" bIns="0" rtlCol="0">
            <a:noAutofit/>
          </a:bodyPr>
          <a:lstStyle/>
          <a:p>
            <a:endParaRPr/>
          </a:p>
        </p:txBody>
      </p:sp>
      <p:sp>
        <p:nvSpPr>
          <p:cNvPr id="168" name="object 168"/>
          <p:cNvSpPr/>
          <p:nvPr/>
        </p:nvSpPr>
        <p:spPr>
          <a:xfrm>
            <a:off x="0" y="1736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7"/>
          </a:solidFill>
        </p:spPr>
        <p:txBody>
          <a:bodyPr wrap="square" lIns="0" tIns="0" rIns="0" bIns="0" rtlCol="0">
            <a:noAutofit/>
          </a:bodyPr>
          <a:lstStyle/>
          <a:p>
            <a:endParaRPr/>
          </a:p>
        </p:txBody>
      </p:sp>
      <p:sp>
        <p:nvSpPr>
          <p:cNvPr id="169" name="object 169"/>
          <p:cNvSpPr/>
          <p:nvPr/>
        </p:nvSpPr>
        <p:spPr>
          <a:xfrm>
            <a:off x="0" y="1758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6"/>
          </a:solidFill>
        </p:spPr>
        <p:txBody>
          <a:bodyPr wrap="square" lIns="0" tIns="0" rIns="0" bIns="0" rtlCol="0">
            <a:noAutofit/>
          </a:bodyPr>
          <a:lstStyle/>
          <a:p>
            <a:endParaRPr/>
          </a:p>
        </p:txBody>
      </p:sp>
      <p:sp>
        <p:nvSpPr>
          <p:cNvPr id="170" name="object 170"/>
          <p:cNvSpPr/>
          <p:nvPr/>
        </p:nvSpPr>
        <p:spPr>
          <a:xfrm>
            <a:off x="0" y="177863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645"/>
          </a:solidFill>
        </p:spPr>
        <p:txBody>
          <a:bodyPr wrap="square" lIns="0" tIns="0" rIns="0" bIns="0" rtlCol="0">
            <a:noAutofit/>
          </a:bodyPr>
          <a:lstStyle/>
          <a:p>
            <a:endParaRPr/>
          </a:p>
        </p:txBody>
      </p:sp>
      <p:sp>
        <p:nvSpPr>
          <p:cNvPr id="171" name="object 171"/>
          <p:cNvSpPr/>
          <p:nvPr/>
        </p:nvSpPr>
        <p:spPr>
          <a:xfrm>
            <a:off x="0" y="1800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4"/>
          </a:solidFill>
        </p:spPr>
        <p:txBody>
          <a:bodyPr wrap="square" lIns="0" tIns="0" rIns="0" bIns="0" rtlCol="0">
            <a:noAutofit/>
          </a:bodyPr>
          <a:lstStyle/>
          <a:p>
            <a:endParaRPr/>
          </a:p>
        </p:txBody>
      </p:sp>
      <p:sp>
        <p:nvSpPr>
          <p:cNvPr id="172" name="object 172"/>
          <p:cNvSpPr/>
          <p:nvPr/>
        </p:nvSpPr>
        <p:spPr>
          <a:xfrm>
            <a:off x="0" y="1821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3"/>
          </a:solidFill>
        </p:spPr>
        <p:txBody>
          <a:bodyPr wrap="square" lIns="0" tIns="0" rIns="0" bIns="0" rtlCol="0">
            <a:noAutofit/>
          </a:bodyPr>
          <a:lstStyle/>
          <a:p>
            <a:endParaRPr/>
          </a:p>
        </p:txBody>
      </p:sp>
      <p:sp>
        <p:nvSpPr>
          <p:cNvPr id="173" name="object 173"/>
          <p:cNvSpPr/>
          <p:nvPr/>
        </p:nvSpPr>
        <p:spPr>
          <a:xfrm>
            <a:off x="0" y="1842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2"/>
          </a:solidFill>
        </p:spPr>
        <p:txBody>
          <a:bodyPr wrap="square" lIns="0" tIns="0" rIns="0" bIns="0" rtlCol="0">
            <a:noAutofit/>
          </a:bodyPr>
          <a:lstStyle/>
          <a:p>
            <a:endParaRPr/>
          </a:p>
        </p:txBody>
      </p:sp>
      <p:sp>
        <p:nvSpPr>
          <p:cNvPr id="174" name="object 174"/>
          <p:cNvSpPr/>
          <p:nvPr/>
        </p:nvSpPr>
        <p:spPr>
          <a:xfrm>
            <a:off x="0" y="1863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1"/>
          </a:solidFill>
        </p:spPr>
        <p:txBody>
          <a:bodyPr wrap="square" lIns="0" tIns="0" rIns="0" bIns="0" rtlCol="0">
            <a:noAutofit/>
          </a:bodyPr>
          <a:lstStyle/>
          <a:p>
            <a:endParaRPr/>
          </a:p>
        </p:txBody>
      </p:sp>
      <p:sp>
        <p:nvSpPr>
          <p:cNvPr id="175" name="object 175"/>
          <p:cNvSpPr/>
          <p:nvPr/>
        </p:nvSpPr>
        <p:spPr>
          <a:xfrm>
            <a:off x="0" y="1885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0"/>
          </a:solidFill>
        </p:spPr>
        <p:txBody>
          <a:bodyPr wrap="square" lIns="0" tIns="0" rIns="0" bIns="0" rtlCol="0">
            <a:noAutofit/>
          </a:bodyPr>
          <a:lstStyle/>
          <a:p>
            <a:endParaRPr/>
          </a:p>
        </p:txBody>
      </p:sp>
      <p:sp>
        <p:nvSpPr>
          <p:cNvPr id="176" name="object 176"/>
          <p:cNvSpPr/>
          <p:nvPr/>
        </p:nvSpPr>
        <p:spPr>
          <a:xfrm>
            <a:off x="0" y="1906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3F"/>
          </a:solidFill>
        </p:spPr>
        <p:txBody>
          <a:bodyPr wrap="square" lIns="0" tIns="0" rIns="0" bIns="0" rtlCol="0">
            <a:noAutofit/>
          </a:bodyPr>
          <a:lstStyle/>
          <a:p>
            <a:endParaRPr/>
          </a:p>
        </p:txBody>
      </p:sp>
      <p:sp>
        <p:nvSpPr>
          <p:cNvPr id="177" name="object 177"/>
          <p:cNvSpPr/>
          <p:nvPr/>
        </p:nvSpPr>
        <p:spPr>
          <a:xfrm>
            <a:off x="0" y="1927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E"/>
          </a:solidFill>
        </p:spPr>
        <p:txBody>
          <a:bodyPr wrap="square" lIns="0" tIns="0" rIns="0" bIns="0" rtlCol="0">
            <a:noAutofit/>
          </a:bodyPr>
          <a:lstStyle/>
          <a:p>
            <a:endParaRPr/>
          </a:p>
        </p:txBody>
      </p:sp>
      <p:sp>
        <p:nvSpPr>
          <p:cNvPr id="178" name="object 178"/>
          <p:cNvSpPr/>
          <p:nvPr/>
        </p:nvSpPr>
        <p:spPr>
          <a:xfrm>
            <a:off x="0" y="1948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D"/>
          </a:solidFill>
        </p:spPr>
        <p:txBody>
          <a:bodyPr wrap="square" lIns="0" tIns="0" rIns="0" bIns="0" rtlCol="0">
            <a:noAutofit/>
          </a:bodyPr>
          <a:lstStyle/>
          <a:p>
            <a:endParaRPr/>
          </a:p>
        </p:txBody>
      </p:sp>
      <p:sp>
        <p:nvSpPr>
          <p:cNvPr id="179" name="object 179"/>
          <p:cNvSpPr/>
          <p:nvPr/>
        </p:nvSpPr>
        <p:spPr>
          <a:xfrm>
            <a:off x="0" y="1970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C"/>
          </a:solidFill>
        </p:spPr>
        <p:txBody>
          <a:bodyPr wrap="square" lIns="0" tIns="0" rIns="0" bIns="0" rtlCol="0">
            <a:noAutofit/>
          </a:bodyPr>
          <a:lstStyle/>
          <a:p>
            <a:endParaRPr/>
          </a:p>
        </p:txBody>
      </p:sp>
      <p:sp>
        <p:nvSpPr>
          <p:cNvPr id="180" name="object 180"/>
          <p:cNvSpPr/>
          <p:nvPr/>
        </p:nvSpPr>
        <p:spPr>
          <a:xfrm>
            <a:off x="0" y="1990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B"/>
          </a:solidFill>
        </p:spPr>
        <p:txBody>
          <a:bodyPr wrap="square" lIns="0" tIns="0" rIns="0" bIns="0" rtlCol="0">
            <a:noAutofit/>
          </a:bodyPr>
          <a:lstStyle/>
          <a:p>
            <a:endParaRPr/>
          </a:p>
        </p:txBody>
      </p:sp>
      <p:sp>
        <p:nvSpPr>
          <p:cNvPr id="181" name="object 181"/>
          <p:cNvSpPr/>
          <p:nvPr/>
        </p:nvSpPr>
        <p:spPr>
          <a:xfrm>
            <a:off x="0" y="2012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A"/>
          </a:solidFill>
        </p:spPr>
        <p:txBody>
          <a:bodyPr wrap="square" lIns="0" tIns="0" rIns="0" bIns="0" rtlCol="0">
            <a:noAutofit/>
          </a:bodyPr>
          <a:lstStyle/>
          <a:p>
            <a:endParaRPr/>
          </a:p>
        </p:txBody>
      </p:sp>
      <p:sp>
        <p:nvSpPr>
          <p:cNvPr id="182" name="object 182"/>
          <p:cNvSpPr/>
          <p:nvPr/>
        </p:nvSpPr>
        <p:spPr>
          <a:xfrm>
            <a:off x="0" y="2033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9"/>
          </a:solidFill>
        </p:spPr>
        <p:txBody>
          <a:bodyPr wrap="square" lIns="0" tIns="0" rIns="0" bIns="0" rtlCol="0">
            <a:noAutofit/>
          </a:bodyPr>
          <a:lstStyle/>
          <a:p>
            <a:endParaRPr/>
          </a:p>
        </p:txBody>
      </p:sp>
      <p:sp>
        <p:nvSpPr>
          <p:cNvPr id="183" name="object 183"/>
          <p:cNvSpPr/>
          <p:nvPr/>
        </p:nvSpPr>
        <p:spPr>
          <a:xfrm>
            <a:off x="0" y="2054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8"/>
          </a:solidFill>
        </p:spPr>
        <p:txBody>
          <a:bodyPr wrap="square" lIns="0" tIns="0" rIns="0" bIns="0" rtlCol="0">
            <a:noAutofit/>
          </a:bodyPr>
          <a:lstStyle/>
          <a:p>
            <a:endParaRPr/>
          </a:p>
        </p:txBody>
      </p:sp>
      <p:sp>
        <p:nvSpPr>
          <p:cNvPr id="184" name="object 184"/>
          <p:cNvSpPr/>
          <p:nvPr/>
        </p:nvSpPr>
        <p:spPr>
          <a:xfrm>
            <a:off x="0" y="2075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7"/>
          </a:solidFill>
        </p:spPr>
        <p:txBody>
          <a:bodyPr wrap="square" lIns="0" tIns="0" rIns="0" bIns="0" rtlCol="0">
            <a:noAutofit/>
          </a:bodyPr>
          <a:lstStyle/>
          <a:p>
            <a:endParaRPr/>
          </a:p>
        </p:txBody>
      </p:sp>
      <p:sp>
        <p:nvSpPr>
          <p:cNvPr id="185" name="object 185"/>
          <p:cNvSpPr/>
          <p:nvPr/>
        </p:nvSpPr>
        <p:spPr>
          <a:xfrm>
            <a:off x="0" y="2097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6"/>
          </a:solidFill>
        </p:spPr>
        <p:txBody>
          <a:bodyPr wrap="square" lIns="0" tIns="0" rIns="0" bIns="0" rtlCol="0">
            <a:noAutofit/>
          </a:bodyPr>
          <a:lstStyle/>
          <a:p>
            <a:endParaRPr/>
          </a:p>
        </p:txBody>
      </p:sp>
      <p:sp>
        <p:nvSpPr>
          <p:cNvPr id="186" name="object 186"/>
          <p:cNvSpPr/>
          <p:nvPr/>
        </p:nvSpPr>
        <p:spPr>
          <a:xfrm>
            <a:off x="0" y="211772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035"/>
          </a:solidFill>
        </p:spPr>
        <p:txBody>
          <a:bodyPr wrap="square" lIns="0" tIns="0" rIns="0" bIns="0" rtlCol="0">
            <a:noAutofit/>
          </a:bodyPr>
          <a:lstStyle/>
          <a:p>
            <a:endParaRPr/>
          </a:p>
        </p:txBody>
      </p:sp>
      <p:sp>
        <p:nvSpPr>
          <p:cNvPr id="187" name="object 187"/>
          <p:cNvSpPr/>
          <p:nvPr/>
        </p:nvSpPr>
        <p:spPr>
          <a:xfrm>
            <a:off x="0" y="2139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034"/>
          </a:solidFill>
        </p:spPr>
        <p:txBody>
          <a:bodyPr wrap="square" lIns="0" tIns="0" rIns="0" bIns="0" rtlCol="0">
            <a:noAutofit/>
          </a:bodyPr>
          <a:lstStyle/>
          <a:p>
            <a:endParaRPr/>
          </a:p>
        </p:txBody>
      </p:sp>
      <p:sp>
        <p:nvSpPr>
          <p:cNvPr id="188" name="object 188"/>
          <p:cNvSpPr/>
          <p:nvPr/>
        </p:nvSpPr>
        <p:spPr>
          <a:xfrm>
            <a:off x="0" y="2160905"/>
            <a:ext cx="9138920" cy="45719"/>
          </a:xfrm>
          <a:custGeom>
            <a:avLst/>
            <a:gdLst/>
            <a:ahLst/>
            <a:cxnLst/>
            <a:rect l="l" t="t" r="r" b="b"/>
            <a:pathLst>
              <a:path w="9138920" h="45719">
                <a:moveTo>
                  <a:pt x="0" y="45719"/>
                </a:moveTo>
                <a:lnTo>
                  <a:pt x="9138920" y="45719"/>
                </a:lnTo>
                <a:lnTo>
                  <a:pt x="9138920" y="0"/>
                </a:lnTo>
                <a:lnTo>
                  <a:pt x="0" y="0"/>
                </a:lnTo>
                <a:lnTo>
                  <a:pt x="0" y="45719"/>
                </a:lnTo>
                <a:close/>
              </a:path>
            </a:pathLst>
          </a:custGeom>
          <a:solidFill>
            <a:srgbClr val="000F33"/>
          </a:solidFill>
        </p:spPr>
        <p:txBody>
          <a:bodyPr wrap="square" lIns="0" tIns="0" rIns="0" bIns="0" rtlCol="0">
            <a:noAutofit/>
          </a:bodyPr>
          <a:lstStyle/>
          <a:p>
            <a:endParaRPr/>
          </a:p>
        </p:txBody>
      </p:sp>
      <p:sp>
        <p:nvSpPr>
          <p:cNvPr id="189" name="object 189"/>
          <p:cNvSpPr/>
          <p:nvPr/>
        </p:nvSpPr>
        <p:spPr>
          <a:xfrm>
            <a:off x="0" y="2202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F31"/>
          </a:solidFill>
        </p:spPr>
        <p:txBody>
          <a:bodyPr wrap="square" lIns="0" tIns="0" rIns="0" bIns="0" rtlCol="0">
            <a:noAutofit/>
          </a:bodyPr>
          <a:lstStyle/>
          <a:p>
            <a:endParaRPr/>
          </a:p>
        </p:txBody>
      </p:sp>
      <p:sp>
        <p:nvSpPr>
          <p:cNvPr id="190" name="object 190"/>
          <p:cNvSpPr/>
          <p:nvPr/>
        </p:nvSpPr>
        <p:spPr>
          <a:xfrm>
            <a:off x="0" y="2224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30"/>
          </a:solidFill>
        </p:spPr>
        <p:txBody>
          <a:bodyPr wrap="square" lIns="0" tIns="0" rIns="0" bIns="0" rtlCol="0">
            <a:noAutofit/>
          </a:bodyPr>
          <a:lstStyle/>
          <a:p>
            <a:endParaRPr/>
          </a:p>
        </p:txBody>
      </p:sp>
      <p:sp>
        <p:nvSpPr>
          <p:cNvPr id="191" name="object 191"/>
          <p:cNvSpPr/>
          <p:nvPr/>
        </p:nvSpPr>
        <p:spPr>
          <a:xfrm>
            <a:off x="0" y="2245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F"/>
          </a:solidFill>
        </p:spPr>
        <p:txBody>
          <a:bodyPr wrap="square" lIns="0" tIns="0" rIns="0" bIns="0" rtlCol="0">
            <a:noAutofit/>
          </a:bodyPr>
          <a:lstStyle/>
          <a:p>
            <a:endParaRPr/>
          </a:p>
        </p:txBody>
      </p:sp>
      <p:sp>
        <p:nvSpPr>
          <p:cNvPr id="192" name="object 192"/>
          <p:cNvSpPr/>
          <p:nvPr/>
        </p:nvSpPr>
        <p:spPr>
          <a:xfrm>
            <a:off x="0" y="2266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E"/>
          </a:solidFill>
        </p:spPr>
        <p:txBody>
          <a:bodyPr wrap="square" lIns="0" tIns="0" rIns="0" bIns="0" rtlCol="0">
            <a:noAutofit/>
          </a:bodyPr>
          <a:lstStyle/>
          <a:p>
            <a:endParaRPr/>
          </a:p>
        </p:txBody>
      </p:sp>
      <p:sp>
        <p:nvSpPr>
          <p:cNvPr id="193" name="object 193"/>
          <p:cNvSpPr/>
          <p:nvPr/>
        </p:nvSpPr>
        <p:spPr>
          <a:xfrm>
            <a:off x="0" y="2287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D"/>
          </a:solidFill>
        </p:spPr>
        <p:txBody>
          <a:bodyPr wrap="square" lIns="0" tIns="0" rIns="0" bIns="0" rtlCol="0">
            <a:noAutofit/>
          </a:bodyPr>
          <a:lstStyle/>
          <a:p>
            <a:endParaRPr/>
          </a:p>
        </p:txBody>
      </p:sp>
      <p:sp>
        <p:nvSpPr>
          <p:cNvPr id="194" name="object 194"/>
          <p:cNvSpPr/>
          <p:nvPr/>
        </p:nvSpPr>
        <p:spPr>
          <a:xfrm>
            <a:off x="0" y="2309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C"/>
          </a:solidFill>
        </p:spPr>
        <p:txBody>
          <a:bodyPr wrap="square" lIns="0" tIns="0" rIns="0" bIns="0" rtlCol="0">
            <a:noAutofit/>
          </a:bodyPr>
          <a:lstStyle/>
          <a:p>
            <a:endParaRPr/>
          </a:p>
        </p:txBody>
      </p:sp>
      <p:sp>
        <p:nvSpPr>
          <p:cNvPr id="195" name="object 195"/>
          <p:cNvSpPr/>
          <p:nvPr/>
        </p:nvSpPr>
        <p:spPr>
          <a:xfrm>
            <a:off x="0" y="2329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D2B"/>
          </a:solidFill>
        </p:spPr>
        <p:txBody>
          <a:bodyPr wrap="square" lIns="0" tIns="0" rIns="0" bIns="0" rtlCol="0">
            <a:noAutofit/>
          </a:bodyPr>
          <a:lstStyle/>
          <a:p>
            <a:endParaRPr/>
          </a:p>
        </p:txBody>
      </p:sp>
      <p:sp>
        <p:nvSpPr>
          <p:cNvPr id="196" name="object 196"/>
          <p:cNvSpPr/>
          <p:nvPr/>
        </p:nvSpPr>
        <p:spPr>
          <a:xfrm>
            <a:off x="0" y="2351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A"/>
          </a:solidFill>
        </p:spPr>
        <p:txBody>
          <a:bodyPr wrap="square" lIns="0" tIns="0" rIns="0" bIns="0" rtlCol="0">
            <a:noAutofit/>
          </a:bodyPr>
          <a:lstStyle/>
          <a:p>
            <a:endParaRPr/>
          </a:p>
        </p:txBody>
      </p:sp>
      <p:sp>
        <p:nvSpPr>
          <p:cNvPr id="197" name="object 197"/>
          <p:cNvSpPr/>
          <p:nvPr/>
        </p:nvSpPr>
        <p:spPr>
          <a:xfrm>
            <a:off x="0" y="2372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9"/>
          </a:solidFill>
        </p:spPr>
        <p:txBody>
          <a:bodyPr wrap="square" lIns="0" tIns="0" rIns="0" bIns="0" rtlCol="0">
            <a:noAutofit/>
          </a:bodyPr>
          <a:lstStyle/>
          <a:p>
            <a:endParaRPr/>
          </a:p>
        </p:txBody>
      </p:sp>
      <p:sp>
        <p:nvSpPr>
          <p:cNvPr id="198" name="object 198"/>
          <p:cNvSpPr/>
          <p:nvPr/>
        </p:nvSpPr>
        <p:spPr>
          <a:xfrm>
            <a:off x="0" y="2394585"/>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C28"/>
          </a:solidFill>
        </p:spPr>
        <p:txBody>
          <a:bodyPr wrap="square" lIns="0" tIns="0" rIns="0" bIns="0" rtlCol="0">
            <a:noAutofit/>
          </a:bodyPr>
          <a:lstStyle/>
          <a:p>
            <a:endParaRPr/>
          </a:p>
        </p:txBody>
      </p:sp>
      <p:sp>
        <p:nvSpPr>
          <p:cNvPr id="199" name="object 199"/>
          <p:cNvSpPr/>
          <p:nvPr/>
        </p:nvSpPr>
        <p:spPr>
          <a:xfrm>
            <a:off x="0" y="2414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7"/>
          </a:solidFill>
        </p:spPr>
        <p:txBody>
          <a:bodyPr wrap="square" lIns="0" tIns="0" rIns="0" bIns="0" rtlCol="0">
            <a:noAutofit/>
          </a:bodyPr>
          <a:lstStyle/>
          <a:p>
            <a:endParaRPr/>
          </a:p>
        </p:txBody>
      </p:sp>
      <p:sp>
        <p:nvSpPr>
          <p:cNvPr id="200" name="object 200"/>
          <p:cNvSpPr/>
          <p:nvPr/>
        </p:nvSpPr>
        <p:spPr>
          <a:xfrm>
            <a:off x="0" y="2436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6"/>
          </a:solidFill>
        </p:spPr>
        <p:txBody>
          <a:bodyPr wrap="square" lIns="0" tIns="0" rIns="0" bIns="0" rtlCol="0">
            <a:noAutofit/>
          </a:bodyPr>
          <a:lstStyle/>
          <a:p>
            <a:endParaRPr/>
          </a:p>
        </p:txBody>
      </p:sp>
      <p:sp>
        <p:nvSpPr>
          <p:cNvPr id="201" name="object 201"/>
          <p:cNvSpPr/>
          <p:nvPr/>
        </p:nvSpPr>
        <p:spPr>
          <a:xfrm>
            <a:off x="0" y="2456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B25"/>
          </a:solidFill>
        </p:spPr>
        <p:txBody>
          <a:bodyPr wrap="square" lIns="0" tIns="0" rIns="0" bIns="0" rtlCol="0">
            <a:noAutofit/>
          </a:bodyPr>
          <a:lstStyle/>
          <a:p>
            <a:endParaRPr/>
          </a:p>
        </p:txBody>
      </p:sp>
      <p:sp>
        <p:nvSpPr>
          <p:cNvPr id="202" name="object 202"/>
          <p:cNvSpPr/>
          <p:nvPr/>
        </p:nvSpPr>
        <p:spPr>
          <a:xfrm>
            <a:off x="0" y="2478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4"/>
          </a:solidFill>
        </p:spPr>
        <p:txBody>
          <a:bodyPr wrap="square" lIns="0" tIns="0" rIns="0" bIns="0" rtlCol="0">
            <a:noAutofit/>
          </a:bodyPr>
          <a:lstStyle/>
          <a:p>
            <a:endParaRPr/>
          </a:p>
        </p:txBody>
      </p:sp>
      <p:sp>
        <p:nvSpPr>
          <p:cNvPr id="203" name="object 203"/>
          <p:cNvSpPr/>
          <p:nvPr/>
        </p:nvSpPr>
        <p:spPr>
          <a:xfrm>
            <a:off x="0" y="2499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3"/>
          </a:solidFill>
        </p:spPr>
        <p:txBody>
          <a:bodyPr wrap="square" lIns="0" tIns="0" rIns="0" bIns="0" rtlCol="0">
            <a:noAutofit/>
          </a:bodyPr>
          <a:lstStyle/>
          <a:p>
            <a:endParaRPr/>
          </a:p>
        </p:txBody>
      </p:sp>
      <p:sp>
        <p:nvSpPr>
          <p:cNvPr id="204" name="object 204"/>
          <p:cNvSpPr/>
          <p:nvPr/>
        </p:nvSpPr>
        <p:spPr>
          <a:xfrm>
            <a:off x="0" y="2521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2"/>
          </a:solidFill>
        </p:spPr>
        <p:txBody>
          <a:bodyPr wrap="square" lIns="0" tIns="0" rIns="0" bIns="0" rtlCol="0">
            <a:noAutofit/>
          </a:bodyPr>
          <a:lstStyle/>
          <a:p>
            <a:endParaRPr/>
          </a:p>
        </p:txBody>
      </p:sp>
      <p:sp>
        <p:nvSpPr>
          <p:cNvPr id="205" name="object 205"/>
          <p:cNvSpPr/>
          <p:nvPr/>
        </p:nvSpPr>
        <p:spPr>
          <a:xfrm>
            <a:off x="0" y="2541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921"/>
          </a:solidFill>
        </p:spPr>
        <p:txBody>
          <a:bodyPr wrap="square" lIns="0" tIns="0" rIns="0" bIns="0" rtlCol="0">
            <a:noAutofit/>
          </a:bodyPr>
          <a:lstStyle/>
          <a:p>
            <a:endParaRPr/>
          </a:p>
        </p:txBody>
      </p:sp>
      <p:sp>
        <p:nvSpPr>
          <p:cNvPr id="206" name="object 206"/>
          <p:cNvSpPr/>
          <p:nvPr/>
        </p:nvSpPr>
        <p:spPr>
          <a:xfrm>
            <a:off x="0" y="2563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20"/>
          </a:solidFill>
        </p:spPr>
        <p:txBody>
          <a:bodyPr wrap="square" lIns="0" tIns="0" rIns="0" bIns="0" rtlCol="0">
            <a:noAutofit/>
          </a:bodyPr>
          <a:lstStyle/>
          <a:p>
            <a:endParaRPr/>
          </a:p>
        </p:txBody>
      </p:sp>
      <p:sp>
        <p:nvSpPr>
          <p:cNvPr id="207" name="object 207"/>
          <p:cNvSpPr/>
          <p:nvPr/>
        </p:nvSpPr>
        <p:spPr>
          <a:xfrm>
            <a:off x="0" y="2585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1F"/>
          </a:solidFill>
        </p:spPr>
        <p:txBody>
          <a:bodyPr wrap="square" lIns="0" tIns="0" rIns="0" bIns="0" rtlCol="0">
            <a:noAutofit/>
          </a:bodyPr>
          <a:lstStyle/>
          <a:p>
            <a:endParaRPr/>
          </a:p>
        </p:txBody>
      </p:sp>
      <p:sp>
        <p:nvSpPr>
          <p:cNvPr id="208" name="object 208"/>
          <p:cNvSpPr/>
          <p:nvPr/>
        </p:nvSpPr>
        <p:spPr>
          <a:xfrm>
            <a:off x="0" y="260667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81E"/>
          </a:solidFill>
        </p:spPr>
        <p:txBody>
          <a:bodyPr wrap="square" lIns="0" tIns="0" rIns="0" bIns="0" rtlCol="0">
            <a:noAutofit/>
          </a:bodyPr>
          <a:lstStyle/>
          <a:p>
            <a:endParaRPr/>
          </a:p>
        </p:txBody>
      </p:sp>
      <p:sp>
        <p:nvSpPr>
          <p:cNvPr id="209" name="object 209"/>
          <p:cNvSpPr/>
          <p:nvPr/>
        </p:nvSpPr>
        <p:spPr>
          <a:xfrm>
            <a:off x="0" y="2626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D"/>
          </a:solidFill>
        </p:spPr>
        <p:txBody>
          <a:bodyPr wrap="square" lIns="0" tIns="0" rIns="0" bIns="0" rtlCol="0">
            <a:noAutofit/>
          </a:bodyPr>
          <a:lstStyle/>
          <a:p>
            <a:endParaRPr/>
          </a:p>
        </p:txBody>
      </p:sp>
      <p:sp>
        <p:nvSpPr>
          <p:cNvPr id="210" name="object 210"/>
          <p:cNvSpPr/>
          <p:nvPr/>
        </p:nvSpPr>
        <p:spPr>
          <a:xfrm>
            <a:off x="0" y="2648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C"/>
          </a:solidFill>
        </p:spPr>
        <p:txBody>
          <a:bodyPr wrap="square" lIns="0" tIns="0" rIns="0" bIns="0" rtlCol="0">
            <a:noAutofit/>
          </a:bodyPr>
          <a:lstStyle/>
          <a:p>
            <a:endParaRPr/>
          </a:p>
        </p:txBody>
      </p:sp>
      <p:sp>
        <p:nvSpPr>
          <p:cNvPr id="211" name="object 211"/>
          <p:cNvSpPr/>
          <p:nvPr/>
        </p:nvSpPr>
        <p:spPr>
          <a:xfrm>
            <a:off x="0" y="2668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71B"/>
          </a:solidFill>
        </p:spPr>
        <p:txBody>
          <a:bodyPr wrap="square" lIns="0" tIns="0" rIns="0" bIns="0" rtlCol="0">
            <a:noAutofit/>
          </a:bodyPr>
          <a:lstStyle/>
          <a:p>
            <a:endParaRPr/>
          </a:p>
        </p:txBody>
      </p:sp>
      <p:sp>
        <p:nvSpPr>
          <p:cNvPr id="212" name="object 212"/>
          <p:cNvSpPr/>
          <p:nvPr/>
        </p:nvSpPr>
        <p:spPr>
          <a:xfrm>
            <a:off x="0" y="2690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A"/>
          </a:solidFill>
        </p:spPr>
        <p:txBody>
          <a:bodyPr wrap="square" lIns="0" tIns="0" rIns="0" bIns="0" rtlCol="0">
            <a:noAutofit/>
          </a:bodyPr>
          <a:lstStyle/>
          <a:p>
            <a:endParaRPr/>
          </a:p>
        </p:txBody>
      </p:sp>
      <p:sp>
        <p:nvSpPr>
          <p:cNvPr id="213" name="object 213"/>
          <p:cNvSpPr/>
          <p:nvPr/>
        </p:nvSpPr>
        <p:spPr>
          <a:xfrm>
            <a:off x="0" y="2712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9"/>
          </a:solidFill>
        </p:spPr>
        <p:txBody>
          <a:bodyPr wrap="square" lIns="0" tIns="0" rIns="0" bIns="0" rtlCol="0">
            <a:noAutofit/>
          </a:bodyPr>
          <a:lstStyle/>
          <a:p>
            <a:endParaRPr/>
          </a:p>
        </p:txBody>
      </p:sp>
      <p:sp>
        <p:nvSpPr>
          <p:cNvPr id="214" name="object 214"/>
          <p:cNvSpPr/>
          <p:nvPr/>
        </p:nvSpPr>
        <p:spPr>
          <a:xfrm>
            <a:off x="0" y="273367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8"/>
          </a:solidFill>
        </p:spPr>
        <p:txBody>
          <a:bodyPr wrap="square" lIns="0" tIns="0" rIns="0" bIns="0" rtlCol="0">
            <a:noAutofit/>
          </a:bodyPr>
          <a:lstStyle/>
          <a:p>
            <a:endParaRPr/>
          </a:p>
        </p:txBody>
      </p:sp>
      <p:sp>
        <p:nvSpPr>
          <p:cNvPr id="215" name="object 215"/>
          <p:cNvSpPr/>
          <p:nvPr/>
        </p:nvSpPr>
        <p:spPr>
          <a:xfrm>
            <a:off x="0" y="2753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7"/>
          </a:solidFill>
        </p:spPr>
        <p:txBody>
          <a:bodyPr wrap="square" lIns="0" tIns="0" rIns="0" bIns="0" rtlCol="0">
            <a:noAutofit/>
          </a:bodyPr>
          <a:lstStyle/>
          <a:p>
            <a:endParaRPr/>
          </a:p>
        </p:txBody>
      </p:sp>
      <p:sp>
        <p:nvSpPr>
          <p:cNvPr id="216" name="object 216"/>
          <p:cNvSpPr/>
          <p:nvPr/>
        </p:nvSpPr>
        <p:spPr>
          <a:xfrm>
            <a:off x="0" y="2775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6"/>
          </a:solidFill>
        </p:spPr>
        <p:txBody>
          <a:bodyPr wrap="square" lIns="0" tIns="0" rIns="0" bIns="0" rtlCol="0">
            <a:noAutofit/>
          </a:bodyPr>
          <a:lstStyle/>
          <a:p>
            <a:endParaRPr/>
          </a:p>
        </p:txBody>
      </p:sp>
      <p:sp>
        <p:nvSpPr>
          <p:cNvPr id="217" name="object 217"/>
          <p:cNvSpPr/>
          <p:nvPr/>
        </p:nvSpPr>
        <p:spPr>
          <a:xfrm>
            <a:off x="0" y="2797174"/>
            <a:ext cx="9138920" cy="21589"/>
          </a:xfrm>
          <a:custGeom>
            <a:avLst/>
            <a:gdLst/>
            <a:ahLst/>
            <a:cxnLst/>
            <a:rect l="l" t="t" r="r" b="b"/>
            <a:pathLst>
              <a:path w="9138920" h="21589">
                <a:moveTo>
                  <a:pt x="0" y="21589"/>
                </a:moveTo>
                <a:lnTo>
                  <a:pt x="9138920" y="21589"/>
                </a:lnTo>
                <a:lnTo>
                  <a:pt x="9138920" y="0"/>
                </a:lnTo>
                <a:lnTo>
                  <a:pt x="0" y="0"/>
                </a:lnTo>
                <a:lnTo>
                  <a:pt x="0" y="21589"/>
                </a:lnTo>
                <a:close/>
              </a:path>
            </a:pathLst>
          </a:custGeom>
          <a:solidFill>
            <a:srgbClr val="000515"/>
          </a:solidFill>
        </p:spPr>
        <p:txBody>
          <a:bodyPr wrap="square" lIns="0" tIns="0" rIns="0" bIns="0" rtlCol="0">
            <a:noAutofit/>
          </a:bodyPr>
          <a:lstStyle/>
          <a:p>
            <a:endParaRPr/>
          </a:p>
        </p:txBody>
      </p:sp>
      <p:sp>
        <p:nvSpPr>
          <p:cNvPr id="218" name="object 218"/>
          <p:cNvSpPr txBox="1"/>
          <p:nvPr/>
        </p:nvSpPr>
        <p:spPr>
          <a:xfrm>
            <a:off x="708659" y="665757"/>
            <a:ext cx="4517860" cy="482600"/>
          </a:xfrm>
          <a:prstGeom prst="rect">
            <a:avLst/>
          </a:prstGeom>
        </p:spPr>
        <p:txBody>
          <a:bodyPr wrap="square" lIns="0" tIns="0" rIns="0" bIns="0" rtlCol="0">
            <a:noAutofit/>
          </a:bodyPr>
          <a:lstStyle/>
          <a:p>
            <a:pPr marL="12700">
              <a:lnSpc>
                <a:spcPts val="3800"/>
              </a:lnSpc>
              <a:spcBef>
                <a:spcPts val="190"/>
              </a:spcBef>
            </a:pPr>
            <a:r>
              <a:rPr sz="5400" b="1" spc="0" baseline="3292" dirty="0" smtClean="0">
                <a:solidFill>
                  <a:srgbClr val="AC5EFA"/>
                </a:solidFill>
                <a:latin typeface="Garamond"/>
                <a:cs typeface="Garamond"/>
              </a:rPr>
              <a:t>OR</a:t>
            </a:r>
            <a:r>
              <a:rPr sz="5400" b="1" spc="-9" baseline="3292" dirty="0" smtClean="0">
                <a:solidFill>
                  <a:srgbClr val="AC5EFA"/>
                </a:solidFill>
                <a:latin typeface="Garamond"/>
                <a:cs typeface="Garamond"/>
              </a:rPr>
              <a:t>G</a:t>
            </a:r>
            <a:r>
              <a:rPr sz="5400" b="1" spc="4" baseline="3292" dirty="0" smtClean="0">
                <a:solidFill>
                  <a:srgbClr val="AC5EFA"/>
                </a:solidFill>
                <a:latin typeface="Garamond"/>
                <a:cs typeface="Garamond"/>
              </a:rPr>
              <a:t>A</a:t>
            </a:r>
            <a:r>
              <a:rPr sz="5400" b="1" spc="-4" baseline="3292" dirty="0" smtClean="0">
                <a:solidFill>
                  <a:srgbClr val="AC5EFA"/>
                </a:solidFill>
                <a:latin typeface="Garamond"/>
                <a:cs typeface="Garamond"/>
              </a:rPr>
              <a:t>N</a:t>
            </a:r>
            <a:r>
              <a:rPr sz="5400" b="1" spc="0" baseline="3292" dirty="0" smtClean="0">
                <a:solidFill>
                  <a:srgbClr val="AC5EFA"/>
                </a:solidFill>
                <a:latin typeface="Garamond"/>
                <a:cs typeface="Garamond"/>
              </a:rPr>
              <a:t>ISA</a:t>
            </a:r>
            <a:r>
              <a:rPr sz="5400" b="1" spc="-4" baseline="3292" dirty="0" smtClean="0">
                <a:solidFill>
                  <a:srgbClr val="AC5EFA"/>
                </a:solidFill>
                <a:latin typeface="Garamond"/>
                <a:cs typeface="Garamond"/>
              </a:rPr>
              <a:t>T</a:t>
            </a:r>
            <a:r>
              <a:rPr sz="5400" b="1" spc="0" baseline="3292" dirty="0" smtClean="0">
                <a:solidFill>
                  <a:srgbClr val="AC5EFA"/>
                </a:solidFill>
                <a:latin typeface="Garamond"/>
                <a:cs typeface="Garamond"/>
              </a:rPr>
              <a:t>ION</a:t>
            </a:r>
            <a:r>
              <a:rPr sz="5400" b="1" spc="-197" baseline="3292" dirty="0" smtClean="0">
                <a:solidFill>
                  <a:srgbClr val="AC5EFA"/>
                </a:solidFill>
                <a:latin typeface="Garamond"/>
                <a:cs typeface="Garamond"/>
              </a:rPr>
              <a:t> </a:t>
            </a:r>
            <a:r>
              <a:rPr sz="5400" b="1" spc="0" baseline="3292" dirty="0" smtClean="0">
                <a:solidFill>
                  <a:srgbClr val="AC5EFA"/>
                </a:solidFill>
                <a:latin typeface="Garamond"/>
                <a:cs typeface="Garamond"/>
              </a:rPr>
              <a:t>OF</a:t>
            </a:r>
            <a:endParaRPr sz="3600">
              <a:latin typeface="Garamond"/>
              <a:cs typeface="Garamond"/>
            </a:endParaRPr>
          </a:p>
        </p:txBody>
      </p:sp>
      <p:sp>
        <p:nvSpPr>
          <p:cNvPr id="219" name="object 219"/>
          <p:cNvSpPr txBox="1"/>
          <p:nvPr/>
        </p:nvSpPr>
        <p:spPr>
          <a:xfrm>
            <a:off x="5232196" y="665757"/>
            <a:ext cx="3281709" cy="482600"/>
          </a:xfrm>
          <a:prstGeom prst="rect">
            <a:avLst/>
          </a:prstGeom>
        </p:spPr>
        <p:txBody>
          <a:bodyPr wrap="square" lIns="0" tIns="0" rIns="0" bIns="0" rtlCol="0">
            <a:noAutofit/>
          </a:bodyPr>
          <a:lstStyle/>
          <a:p>
            <a:pPr marL="12700">
              <a:lnSpc>
                <a:spcPts val="3800"/>
              </a:lnSpc>
              <a:spcBef>
                <a:spcPts val="190"/>
              </a:spcBef>
            </a:pPr>
            <a:r>
              <a:rPr sz="5400" b="1" spc="9" baseline="3292" dirty="0" smtClean="0">
                <a:solidFill>
                  <a:srgbClr val="AC5EFA"/>
                </a:solidFill>
                <a:latin typeface="Garamond"/>
                <a:cs typeface="Garamond"/>
              </a:rPr>
              <a:t>L</a:t>
            </a:r>
            <a:r>
              <a:rPr sz="5400" b="1" spc="0" baseline="3292" dirty="0" smtClean="0">
                <a:solidFill>
                  <a:srgbClr val="AC5EFA"/>
                </a:solidFill>
                <a:latin typeface="Garamond"/>
                <a:cs typeface="Garamond"/>
              </a:rPr>
              <a:t>AB</a:t>
            </a:r>
            <a:r>
              <a:rPr sz="5400" b="1" spc="-9" baseline="3292" dirty="0" smtClean="0">
                <a:solidFill>
                  <a:srgbClr val="AC5EFA"/>
                </a:solidFill>
                <a:latin typeface="Garamond"/>
                <a:cs typeface="Garamond"/>
              </a:rPr>
              <a:t>O</a:t>
            </a:r>
            <a:r>
              <a:rPr sz="5400" b="1" spc="0" baseline="3292" dirty="0" smtClean="0">
                <a:solidFill>
                  <a:srgbClr val="AC5EFA"/>
                </a:solidFill>
                <a:latin typeface="Garamond"/>
                <a:cs typeface="Garamond"/>
              </a:rPr>
              <a:t>RA</a:t>
            </a:r>
            <a:r>
              <a:rPr sz="5400" b="1" spc="-9" baseline="3292" dirty="0" smtClean="0">
                <a:solidFill>
                  <a:srgbClr val="AC5EFA"/>
                </a:solidFill>
                <a:latin typeface="Garamond"/>
                <a:cs typeface="Garamond"/>
              </a:rPr>
              <a:t>T</a:t>
            </a:r>
            <a:r>
              <a:rPr sz="5400" b="1" spc="0" baseline="3292" dirty="0" smtClean="0">
                <a:solidFill>
                  <a:srgbClr val="AC5EFA"/>
                </a:solidFill>
                <a:latin typeface="Garamond"/>
                <a:cs typeface="Garamond"/>
              </a:rPr>
              <a:t>ORY</a:t>
            </a:r>
            <a:endParaRPr sz="3600">
              <a:latin typeface="Garamond"/>
              <a:cs typeface="Garamond"/>
            </a:endParaRPr>
          </a:p>
        </p:txBody>
      </p:sp>
      <p:sp>
        <p:nvSpPr>
          <p:cNvPr id="220" name="object 220"/>
          <p:cNvSpPr txBox="1"/>
          <p:nvPr/>
        </p:nvSpPr>
        <p:spPr>
          <a:xfrm>
            <a:off x="534669" y="1643763"/>
            <a:ext cx="145634" cy="238760"/>
          </a:xfrm>
          <a:prstGeom prst="rect">
            <a:avLst/>
          </a:prstGeom>
        </p:spPr>
        <p:txBody>
          <a:bodyPr wrap="square" lIns="0" tIns="0" rIns="0" bIns="0" rtlCol="0">
            <a:noAutofit/>
          </a:bodyPr>
          <a:lstStyle/>
          <a:p>
            <a:pPr marL="12700">
              <a:lnSpc>
                <a:spcPts val="1820"/>
              </a:lnSpc>
              <a:spcBef>
                <a:spcPts val="91"/>
              </a:spcBef>
            </a:pPr>
            <a:r>
              <a:rPr sz="2475" spc="5" baseline="1795" dirty="0" smtClean="0">
                <a:solidFill>
                  <a:srgbClr val="FFCC00"/>
                </a:solidFill>
                <a:latin typeface="Garamond"/>
                <a:cs typeface="Garamond"/>
              </a:rPr>
              <a:t>•</a:t>
            </a:r>
            <a:endParaRPr sz="1650">
              <a:latin typeface="Garamond"/>
              <a:cs typeface="Garamond"/>
            </a:endParaRPr>
          </a:p>
        </p:txBody>
      </p:sp>
      <p:sp>
        <p:nvSpPr>
          <p:cNvPr id="221" name="object 221"/>
          <p:cNvSpPr txBox="1"/>
          <p:nvPr/>
        </p:nvSpPr>
        <p:spPr>
          <a:xfrm>
            <a:off x="1193800" y="1632135"/>
            <a:ext cx="2009392" cy="330200"/>
          </a:xfrm>
          <a:prstGeom prst="rect">
            <a:avLst/>
          </a:prstGeom>
        </p:spPr>
        <p:txBody>
          <a:bodyPr wrap="square" lIns="0" tIns="0" rIns="0" bIns="0" rtlCol="0">
            <a:noAutofit/>
          </a:bodyPr>
          <a:lstStyle/>
          <a:p>
            <a:pPr marL="12700">
              <a:lnSpc>
                <a:spcPts val="2570"/>
              </a:lnSpc>
              <a:spcBef>
                <a:spcPts val="128"/>
              </a:spcBef>
            </a:pPr>
            <a:r>
              <a:rPr sz="3600" b="1" spc="0" baseline="2469" dirty="0" smtClean="0">
                <a:solidFill>
                  <a:srgbClr val="FFFFFF"/>
                </a:solidFill>
                <a:latin typeface="Garamond"/>
                <a:cs typeface="Garamond"/>
              </a:rPr>
              <a:t>TIME</a:t>
            </a:r>
            <a:r>
              <a:rPr sz="3600" b="1" spc="-64" baseline="2469" dirty="0" smtClean="0">
                <a:solidFill>
                  <a:srgbClr val="FFFFFF"/>
                </a:solidFill>
                <a:latin typeface="Garamond"/>
                <a:cs typeface="Garamond"/>
              </a:rPr>
              <a:t> </a:t>
            </a:r>
            <a:r>
              <a:rPr sz="3600" b="1" spc="9" baseline="2469" dirty="0" smtClean="0">
                <a:solidFill>
                  <a:srgbClr val="FFFFFF"/>
                </a:solidFill>
                <a:latin typeface="Garamond"/>
                <a:cs typeface="Garamond"/>
              </a:rPr>
              <a:t>T</a:t>
            </a:r>
            <a:r>
              <a:rPr sz="3600" b="1" spc="-4" baseline="2469" dirty="0" smtClean="0">
                <a:solidFill>
                  <a:srgbClr val="FFFFFF"/>
                </a:solidFill>
                <a:latin typeface="Garamond"/>
                <a:cs typeface="Garamond"/>
              </a:rPr>
              <a:t>ABL</a:t>
            </a:r>
            <a:r>
              <a:rPr sz="3600" b="1" spc="0" baseline="2469" dirty="0" smtClean="0">
                <a:solidFill>
                  <a:srgbClr val="FFFFFF"/>
                </a:solidFill>
                <a:latin typeface="Garamond"/>
                <a:cs typeface="Garamond"/>
              </a:rPr>
              <a:t>E</a:t>
            </a:r>
            <a:endParaRPr sz="2400">
              <a:latin typeface="Garamond"/>
              <a:cs typeface="Garamond"/>
            </a:endParaRPr>
          </a:p>
        </p:txBody>
      </p:sp>
      <p:sp>
        <p:nvSpPr>
          <p:cNvPr id="222" name="object 222"/>
          <p:cNvSpPr txBox="1"/>
          <p:nvPr/>
        </p:nvSpPr>
        <p:spPr>
          <a:xfrm>
            <a:off x="1595119" y="2349638"/>
            <a:ext cx="256756" cy="254000"/>
          </a:xfrm>
          <a:prstGeom prst="rect">
            <a:avLst/>
          </a:prstGeom>
        </p:spPr>
        <p:txBody>
          <a:bodyPr wrap="square" lIns="0" tIns="0" rIns="0" bIns="0" rtlCol="0">
            <a:noAutofit/>
          </a:bodyPr>
          <a:lstStyle/>
          <a:p>
            <a:pPr marL="12700">
              <a:lnSpc>
                <a:spcPts val="1955"/>
              </a:lnSpc>
              <a:spcBef>
                <a:spcPts val="97"/>
              </a:spcBef>
            </a:pPr>
            <a:r>
              <a:rPr sz="2700" spc="4" baseline="3292" dirty="0" smtClean="0">
                <a:solidFill>
                  <a:srgbClr val="FFFFFF"/>
                </a:solidFill>
                <a:latin typeface="Garamond"/>
                <a:cs typeface="Garamond"/>
              </a:rPr>
              <a:t>(</a:t>
            </a:r>
            <a:r>
              <a:rPr sz="2700" spc="-14" baseline="3292" dirty="0" smtClean="0">
                <a:solidFill>
                  <a:srgbClr val="FFFFFF"/>
                </a:solidFill>
                <a:latin typeface="Garamond"/>
                <a:cs typeface="Garamond"/>
              </a:rPr>
              <a:t>i</a:t>
            </a:r>
            <a:r>
              <a:rPr sz="2700" spc="0" baseline="3292" dirty="0" smtClean="0">
                <a:solidFill>
                  <a:srgbClr val="FFFFFF"/>
                </a:solidFill>
                <a:latin typeface="Garamond"/>
                <a:cs typeface="Garamond"/>
              </a:rPr>
              <a:t>)</a:t>
            </a:r>
            <a:endParaRPr sz="1800">
              <a:latin typeface="Garamond"/>
              <a:cs typeface="Garamond"/>
            </a:endParaRPr>
          </a:p>
        </p:txBody>
      </p:sp>
      <p:sp>
        <p:nvSpPr>
          <p:cNvPr id="223" name="object 223"/>
          <p:cNvSpPr txBox="1"/>
          <p:nvPr/>
        </p:nvSpPr>
        <p:spPr>
          <a:xfrm>
            <a:off x="2012950" y="2349638"/>
            <a:ext cx="3125572" cy="254000"/>
          </a:xfrm>
          <a:prstGeom prst="rect">
            <a:avLst/>
          </a:prstGeom>
        </p:spPr>
        <p:txBody>
          <a:bodyPr wrap="square" lIns="0" tIns="0" rIns="0" bIns="0" rtlCol="0">
            <a:noAutofit/>
          </a:bodyPr>
          <a:lstStyle/>
          <a:p>
            <a:pPr marL="12700">
              <a:lnSpc>
                <a:spcPts val="1955"/>
              </a:lnSpc>
              <a:spcBef>
                <a:spcPts val="97"/>
              </a:spcBef>
            </a:pPr>
            <a:r>
              <a:rPr sz="2700" b="1" spc="-4" baseline="3292" dirty="0" smtClean="0">
                <a:solidFill>
                  <a:srgbClr val="FFFFFF"/>
                </a:solidFill>
                <a:latin typeface="Garamond"/>
                <a:cs typeface="Garamond"/>
              </a:rPr>
              <a:t>c</a:t>
            </a:r>
            <a:r>
              <a:rPr sz="2700" b="1" spc="0" baseline="3292" dirty="0" smtClean="0">
                <a:solidFill>
                  <a:srgbClr val="FFFFFF"/>
                </a:solidFill>
                <a:latin typeface="Garamond"/>
                <a:cs typeface="Garamond"/>
              </a:rPr>
              <a:t>om</a:t>
            </a:r>
            <a:r>
              <a:rPr sz="2700" b="1" spc="4" baseline="3292" dirty="0" smtClean="0">
                <a:solidFill>
                  <a:srgbClr val="FFFFFF"/>
                </a:solidFill>
                <a:latin typeface="Garamond"/>
                <a:cs typeface="Garamond"/>
              </a:rPr>
              <a:t>p</a:t>
            </a:r>
            <a:r>
              <a:rPr sz="2700" b="1" spc="-4" baseline="3292" dirty="0" smtClean="0">
                <a:solidFill>
                  <a:srgbClr val="FFFFFF"/>
                </a:solidFill>
                <a:latin typeface="Garamond"/>
                <a:cs typeface="Garamond"/>
              </a:rPr>
              <a:t>i</a:t>
            </a:r>
            <a:r>
              <a:rPr sz="2700" b="1" spc="-9" baseline="3292" dirty="0" smtClean="0">
                <a:solidFill>
                  <a:srgbClr val="FFFFFF"/>
                </a:solidFill>
                <a:latin typeface="Garamond"/>
                <a:cs typeface="Garamond"/>
              </a:rPr>
              <a:t>l</a:t>
            </a:r>
            <a:r>
              <a:rPr sz="2700" b="1" spc="4" baseline="3292" dirty="0" smtClean="0">
                <a:solidFill>
                  <a:srgbClr val="FFFFFF"/>
                </a:solidFill>
                <a:latin typeface="Garamond"/>
                <a:cs typeface="Garamond"/>
              </a:rPr>
              <a:t>a</a:t>
            </a:r>
            <a:r>
              <a:rPr sz="2700" b="1" spc="-4" baseline="3292" dirty="0" smtClean="0">
                <a:solidFill>
                  <a:srgbClr val="FFFFFF"/>
                </a:solidFill>
                <a:latin typeface="Garamond"/>
                <a:cs typeface="Garamond"/>
              </a:rPr>
              <a:t>t</a:t>
            </a:r>
            <a:r>
              <a:rPr sz="2700" b="1" spc="0" baseline="3292" dirty="0" smtClean="0">
                <a:solidFill>
                  <a:srgbClr val="FFFFFF"/>
                </a:solidFill>
                <a:latin typeface="Garamond"/>
                <a:cs typeface="Garamond"/>
              </a:rPr>
              <a:t>i</a:t>
            </a:r>
            <a:r>
              <a:rPr sz="2700" b="1" spc="-4" baseline="3292" dirty="0" smtClean="0">
                <a:solidFill>
                  <a:srgbClr val="FFFFFF"/>
                </a:solidFill>
                <a:latin typeface="Garamond"/>
                <a:cs typeface="Garamond"/>
              </a:rPr>
              <a:t>o</a:t>
            </a:r>
            <a:r>
              <a:rPr sz="2700" b="1" spc="0" baseline="3292" dirty="0" smtClean="0">
                <a:solidFill>
                  <a:srgbClr val="FFFFFF"/>
                </a:solidFill>
                <a:latin typeface="Garamond"/>
                <a:cs typeface="Garamond"/>
              </a:rPr>
              <a:t>n</a:t>
            </a:r>
            <a:r>
              <a:rPr sz="2700" b="1" spc="-52" baseline="3292" dirty="0" smtClean="0">
                <a:solidFill>
                  <a:srgbClr val="FFFFFF"/>
                </a:solidFill>
                <a:latin typeface="Garamond"/>
                <a:cs typeface="Garamond"/>
              </a:rPr>
              <a:t> </a:t>
            </a:r>
            <a:r>
              <a:rPr sz="2700" b="1" spc="0" baseline="3292" dirty="0" smtClean="0">
                <a:solidFill>
                  <a:srgbClr val="FFFFFF"/>
                </a:solidFill>
                <a:latin typeface="Garamond"/>
                <a:cs typeface="Garamond"/>
              </a:rPr>
              <a:t>of</a:t>
            </a:r>
            <a:r>
              <a:rPr sz="2700" b="1" spc="-4" baseline="3292" dirty="0" smtClean="0">
                <a:solidFill>
                  <a:srgbClr val="FFFFFF"/>
                </a:solidFill>
                <a:latin typeface="Garamond"/>
                <a:cs typeface="Garamond"/>
              </a:rPr>
              <a:t> </a:t>
            </a:r>
            <a:r>
              <a:rPr sz="2700" b="1" spc="-9" baseline="3292" dirty="0" smtClean="0">
                <a:solidFill>
                  <a:srgbClr val="FFFFFF"/>
                </a:solidFill>
                <a:latin typeface="Garamond"/>
                <a:cs typeface="Garamond"/>
              </a:rPr>
              <a:t>s</a:t>
            </a:r>
            <a:r>
              <a:rPr sz="2700" b="1" spc="-4" baseline="3292" dirty="0" smtClean="0">
                <a:solidFill>
                  <a:srgbClr val="FFFFFF"/>
                </a:solidFill>
                <a:latin typeface="Garamond"/>
                <a:cs typeface="Garamond"/>
              </a:rPr>
              <a:t>c</a:t>
            </a:r>
            <a:r>
              <a:rPr sz="2700" b="1" spc="4" baseline="3292" dirty="0" smtClean="0">
                <a:solidFill>
                  <a:srgbClr val="FFFFFF"/>
                </a:solidFill>
                <a:latin typeface="Garamond"/>
                <a:cs typeface="Garamond"/>
              </a:rPr>
              <a:t>h</a:t>
            </a:r>
            <a:r>
              <a:rPr sz="2700" b="1" spc="-4" baseline="3292" dirty="0" smtClean="0">
                <a:solidFill>
                  <a:srgbClr val="FFFFFF"/>
                </a:solidFill>
                <a:latin typeface="Garamond"/>
                <a:cs typeface="Garamond"/>
              </a:rPr>
              <a:t>o</a:t>
            </a:r>
            <a:r>
              <a:rPr sz="2700" b="1" spc="0" baseline="3292" dirty="0" smtClean="0">
                <a:solidFill>
                  <a:srgbClr val="FFFFFF"/>
                </a:solidFill>
                <a:latin typeface="Garamond"/>
                <a:cs typeface="Garamond"/>
              </a:rPr>
              <a:t>ol</a:t>
            </a:r>
            <a:r>
              <a:rPr sz="2700" b="1" spc="-24" baseline="3292" dirty="0" smtClean="0">
                <a:solidFill>
                  <a:srgbClr val="FFFFFF"/>
                </a:solidFill>
                <a:latin typeface="Garamond"/>
                <a:cs typeface="Garamond"/>
              </a:rPr>
              <a:t> </a:t>
            </a:r>
            <a:r>
              <a:rPr sz="2700" b="1" spc="-4" baseline="3292" dirty="0" smtClean="0">
                <a:solidFill>
                  <a:srgbClr val="FFFFFF"/>
                </a:solidFill>
                <a:latin typeface="Garamond"/>
                <a:cs typeface="Garamond"/>
              </a:rPr>
              <a:t>ti</a:t>
            </a:r>
            <a:r>
              <a:rPr sz="2700" b="1" spc="9" baseline="3292" dirty="0" smtClean="0">
                <a:solidFill>
                  <a:srgbClr val="FFFFFF"/>
                </a:solidFill>
                <a:latin typeface="Garamond"/>
                <a:cs typeface="Garamond"/>
              </a:rPr>
              <a:t>m</a:t>
            </a:r>
            <a:r>
              <a:rPr sz="2700" b="1" spc="-14" baseline="3292" dirty="0" smtClean="0">
                <a:solidFill>
                  <a:srgbClr val="FFFFFF"/>
                </a:solidFill>
                <a:latin typeface="Garamond"/>
                <a:cs typeface="Garamond"/>
              </a:rPr>
              <a:t>e</a:t>
            </a:r>
            <a:r>
              <a:rPr sz="2700" b="1" spc="4" baseline="3292" dirty="0" smtClean="0">
                <a:solidFill>
                  <a:srgbClr val="FFFFFF"/>
                </a:solidFill>
                <a:latin typeface="Garamond"/>
                <a:cs typeface="Garamond"/>
              </a:rPr>
              <a:t>t</a:t>
            </a:r>
            <a:r>
              <a:rPr sz="2700" b="1" spc="0" baseline="3292" dirty="0" smtClean="0">
                <a:solidFill>
                  <a:srgbClr val="FFFFFF"/>
                </a:solidFill>
                <a:latin typeface="Garamond"/>
                <a:cs typeface="Garamond"/>
              </a:rPr>
              <a:t>a</a:t>
            </a:r>
            <a:r>
              <a:rPr sz="2700" b="1" spc="4" baseline="3292" dirty="0" smtClean="0">
                <a:solidFill>
                  <a:srgbClr val="FFFFFF"/>
                </a:solidFill>
                <a:latin typeface="Garamond"/>
                <a:cs typeface="Garamond"/>
              </a:rPr>
              <a:t>b</a:t>
            </a:r>
            <a:r>
              <a:rPr sz="2700" b="1" spc="0" baseline="3292" dirty="0" smtClean="0">
                <a:solidFill>
                  <a:srgbClr val="FFFFFF"/>
                </a:solidFill>
                <a:latin typeface="Garamond"/>
                <a:cs typeface="Garamond"/>
              </a:rPr>
              <a:t>le</a:t>
            </a:r>
            <a:endParaRPr sz="1800">
              <a:latin typeface="Garamond"/>
              <a:cs typeface="Garamond"/>
            </a:endParaRPr>
          </a:p>
        </p:txBody>
      </p:sp>
      <p:sp>
        <p:nvSpPr>
          <p:cNvPr id="224" name="object 224"/>
          <p:cNvSpPr txBox="1"/>
          <p:nvPr/>
        </p:nvSpPr>
        <p:spPr>
          <a:xfrm>
            <a:off x="1518919" y="2626498"/>
            <a:ext cx="362484" cy="254000"/>
          </a:xfrm>
          <a:prstGeom prst="rect">
            <a:avLst/>
          </a:prstGeom>
        </p:spPr>
        <p:txBody>
          <a:bodyPr wrap="square" lIns="0" tIns="0" rIns="0" bIns="0" rtlCol="0">
            <a:noAutofit/>
          </a:bodyPr>
          <a:lstStyle/>
          <a:p>
            <a:pPr marL="12700">
              <a:lnSpc>
                <a:spcPts val="1955"/>
              </a:lnSpc>
              <a:spcBef>
                <a:spcPts val="97"/>
              </a:spcBef>
            </a:pPr>
            <a:r>
              <a:rPr sz="2700" b="1" spc="0" baseline="3292" dirty="0" smtClean="0">
                <a:solidFill>
                  <a:srgbClr val="FFFFFF"/>
                </a:solidFill>
                <a:latin typeface="Garamond"/>
                <a:cs typeface="Garamond"/>
              </a:rPr>
              <a:t>(</a:t>
            </a:r>
            <a:r>
              <a:rPr sz="2700" b="1" spc="-4" baseline="3292" dirty="0" smtClean="0">
                <a:solidFill>
                  <a:srgbClr val="FFFFFF"/>
                </a:solidFill>
                <a:latin typeface="Garamond"/>
                <a:cs typeface="Garamond"/>
              </a:rPr>
              <a:t>i</a:t>
            </a:r>
            <a:r>
              <a:rPr sz="2700" b="1" spc="0" baseline="3292" dirty="0" smtClean="0">
                <a:solidFill>
                  <a:srgbClr val="FFFFFF"/>
                </a:solidFill>
                <a:latin typeface="Garamond"/>
                <a:cs typeface="Garamond"/>
              </a:rPr>
              <a:t>i)</a:t>
            </a:r>
            <a:endParaRPr sz="1800">
              <a:latin typeface="Garamond"/>
              <a:cs typeface="Garamond"/>
            </a:endParaRPr>
          </a:p>
        </p:txBody>
      </p:sp>
      <p:sp>
        <p:nvSpPr>
          <p:cNvPr id="225" name="object 225"/>
          <p:cNvSpPr txBox="1"/>
          <p:nvPr/>
        </p:nvSpPr>
        <p:spPr>
          <a:xfrm>
            <a:off x="1982470" y="2626498"/>
            <a:ext cx="2023491" cy="254000"/>
          </a:xfrm>
          <a:prstGeom prst="rect">
            <a:avLst/>
          </a:prstGeom>
        </p:spPr>
        <p:txBody>
          <a:bodyPr wrap="square" lIns="0" tIns="0" rIns="0" bIns="0" rtlCol="0">
            <a:noAutofit/>
          </a:bodyPr>
          <a:lstStyle/>
          <a:p>
            <a:pPr marL="12700">
              <a:lnSpc>
                <a:spcPts val="1955"/>
              </a:lnSpc>
              <a:spcBef>
                <a:spcPts val="97"/>
              </a:spcBef>
            </a:pPr>
            <a:r>
              <a:rPr sz="2700" b="1" spc="-4" baseline="3292" dirty="0" smtClean="0">
                <a:solidFill>
                  <a:srgbClr val="FFFFFF"/>
                </a:solidFill>
                <a:latin typeface="Garamond"/>
                <a:cs typeface="Garamond"/>
              </a:rPr>
              <a:t>D</a:t>
            </a:r>
            <a:r>
              <a:rPr sz="2700" b="1" spc="0" baseline="3292" dirty="0" smtClean="0">
                <a:solidFill>
                  <a:srgbClr val="FFFFFF"/>
                </a:solidFill>
                <a:latin typeface="Garamond"/>
                <a:cs typeface="Garamond"/>
              </a:rPr>
              <a:t>i</a:t>
            </a:r>
            <a:r>
              <a:rPr sz="2700" b="1" spc="-9" baseline="3292" dirty="0" smtClean="0">
                <a:solidFill>
                  <a:srgbClr val="FFFFFF"/>
                </a:solidFill>
                <a:latin typeface="Garamond"/>
                <a:cs typeface="Garamond"/>
              </a:rPr>
              <a:t>s</a:t>
            </a:r>
            <a:r>
              <a:rPr sz="2700" b="1" spc="4" baseline="3292" dirty="0" smtClean="0">
                <a:solidFill>
                  <a:srgbClr val="FFFFFF"/>
                </a:solidFill>
                <a:latin typeface="Garamond"/>
                <a:cs typeface="Garamond"/>
              </a:rPr>
              <a:t>p</a:t>
            </a:r>
            <a:r>
              <a:rPr sz="2700" b="1" spc="0" baseline="3292" dirty="0" smtClean="0">
                <a:solidFill>
                  <a:srgbClr val="FFFFFF"/>
                </a:solidFill>
                <a:latin typeface="Garamond"/>
                <a:cs typeface="Garamond"/>
              </a:rPr>
              <a:t>lay</a:t>
            </a:r>
            <a:r>
              <a:rPr sz="2700" b="1" spc="-10" baseline="3292" dirty="0" smtClean="0">
                <a:solidFill>
                  <a:srgbClr val="FFFFFF"/>
                </a:solidFill>
                <a:latin typeface="Garamond"/>
                <a:cs typeface="Garamond"/>
              </a:rPr>
              <a:t> </a:t>
            </a:r>
            <a:r>
              <a:rPr sz="2700" b="1" spc="-4" baseline="3292" dirty="0" smtClean="0">
                <a:solidFill>
                  <a:srgbClr val="FFFFFF"/>
                </a:solidFill>
                <a:latin typeface="Garamond"/>
                <a:cs typeface="Garamond"/>
              </a:rPr>
              <a:t>o</a:t>
            </a:r>
            <a:r>
              <a:rPr sz="2700" b="1" spc="0" baseline="3292" dirty="0" smtClean="0">
                <a:solidFill>
                  <a:srgbClr val="FFFFFF"/>
                </a:solidFill>
                <a:latin typeface="Garamond"/>
                <a:cs typeface="Garamond"/>
              </a:rPr>
              <a:t>f</a:t>
            </a:r>
            <a:r>
              <a:rPr sz="2700" b="1" spc="-4" baseline="3292" dirty="0" smtClean="0">
                <a:solidFill>
                  <a:srgbClr val="FFFFFF"/>
                </a:solidFill>
                <a:latin typeface="Garamond"/>
                <a:cs typeface="Garamond"/>
              </a:rPr>
              <a:t> ti</a:t>
            </a:r>
            <a:r>
              <a:rPr sz="2700" b="1" spc="9" baseline="3292" dirty="0" smtClean="0">
                <a:solidFill>
                  <a:srgbClr val="FFFFFF"/>
                </a:solidFill>
                <a:latin typeface="Garamond"/>
                <a:cs typeface="Garamond"/>
              </a:rPr>
              <a:t>m</a:t>
            </a:r>
            <a:r>
              <a:rPr sz="2700" b="1" spc="-4" baseline="3292" dirty="0" smtClean="0">
                <a:solidFill>
                  <a:srgbClr val="FFFFFF"/>
                </a:solidFill>
                <a:latin typeface="Garamond"/>
                <a:cs typeface="Garamond"/>
              </a:rPr>
              <a:t>et</a:t>
            </a:r>
            <a:r>
              <a:rPr sz="2700" b="1" spc="4" baseline="3292" dirty="0" smtClean="0">
                <a:solidFill>
                  <a:srgbClr val="FFFFFF"/>
                </a:solidFill>
                <a:latin typeface="Garamond"/>
                <a:cs typeface="Garamond"/>
              </a:rPr>
              <a:t>a</a:t>
            </a:r>
            <a:r>
              <a:rPr sz="2700" b="1" spc="-4" baseline="3292" dirty="0" smtClean="0">
                <a:solidFill>
                  <a:srgbClr val="FFFFFF"/>
                </a:solidFill>
                <a:latin typeface="Garamond"/>
                <a:cs typeface="Garamond"/>
              </a:rPr>
              <a:t>b</a:t>
            </a:r>
            <a:r>
              <a:rPr sz="2700" b="1" spc="0" baseline="3292" dirty="0" smtClean="0">
                <a:solidFill>
                  <a:srgbClr val="FFFFFF"/>
                </a:solidFill>
                <a:latin typeface="Garamond"/>
                <a:cs typeface="Garamond"/>
              </a:rPr>
              <a:t>le</a:t>
            </a:r>
            <a:endParaRPr sz="1800">
              <a:latin typeface="Garamond"/>
              <a:cs typeface="Garamond"/>
            </a:endParaRPr>
          </a:p>
        </p:txBody>
      </p:sp>
      <p:sp>
        <p:nvSpPr>
          <p:cNvPr id="226" name="object 226"/>
          <p:cNvSpPr txBox="1"/>
          <p:nvPr/>
        </p:nvSpPr>
        <p:spPr>
          <a:xfrm>
            <a:off x="1193800" y="3123931"/>
            <a:ext cx="2099119" cy="279400"/>
          </a:xfrm>
          <a:prstGeom prst="rect">
            <a:avLst/>
          </a:prstGeom>
        </p:spPr>
        <p:txBody>
          <a:bodyPr wrap="square" lIns="0" tIns="0" rIns="0" bIns="0" rtlCol="0">
            <a:noAutofit/>
          </a:bodyPr>
          <a:lstStyle/>
          <a:p>
            <a:pPr marL="12700">
              <a:lnSpc>
                <a:spcPts val="2160"/>
              </a:lnSpc>
              <a:spcBef>
                <a:spcPts val="108"/>
              </a:spcBef>
            </a:pPr>
            <a:r>
              <a:rPr sz="3000" b="1" spc="0" baseline="2962" dirty="0" smtClean="0">
                <a:solidFill>
                  <a:srgbClr val="FFFFFF"/>
                </a:solidFill>
                <a:latin typeface="Garamond"/>
                <a:cs typeface="Garamond"/>
              </a:rPr>
              <a:t>N</a:t>
            </a:r>
            <a:r>
              <a:rPr sz="3000" b="1" spc="-4" baseline="2962" dirty="0" smtClean="0">
                <a:solidFill>
                  <a:srgbClr val="FFFFFF"/>
                </a:solidFill>
                <a:latin typeface="Garamond"/>
                <a:cs typeface="Garamond"/>
              </a:rPr>
              <a:t>O</a:t>
            </a:r>
            <a:r>
              <a:rPr sz="3000" b="1" spc="4" baseline="2962" dirty="0" smtClean="0">
                <a:solidFill>
                  <a:srgbClr val="FFFFFF"/>
                </a:solidFill>
                <a:latin typeface="Garamond"/>
                <a:cs typeface="Garamond"/>
              </a:rPr>
              <a:t>T</a:t>
            </a:r>
            <a:r>
              <a:rPr sz="3000" b="1" spc="0" baseline="2962" dirty="0" smtClean="0">
                <a:solidFill>
                  <a:srgbClr val="FFFFFF"/>
                </a:solidFill>
                <a:latin typeface="Garamond"/>
                <a:cs typeface="Garamond"/>
              </a:rPr>
              <a:t>ICE</a:t>
            </a:r>
            <a:r>
              <a:rPr sz="3000" b="1" spc="-46" baseline="2962" dirty="0" smtClean="0">
                <a:solidFill>
                  <a:srgbClr val="FFFFFF"/>
                </a:solidFill>
                <a:latin typeface="Garamond"/>
                <a:cs typeface="Garamond"/>
              </a:rPr>
              <a:t> </a:t>
            </a:r>
            <a:r>
              <a:rPr sz="3000" b="1" spc="4" baseline="2962" dirty="0" smtClean="0">
                <a:solidFill>
                  <a:srgbClr val="FFFFFF"/>
                </a:solidFill>
                <a:latin typeface="Garamond"/>
                <a:cs typeface="Garamond"/>
              </a:rPr>
              <a:t>B</a:t>
            </a:r>
            <a:r>
              <a:rPr sz="3000" b="1" spc="-4" baseline="2962" dirty="0" smtClean="0">
                <a:solidFill>
                  <a:srgbClr val="FFFFFF"/>
                </a:solidFill>
                <a:latin typeface="Garamond"/>
                <a:cs typeface="Garamond"/>
              </a:rPr>
              <a:t>O</a:t>
            </a:r>
            <a:r>
              <a:rPr sz="3000" b="1" spc="4" baseline="2962" dirty="0" smtClean="0">
                <a:solidFill>
                  <a:srgbClr val="FFFFFF"/>
                </a:solidFill>
                <a:latin typeface="Garamond"/>
                <a:cs typeface="Garamond"/>
              </a:rPr>
              <a:t>A</a:t>
            </a:r>
            <a:r>
              <a:rPr sz="3000" b="1" spc="0" baseline="2962" dirty="0" smtClean="0">
                <a:solidFill>
                  <a:srgbClr val="FFFFFF"/>
                </a:solidFill>
                <a:latin typeface="Garamond"/>
                <a:cs typeface="Garamond"/>
              </a:rPr>
              <a:t>RD</a:t>
            </a:r>
            <a:endParaRPr sz="2000">
              <a:latin typeface="Garamond"/>
              <a:cs typeface="Garamond"/>
            </a:endParaRPr>
          </a:p>
        </p:txBody>
      </p:sp>
      <p:sp>
        <p:nvSpPr>
          <p:cNvPr id="227" name="object 227"/>
          <p:cNvSpPr txBox="1"/>
          <p:nvPr/>
        </p:nvSpPr>
        <p:spPr>
          <a:xfrm>
            <a:off x="534669" y="3134044"/>
            <a:ext cx="127711" cy="203200"/>
          </a:xfrm>
          <a:prstGeom prst="rect">
            <a:avLst/>
          </a:prstGeom>
        </p:spPr>
        <p:txBody>
          <a:bodyPr wrap="square" lIns="0" tIns="0" rIns="0" bIns="0" rtlCol="0">
            <a:noAutofit/>
          </a:bodyPr>
          <a:lstStyle/>
          <a:p>
            <a:pPr marL="12700">
              <a:lnSpc>
                <a:spcPts val="1540"/>
              </a:lnSpc>
              <a:spcBef>
                <a:spcPts val="77"/>
              </a:spcBef>
            </a:pPr>
            <a:r>
              <a:rPr sz="2100" spc="0" baseline="2116" dirty="0" smtClean="0">
                <a:solidFill>
                  <a:srgbClr val="FFCC00"/>
                </a:solidFill>
                <a:latin typeface="Garamond"/>
                <a:cs typeface="Garamond"/>
              </a:rPr>
              <a:t>•</a:t>
            </a:r>
            <a:endParaRPr sz="1400">
              <a:latin typeface="Garamond"/>
              <a:cs typeface="Garamond"/>
            </a:endParaRPr>
          </a:p>
        </p:txBody>
      </p:sp>
      <p:sp>
        <p:nvSpPr>
          <p:cNvPr id="228" name="object 228"/>
          <p:cNvSpPr txBox="1"/>
          <p:nvPr/>
        </p:nvSpPr>
        <p:spPr>
          <a:xfrm>
            <a:off x="1193800" y="3737340"/>
            <a:ext cx="1292732" cy="279400"/>
          </a:xfrm>
          <a:prstGeom prst="rect">
            <a:avLst/>
          </a:prstGeom>
        </p:spPr>
        <p:txBody>
          <a:bodyPr wrap="square" lIns="0" tIns="0" rIns="0" bIns="0" rtlCol="0">
            <a:noAutofit/>
          </a:bodyPr>
          <a:lstStyle/>
          <a:p>
            <a:pPr marL="12700">
              <a:lnSpc>
                <a:spcPts val="2160"/>
              </a:lnSpc>
              <a:spcBef>
                <a:spcPts val="108"/>
              </a:spcBef>
            </a:pPr>
            <a:r>
              <a:rPr sz="3000" b="1" spc="0" baseline="2962" dirty="0" smtClean="0">
                <a:solidFill>
                  <a:srgbClr val="FFFFFF"/>
                </a:solidFill>
                <a:latin typeface="Garamond"/>
                <a:cs typeface="Garamond"/>
              </a:rPr>
              <a:t>ST</a:t>
            </a:r>
            <a:r>
              <a:rPr sz="3000" b="1" spc="-4" baseline="2962" dirty="0" smtClean="0">
                <a:solidFill>
                  <a:srgbClr val="FFFFFF"/>
                </a:solidFill>
                <a:latin typeface="Garamond"/>
                <a:cs typeface="Garamond"/>
              </a:rPr>
              <a:t>O</a:t>
            </a:r>
            <a:r>
              <a:rPr sz="3000" b="1" spc="0" baseline="2962" dirty="0" smtClean="0">
                <a:solidFill>
                  <a:srgbClr val="FFFFFF"/>
                </a:solidFill>
                <a:latin typeface="Garamond"/>
                <a:cs typeface="Garamond"/>
              </a:rPr>
              <a:t>R</a:t>
            </a:r>
            <a:r>
              <a:rPr sz="3000" b="1" spc="4" baseline="2962" dirty="0" smtClean="0">
                <a:solidFill>
                  <a:srgbClr val="FFFFFF"/>
                </a:solidFill>
                <a:latin typeface="Garamond"/>
                <a:cs typeface="Garamond"/>
              </a:rPr>
              <a:t>A</a:t>
            </a:r>
            <a:r>
              <a:rPr sz="3000" b="1" spc="9" baseline="2962" dirty="0" smtClean="0">
                <a:solidFill>
                  <a:srgbClr val="FFFFFF"/>
                </a:solidFill>
                <a:latin typeface="Garamond"/>
                <a:cs typeface="Garamond"/>
              </a:rPr>
              <a:t>G</a:t>
            </a:r>
            <a:r>
              <a:rPr sz="3000" b="1" spc="0" baseline="2962" dirty="0" smtClean="0">
                <a:solidFill>
                  <a:srgbClr val="FFFFFF"/>
                </a:solidFill>
                <a:latin typeface="Garamond"/>
                <a:cs typeface="Garamond"/>
              </a:rPr>
              <a:t>E</a:t>
            </a:r>
            <a:endParaRPr sz="2000">
              <a:latin typeface="Garamond"/>
              <a:cs typeface="Garamond"/>
            </a:endParaRPr>
          </a:p>
        </p:txBody>
      </p:sp>
      <p:sp>
        <p:nvSpPr>
          <p:cNvPr id="229" name="object 229"/>
          <p:cNvSpPr txBox="1"/>
          <p:nvPr/>
        </p:nvSpPr>
        <p:spPr>
          <a:xfrm>
            <a:off x="2473960" y="3737340"/>
            <a:ext cx="1089534" cy="279400"/>
          </a:xfrm>
          <a:prstGeom prst="rect">
            <a:avLst/>
          </a:prstGeom>
        </p:spPr>
        <p:txBody>
          <a:bodyPr wrap="square" lIns="0" tIns="0" rIns="0" bIns="0" rtlCol="0">
            <a:noAutofit/>
          </a:bodyPr>
          <a:lstStyle/>
          <a:p>
            <a:pPr marL="12700">
              <a:lnSpc>
                <a:spcPts val="2160"/>
              </a:lnSpc>
              <a:spcBef>
                <a:spcPts val="108"/>
              </a:spcBef>
            </a:pPr>
            <a:r>
              <a:rPr sz="3000" b="1" spc="0" baseline="2962" dirty="0" smtClean="0">
                <a:solidFill>
                  <a:srgbClr val="FFFFFF"/>
                </a:solidFill>
                <a:latin typeface="Garamond"/>
                <a:cs typeface="Garamond"/>
              </a:rPr>
              <a:t>S</a:t>
            </a:r>
            <a:r>
              <a:rPr sz="3000" b="1" spc="4" baseline="2962" dirty="0" smtClean="0">
                <a:solidFill>
                  <a:srgbClr val="FFFFFF"/>
                </a:solidFill>
                <a:latin typeface="Garamond"/>
                <a:cs typeface="Garamond"/>
              </a:rPr>
              <a:t>Y</a:t>
            </a:r>
            <a:r>
              <a:rPr sz="3000" b="1" spc="0" baseline="2962" dirty="0" smtClean="0">
                <a:solidFill>
                  <a:srgbClr val="FFFFFF"/>
                </a:solidFill>
                <a:latin typeface="Garamond"/>
                <a:cs typeface="Garamond"/>
              </a:rPr>
              <a:t>ST</a:t>
            </a:r>
            <a:r>
              <a:rPr sz="3000" b="1" spc="-4" baseline="2962" dirty="0" smtClean="0">
                <a:solidFill>
                  <a:srgbClr val="FFFFFF"/>
                </a:solidFill>
                <a:latin typeface="Garamond"/>
                <a:cs typeface="Garamond"/>
              </a:rPr>
              <a:t>E</a:t>
            </a:r>
            <a:r>
              <a:rPr sz="3000" b="1" spc="0" baseline="2962" dirty="0" smtClean="0">
                <a:solidFill>
                  <a:srgbClr val="FFFFFF"/>
                </a:solidFill>
                <a:latin typeface="Garamond"/>
                <a:cs typeface="Garamond"/>
              </a:rPr>
              <a:t>M</a:t>
            </a:r>
            <a:endParaRPr sz="2000">
              <a:latin typeface="Garamond"/>
              <a:cs typeface="Garamond"/>
            </a:endParaRPr>
          </a:p>
        </p:txBody>
      </p:sp>
      <p:sp>
        <p:nvSpPr>
          <p:cNvPr id="230" name="object 230"/>
          <p:cNvSpPr txBox="1"/>
          <p:nvPr/>
        </p:nvSpPr>
        <p:spPr>
          <a:xfrm>
            <a:off x="534669" y="3747454"/>
            <a:ext cx="127711" cy="203200"/>
          </a:xfrm>
          <a:prstGeom prst="rect">
            <a:avLst/>
          </a:prstGeom>
        </p:spPr>
        <p:txBody>
          <a:bodyPr wrap="square" lIns="0" tIns="0" rIns="0" bIns="0" rtlCol="0">
            <a:noAutofit/>
          </a:bodyPr>
          <a:lstStyle/>
          <a:p>
            <a:pPr marL="12700">
              <a:lnSpc>
                <a:spcPts val="1540"/>
              </a:lnSpc>
              <a:spcBef>
                <a:spcPts val="77"/>
              </a:spcBef>
            </a:pPr>
            <a:r>
              <a:rPr sz="2100" spc="0" baseline="2116" dirty="0" smtClean="0">
                <a:solidFill>
                  <a:srgbClr val="FFCC00"/>
                </a:solidFill>
                <a:latin typeface="Garamond"/>
                <a:cs typeface="Garamond"/>
              </a:rPr>
              <a:t>•</a:t>
            </a:r>
            <a:endParaRPr sz="1400">
              <a:latin typeface="Garamond"/>
              <a:cs typeface="Garamond"/>
            </a:endParaRPr>
          </a:p>
        </p:txBody>
      </p:sp>
      <p:sp>
        <p:nvSpPr>
          <p:cNvPr id="231" name="object 231"/>
          <p:cNvSpPr txBox="1"/>
          <p:nvPr/>
        </p:nvSpPr>
        <p:spPr>
          <a:xfrm>
            <a:off x="1924050" y="4344808"/>
            <a:ext cx="494869" cy="1083310"/>
          </a:xfrm>
          <a:prstGeom prst="rect">
            <a:avLst/>
          </a:prstGeom>
        </p:spPr>
        <p:txBody>
          <a:bodyPr wrap="square" lIns="0" tIns="0" rIns="0" bIns="0" rtlCol="0">
            <a:noAutofit/>
          </a:bodyPr>
          <a:lstStyle/>
          <a:p>
            <a:pPr marL="209550">
              <a:lnSpc>
                <a:spcPts val="1955"/>
              </a:lnSpc>
              <a:spcBef>
                <a:spcPts val="97"/>
              </a:spcBef>
            </a:pPr>
            <a:r>
              <a:rPr sz="2700" b="1" spc="0" baseline="3292" dirty="0" smtClean="0">
                <a:solidFill>
                  <a:srgbClr val="FFFFFF"/>
                </a:solidFill>
                <a:latin typeface="Garamond"/>
                <a:cs typeface="Garamond"/>
              </a:rPr>
              <a:t>(</a:t>
            </a:r>
            <a:r>
              <a:rPr sz="2700" b="1" spc="-4" baseline="3292" dirty="0" smtClean="0">
                <a:solidFill>
                  <a:srgbClr val="FFFFFF"/>
                </a:solidFill>
                <a:latin typeface="Garamond"/>
                <a:cs typeface="Garamond"/>
              </a:rPr>
              <a:t>i</a:t>
            </a:r>
            <a:r>
              <a:rPr sz="2700" b="1" spc="0" baseline="3292" dirty="0" smtClean="0">
                <a:solidFill>
                  <a:srgbClr val="FFFFFF"/>
                </a:solidFill>
                <a:latin typeface="Garamond"/>
                <a:cs typeface="Garamond"/>
              </a:rPr>
              <a:t>)</a:t>
            </a:r>
            <a:endParaRPr sz="1800">
              <a:latin typeface="Garamond"/>
              <a:cs typeface="Garamond"/>
            </a:endParaRPr>
          </a:p>
          <a:p>
            <a:pPr marL="12700" marR="77247" indent="58419" algn="just">
              <a:lnSpc>
                <a:spcPts val="2025"/>
              </a:lnSpc>
              <a:spcBef>
                <a:spcPts val="57"/>
              </a:spcBef>
            </a:pPr>
            <a:r>
              <a:rPr sz="1800" b="1" spc="-4" dirty="0" smtClean="0">
                <a:solidFill>
                  <a:srgbClr val="FFFFFF"/>
                </a:solidFill>
                <a:latin typeface="Garamond"/>
                <a:cs typeface="Garamond"/>
              </a:rPr>
              <a:t>(</a:t>
            </a:r>
            <a:r>
              <a:rPr sz="1800" b="1" spc="0" dirty="0" smtClean="0">
                <a:solidFill>
                  <a:srgbClr val="FFFFFF"/>
                </a:solidFill>
                <a:latin typeface="Garamond"/>
                <a:cs typeface="Garamond"/>
              </a:rPr>
              <a:t>i</a:t>
            </a:r>
            <a:r>
              <a:rPr sz="1800" b="1" spc="-4" dirty="0" smtClean="0">
                <a:solidFill>
                  <a:srgbClr val="FFFFFF"/>
                </a:solidFill>
                <a:latin typeface="Garamond"/>
                <a:cs typeface="Garamond"/>
              </a:rPr>
              <a:t>i</a:t>
            </a:r>
            <a:r>
              <a:rPr sz="1800" b="1" spc="0" dirty="0" smtClean="0">
                <a:solidFill>
                  <a:srgbClr val="FFFFFF"/>
                </a:solidFill>
                <a:latin typeface="Garamond"/>
                <a:cs typeface="Garamond"/>
              </a:rPr>
              <a:t>) </a:t>
            </a:r>
            <a:endParaRPr sz="1800">
              <a:latin typeface="Garamond"/>
              <a:cs typeface="Garamond"/>
            </a:endParaRPr>
          </a:p>
          <a:p>
            <a:pPr marL="12700" marR="77247" algn="just">
              <a:lnSpc>
                <a:spcPts val="2025"/>
              </a:lnSpc>
              <a:spcBef>
                <a:spcPts val="149"/>
              </a:spcBef>
            </a:pPr>
            <a:r>
              <a:rPr sz="1800" b="1" spc="0" dirty="0" smtClean="0">
                <a:solidFill>
                  <a:srgbClr val="FFFFFF"/>
                </a:solidFill>
                <a:latin typeface="Garamond"/>
                <a:cs typeface="Garamond"/>
              </a:rPr>
              <a:t>(</a:t>
            </a:r>
            <a:r>
              <a:rPr sz="1800" b="1" spc="-4" dirty="0" smtClean="0">
                <a:solidFill>
                  <a:srgbClr val="FFFFFF"/>
                </a:solidFill>
                <a:latin typeface="Garamond"/>
                <a:cs typeface="Garamond"/>
              </a:rPr>
              <a:t>i</a:t>
            </a:r>
            <a:r>
              <a:rPr sz="1800" b="1" spc="0" dirty="0" smtClean="0">
                <a:solidFill>
                  <a:srgbClr val="FFFFFF"/>
                </a:solidFill>
                <a:latin typeface="Garamond"/>
                <a:cs typeface="Garamond"/>
              </a:rPr>
              <a:t>i</a:t>
            </a:r>
            <a:r>
              <a:rPr sz="1800" b="1" spc="-4" dirty="0" smtClean="0">
                <a:solidFill>
                  <a:srgbClr val="FFFFFF"/>
                </a:solidFill>
                <a:latin typeface="Garamond"/>
                <a:cs typeface="Garamond"/>
              </a:rPr>
              <a:t>i</a:t>
            </a:r>
            <a:r>
              <a:rPr sz="1800" b="1" spc="0" dirty="0" smtClean="0">
                <a:solidFill>
                  <a:srgbClr val="FFFFFF"/>
                </a:solidFill>
                <a:latin typeface="Garamond"/>
                <a:cs typeface="Garamond"/>
              </a:rPr>
              <a:t>) </a:t>
            </a:r>
            <a:endParaRPr sz="1800">
              <a:latin typeface="Garamond"/>
              <a:cs typeface="Garamond"/>
            </a:endParaRPr>
          </a:p>
          <a:p>
            <a:pPr marL="12700" marR="77247" algn="just">
              <a:lnSpc>
                <a:spcPts val="2025"/>
              </a:lnSpc>
              <a:spcBef>
                <a:spcPts val="149"/>
              </a:spcBef>
            </a:pPr>
            <a:r>
              <a:rPr sz="1800" b="1" spc="0" dirty="0" smtClean="0">
                <a:solidFill>
                  <a:srgbClr val="FFFFFF"/>
                </a:solidFill>
                <a:latin typeface="Garamond"/>
                <a:cs typeface="Garamond"/>
              </a:rPr>
              <a:t>(</a:t>
            </a:r>
            <a:r>
              <a:rPr sz="1800" b="1" spc="-4" dirty="0" smtClean="0">
                <a:solidFill>
                  <a:srgbClr val="FFFFFF"/>
                </a:solidFill>
                <a:latin typeface="Garamond"/>
                <a:cs typeface="Garamond"/>
              </a:rPr>
              <a:t>i</a:t>
            </a:r>
            <a:r>
              <a:rPr sz="1800" b="1" spc="4" dirty="0" smtClean="0">
                <a:solidFill>
                  <a:srgbClr val="FFFFFF"/>
                </a:solidFill>
                <a:latin typeface="Garamond"/>
                <a:cs typeface="Garamond"/>
              </a:rPr>
              <a:t>v</a:t>
            </a:r>
            <a:r>
              <a:rPr sz="1800" b="1" spc="0" dirty="0" smtClean="0">
                <a:solidFill>
                  <a:srgbClr val="FFFFFF"/>
                </a:solidFill>
                <a:latin typeface="Garamond"/>
                <a:cs typeface="Garamond"/>
              </a:rPr>
              <a:t>)</a:t>
            </a:r>
            <a:endParaRPr sz="1800">
              <a:latin typeface="Garamond"/>
              <a:cs typeface="Garamond"/>
            </a:endParaRPr>
          </a:p>
        </p:txBody>
      </p:sp>
      <p:sp>
        <p:nvSpPr>
          <p:cNvPr id="232" name="object 232"/>
          <p:cNvSpPr txBox="1"/>
          <p:nvPr/>
        </p:nvSpPr>
        <p:spPr>
          <a:xfrm>
            <a:off x="2485948" y="4344808"/>
            <a:ext cx="2290553" cy="1083310"/>
          </a:xfrm>
          <a:prstGeom prst="rect">
            <a:avLst/>
          </a:prstGeom>
        </p:spPr>
        <p:txBody>
          <a:bodyPr wrap="square" lIns="0" tIns="0" rIns="0" bIns="0" rtlCol="0">
            <a:noAutofit/>
          </a:bodyPr>
          <a:lstStyle/>
          <a:p>
            <a:pPr marL="232359" marR="1124553" algn="ctr">
              <a:lnSpc>
                <a:spcPts val="1955"/>
              </a:lnSpc>
              <a:spcBef>
                <a:spcPts val="97"/>
              </a:spcBef>
            </a:pPr>
            <a:r>
              <a:rPr sz="2700" b="1" spc="-4" baseline="3292" dirty="0" smtClean="0">
                <a:solidFill>
                  <a:srgbClr val="FFFFFF"/>
                </a:solidFill>
                <a:latin typeface="Garamond"/>
                <a:cs typeface="Garamond"/>
              </a:rPr>
              <a:t>L</a:t>
            </a:r>
            <a:r>
              <a:rPr sz="2700" b="1" spc="0" baseline="3292" dirty="0" smtClean="0">
                <a:solidFill>
                  <a:srgbClr val="FFFFFF"/>
                </a:solidFill>
                <a:latin typeface="Garamond"/>
                <a:cs typeface="Garamond"/>
              </a:rPr>
              <a:t>a</a:t>
            </a:r>
            <a:r>
              <a:rPr sz="2700" b="1" spc="4" baseline="3292" dirty="0" smtClean="0">
                <a:solidFill>
                  <a:srgbClr val="FFFFFF"/>
                </a:solidFill>
                <a:latin typeface="Garamond"/>
                <a:cs typeface="Garamond"/>
              </a:rPr>
              <a:t>b</a:t>
            </a:r>
            <a:r>
              <a:rPr sz="2700" b="1" spc="-13" baseline="3292" dirty="0" smtClean="0">
                <a:solidFill>
                  <a:srgbClr val="FFFFFF"/>
                </a:solidFill>
                <a:latin typeface="Garamond"/>
                <a:cs typeface="Garamond"/>
              </a:rPr>
              <a:t>e</a:t>
            </a:r>
            <a:r>
              <a:rPr sz="2700" b="1" spc="0" baseline="3292" dirty="0" smtClean="0">
                <a:solidFill>
                  <a:srgbClr val="FFFFFF"/>
                </a:solidFill>
                <a:latin typeface="Garamond"/>
                <a:cs typeface="Garamond"/>
              </a:rPr>
              <a:t>l</a:t>
            </a:r>
            <a:r>
              <a:rPr sz="2700" b="1" spc="-4" baseline="3292" dirty="0" smtClean="0">
                <a:solidFill>
                  <a:srgbClr val="FFFFFF"/>
                </a:solidFill>
                <a:latin typeface="Garamond"/>
                <a:cs typeface="Garamond"/>
              </a:rPr>
              <a:t>i</a:t>
            </a:r>
            <a:r>
              <a:rPr sz="2700" b="1" spc="4" baseline="3292" dirty="0" smtClean="0">
                <a:solidFill>
                  <a:srgbClr val="FFFFFF"/>
                </a:solidFill>
                <a:latin typeface="Garamond"/>
                <a:cs typeface="Garamond"/>
              </a:rPr>
              <a:t>n</a:t>
            </a:r>
            <a:r>
              <a:rPr sz="2700" b="1" spc="-9" baseline="3292" dirty="0" smtClean="0">
                <a:solidFill>
                  <a:srgbClr val="FFFFFF"/>
                </a:solidFill>
                <a:latin typeface="Garamond"/>
                <a:cs typeface="Garamond"/>
              </a:rPr>
              <a:t>g</a:t>
            </a:r>
            <a:endParaRPr sz="1800">
              <a:latin typeface="Garamond"/>
              <a:cs typeface="Garamond"/>
            </a:endParaRPr>
          </a:p>
          <a:p>
            <a:pPr marL="87579" marR="34289">
              <a:lnSpc>
                <a:spcPct val="93750"/>
              </a:lnSpc>
              <a:spcBef>
                <a:spcPts val="57"/>
              </a:spcBef>
            </a:pPr>
            <a:r>
              <a:rPr sz="1800" b="1" spc="0" dirty="0" smtClean="0">
                <a:solidFill>
                  <a:srgbClr val="FFFFFF"/>
                </a:solidFill>
                <a:latin typeface="Garamond"/>
                <a:cs typeface="Garamond"/>
              </a:rPr>
              <a:t>A</a:t>
            </a:r>
            <a:r>
              <a:rPr sz="1800" b="1" spc="-4" dirty="0" smtClean="0">
                <a:solidFill>
                  <a:srgbClr val="FFFFFF"/>
                </a:solidFill>
                <a:latin typeface="Garamond"/>
                <a:cs typeface="Garamond"/>
              </a:rPr>
              <a:t>cce</a:t>
            </a:r>
            <a:r>
              <a:rPr sz="1800" b="1" spc="-9" dirty="0" smtClean="0">
                <a:solidFill>
                  <a:srgbClr val="FFFFFF"/>
                </a:solidFill>
                <a:latin typeface="Garamond"/>
                <a:cs typeface="Garamond"/>
              </a:rPr>
              <a:t>ss</a:t>
            </a:r>
            <a:r>
              <a:rPr sz="1800" b="1" spc="0" dirty="0" smtClean="0">
                <a:solidFill>
                  <a:srgbClr val="FFFFFF"/>
                </a:solidFill>
                <a:latin typeface="Garamond"/>
                <a:cs typeface="Garamond"/>
              </a:rPr>
              <a:t>i</a:t>
            </a:r>
            <a:r>
              <a:rPr sz="1800" b="1" spc="-4" dirty="0" smtClean="0">
                <a:solidFill>
                  <a:srgbClr val="FFFFFF"/>
                </a:solidFill>
                <a:latin typeface="Garamond"/>
                <a:cs typeface="Garamond"/>
              </a:rPr>
              <a:t>b</a:t>
            </a:r>
            <a:r>
              <a:rPr sz="1800" b="1" spc="0" dirty="0" smtClean="0">
                <a:solidFill>
                  <a:srgbClr val="FFFFFF"/>
                </a:solidFill>
                <a:latin typeface="Garamond"/>
                <a:cs typeface="Garamond"/>
              </a:rPr>
              <a:t>il</a:t>
            </a:r>
            <a:r>
              <a:rPr sz="1800" b="1" spc="-4" dirty="0" smtClean="0">
                <a:solidFill>
                  <a:srgbClr val="FFFFFF"/>
                </a:solidFill>
                <a:latin typeface="Garamond"/>
                <a:cs typeface="Garamond"/>
              </a:rPr>
              <a:t>it</a:t>
            </a:r>
            <a:r>
              <a:rPr sz="1800" b="1" spc="0" dirty="0" smtClean="0">
                <a:solidFill>
                  <a:srgbClr val="FFFFFF"/>
                </a:solidFill>
                <a:latin typeface="Garamond"/>
                <a:cs typeface="Garamond"/>
              </a:rPr>
              <a:t>y</a:t>
            </a:r>
            <a:endParaRPr sz="1800">
              <a:latin typeface="Garamond"/>
              <a:cs typeface="Garamond"/>
            </a:endParaRPr>
          </a:p>
          <a:p>
            <a:pPr marL="35560" marR="34289">
              <a:lnSpc>
                <a:spcPct val="93750"/>
              </a:lnSpc>
              <a:spcBef>
                <a:spcPts val="145"/>
              </a:spcBef>
            </a:pPr>
            <a:r>
              <a:rPr sz="1800" b="1" spc="9" dirty="0" smtClean="0">
                <a:solidFill>
                  <a:srgbClr val="FFFFFF"/>
                </a:solidFill>
                <a:latin typeface="Garamond"/>
                <a:cs typeface="Garamond"/>
              </a:rPr>
              <a:t>S</a:t>
            </a:r>
            <a:r>
              <a:rPr sz="1800" b="1" spc="0" dirty="0" smtClean="0">
                <a:solidFill>
                  <a:srgbClr val="FFFFFF"/>
                </a:solidFill>
                <a:latin typeface="Garamond"/>
                <a:cs typeface="Garamond"/>
              </a:rPr>
              <a:t>a</a:t>
            </a:r>
            <a:r>
              <a:rPr sz="1800" b="1" spc="-4" dirty="0" smtClean="0">
                <a:solidFill>
                  <a:srgbClr val="FFFFFF"/>
                </a:solidFill>
                <a:latin typeface="Garamond"/>
                <a:cs typeface="Garamond"/>
              </a:rPr>
              <a:t>fet</a:t>
            </a:r>
            <a:r>
              <a:rPr sz="1800" b="1" spc="0" dirty="0" smtClean="0">
                <a:solidFill>
                  <a:srgbClr val="FFFFFF"/>
                </a:solidFill>
                <a:latin typeface="Garamond"/>
                <a:cs typeface="Garamond"/>
              </a:rPr>
              <a:t>y</a:t>
            </a:r>
            <a:endParaRPr sz="1800">
              <a:latin typeface="Garamond"/>
              <a:cs typeface="Garamond"/>
            </a:endParaRPr>
          </a:p>
          <a:p>
            <a:pPr marL="12700">
              <a:lnSpc>
                <a:spcPct val="93750"/>
              </a:lnSpc>
              <a:spcBef>
                <a:spcPts val="155"/>
              </a:spcBef>
            </a:pPr>
            <a:r>
              <a:rPr sz="1800" b="1" spc="-4" dirty="0" smtClean="0">
                <a:solidFill>
                  <a:srgbClr val="FFFFFF"/>
                </a:solidFill>
                <a:latin typeface="Garamond"/>
                <a:cs typeface="Garamond"/>
              </a:rPr>
              <a:t>In</a:t>
            </a:r>
            <a:r>
              <a:rPr sz="1800" b="1" spc="4" dirty="0" smtClean="0">
                <a:solidFill>
                  <a:srgbClr val="FFFFFF"/>
                </a:solidFill>
                <a:latin typeface="Garamond"/>
                <a:cs typeface="Garamond"/>
              </a:rPr>
              <a:t>d</a:t>
            </a:r>
            <a:r>
              <a:rPr sz="1800" b="1" spc="-4" dirty="0" smtClean="0">
                <a:solidFill>
                  <a:srgbClr val="FFFFFF"/>
                </a:solidFill>
                <a:latin typeface="Garamond"/>
                <a:cs typeface="Garamond"/>
              </a:rPr>
              <a:t>e</a:t>
            </a:r>
            <a:r>
              <a:rPr sz="1800" b="1" spc="0" dirty="0" smtClean="0">
                <a:solidFill>
                  <a:srgbClr val="FFFFFF"/>
                </a:solidFill>
                <a:latin typeface="Garamond"/>
                <a:cs typeface="Garamond"/>
              </a:rPr>
              <a:t>x</a:t>
            </a:r>
            <a:r>
              <a:rPr sz="1800" b="1" spc="-4" dirty="0" smtClean="0">
                <a:solidFill>
                  <a:srgbClr val="FFFFFF"/>
                </a:solidFill>
                <a:latin typeface="Garamond"/>
                <a:cs typeface="Garamond"/>
              </a:rPr>
              <a:t>i</a:t>
            </a:r>
            <a:r>
              <a:rPr sz="1800" b="1" spc="4" dirty="0" smtClean="0">
                <a:solidFill>
                  <a:srgbClr val="FFFFFF"/>
                </a:solidFill>
                <a:latin typeface="Garamond"/>
                <a:cs typeface="Garamond"/>
              </a:rPr>
              <a:t>n</a:t>
            </a:r>
            <a:r>
              <a:rPr sz="1800" b="1" spc="0" dirty="0" smtClean="0">
                <a:solidFill>
                  <a:srgbClr val="FFFFFF"/>
                </a:solidFill>
                <a:latin typeface="Garamond"/>
                <a:cs typeface="Garamond"/>
              </a:rPr>
              <a:t>g</a:t>
            </a:r>
            <a:r>
              <a:rPr sz="1800" b="1" spc="-25" dirty="0" smtClean="0">
                <a:solidFill>
                  <a:srgbClr val="FFFFFF"/>
                </a:solidFill>
                <a:latin typeface="Garamond"/>
                <a:cs typeface="Garamond"/>
              </a:rPr>
              <a:t> </a:t>
            </a:r>
            <a:r>
              <a:rPr sz="1800" b="1" spc="0" dirty="0" smtClean="0">
                <a:solidFill>
                  <a:srgbClr val="FFFFFF"/>
                </a:solidFill>
                <a:latin typeface="Garamond"/>
                <a:cs typeface="Garamond"/>
              </a:rPr>
              <a:t>a</a:t>
            </a:r>
            <a:r>
              <a:rPr sz="1800" b="1" spc="4" dirty="0" smtClean="0">
                <a:solidFill>
                  <a:srgbClr val="FFFFFF"/>
                </a:solidFill>
                <a:latin typeface="Garamond"/>
                <a:cs typeface="Garamond"/>
              </a:rPr>
              <a:t>n</a:t>
            </a:r>
            <a:r>
              <a:rPr sz="1800" b="1" spc="0" dirty="0" smtClean="0">
                <a:solidFill>
                  <a:srgbClr val="FFFFFF"/>
                </a:solidFill>
                <a:latin typeface="Garamond"/>
                <a:cs typeface="Garamond"/>
              </a:rPr>
              <a:t>d</a:t>
            </a:r>
            <a:r>
              <a:rPr sz="1800" b="1" spc="4" dirty="0" smtClean="0">
                <a:solidFill>
                  <a:srgbClr val="FFFFFF"/>
                </a:solidFill>
                <a:latin typeface="Garamond"/>
                <a:cs typeface="Garamond"/>
              </a:rPr>
              <a:t> </a:t>
            </a:r>
            <a:r>
              <a:rPr sz="1800" b="1" spc="0" dirty="0" smtClean="0">
                <a:solidFill>
                  <a:srgbClr val="FFFFFF"/>
                </a:solidFill>
                <a:latin typeface="Garamond"/>
                <a:cs typeface="Garamond"/>
              </a:rPr>
              <a:t>R</a:t>
            </a:r>
            <a:r>
              <a:rPr sz="1800" b="1" spc="-4" dirty="0" smtClean="0">
                <a:solidFill>
                  <a:srgbClr val="FFFFFF"/>
                </a:solidFill>
                <a:latin typeface="Garamond"/>
                <a:cs typeface="Garamond"/>
              </a:rPr>
              <a:t>e</a:t>
            </a:r>
            <a:r>
              <a:rPr sz="1800" b="1" spc="4" dirty="0" smtClean="0">
                <a:solidFill>
                  <a:srgbClr val="FFFFFF"/>
                </a:solidFill>
                <a:latin typeface="Garamond"/>
                <a:cs typeface="Garamond"/>
              </a:rPr>
              <a:t>t</a:t>
            </a:r>
            <a:r>
              <a:rPr sz="1800" b="1" spc="0" dirty="0" smtClean="0">
                <a:solidFill>
                  <a:srgbClr val="FFFFFF"/>
                </a:solidFill>
                <a:latin typeface="Garamond"/>
                <a:cs typeface="Garamond"/>
              </a:rPr>
              <a:t>r</a:t>
            </a:r>
            <a:r>
              <a:rPr sz="1800" b="1" spc="-4" dirty="0" smtClean="0">
                <a:solidFill>
                  <a:srgbClr val="FFFFFF"/>
                </a:solidFill>
                <a:latin typeface="Garamond"/>
                <a:cs typeface="Garamond"/>
              </a:rPr>
              <a:t>ie</a:t>
            </a:r>
            <a:r>
              <a:rPr sz="1800" b="1" spc="4" dirty="0" smtClean="0">
                <a:solidFill>
                  <a:srgbClr val="FFFFFF"/>
                </a:solidFill>
                <a:latin typeface="Garamond"/>
                <a:cs typeface="Garamond"/>
              </a:rPr>
              <a:t>va</a:t>
            </a:r>
            <a:r>
              <a:rPr sz="1800" b="1" spc="0" dirty="0" smtClean="0">
                <a:solidFill>
                  <a:srgbClr val="FFFFFF"/>
                </a:solidFill>
                <a:latin typeface="Garamond"/>
                <a:cs typeface="Garamond"/>
              </a:rPr>
              <a:t>l</a:t>
            </a:r>
            <a:endParaRPr sz="1800">
              <a:latin typeface="Garamond"/>
              <a:cs typeface="Garamond"/>
            </a:endParaRPr>
          </a:p>
        </p:txBody>
      </p:sp>
      <p:sp>
        <p:nvSpPr>
          <p:cNvPr id="233" name="object 233"/>
          <p:cNvSpPr txBox="1"/>
          <p:nvPr/>
        </p:nvSpPr>
        <p:spPr>
          <a:xfrm>
            <a:off x="1193800" y="5744395"/>
            <a:ext cx="1231620" cy="330200"/>
          </a:xfrm>
          <a:prstGeom prst="rect">
            <a:avLst/>
          </a:prstGeom>
        </p:spPr>
        <p:txBody>
          <a:bodyPr wrap="square" lIns="0" tIns="0" rIns="0" bIns="0" rtlCol="0">
            <a:noAutofit/>
          </a:bodyPr>
          <a:lstStyle/>
          <a:p>
            <a:pPr marL="12700">
              <a:lnSpc>
                <a:spcPts val="2570"/>
              </a:lnSpc>
              <a:spcBef>
                <a:spcPts val="128"/>
              </a:spcBef>
            </a:pPr>
            <a:r>
              <a:rPr sz="3600" b="1" spc="-4" baseline="2469" dirty="0" smtClean="0">
                <a:solidFill>
                  <a:srgbClr val="FFFFFF"/>
                </a:solidFill>
                <a:latin typeface="Garamond"/>
                <a:cs typeface="Garamond"/>
              </a:rPr>
              <a:t>An</a:t>
            </a:r>
            <a:r>
              <a:rPr sz="3600" b="1" spc="4" baseline="2469" dirty="0" smtClean="0">
                <a:solidFill>
                  <a:srgbClr val="FFFFFF"/>
                </a:solidFill>
                <a:latin typeface="Garamond"/>
                <a:cs typeface="Garamond"/>
              </a:rPr>
              <a:t>c</a:t>
            </a:r>
            <a:r>
              <a:rPr sz="3600" b="1" spc="-4" baseline="2469" dirty="0" smtClean="0">
                <a:solidFill>
                  <a:srgbClr val="FFFFFF"/>
                </a:solidFill>
                <a:latin typeface="Garamond"/>
                <a:cs typeface="Garamond"/>
              </a:rPr>
              <a:t>il</a:t>
            </a:r>
            <a:r>
              <a:rPr sz="3600" b="1" spc="4" baseline="2469" dirty="0" smtClean="0">
                <a:solidFill>
                  <a:srgbClr val="FFFFFF"/>
                </a:solidFill>
                <a:latin typeface="Garamond"/>
                <a:cs typeface="Garamond"/>
              </a:rPr>
              <a:t>l</a:t>
            </a:r>
            <a:r>
              <a:rPr sz="3600" b="1" spc="0" baseline="2469" dirty="0" smtClean="0">
                <a:solidFill>
                  <a:srgbClr val="FFFFFF"/>
                </a:solidFill>
                <a:latin typeface="Garamond"/>
                <a:cs typeface="Garamond"/>
              </a:rPr>
              <a:t>a</a:t>
            </a:r>
            <a:r>
              <a:rPr sz="3600" b="1" spc="4" baseline="2469" dirty="0" smtClean="0">
                <a:solidFill>
                  <a:srgbClr val="FFFFFF"/>
                </a:solidFill>
                <a:latin typeface="Garamond"/>
                <a:cs typeface="Garamond"/>
              </a:rPr>
              <a:t>r</a:t>
            </a:r>
            <a:r>
              <a:rPr sz="3600" b="1" spc="0" baseline="2469" dirty="0" smtClean="0">
                <a:solidFill>
                  <a:srgbClr val="FFFFFF"/>
                </a:solidFill>
                <a:latin typeface="Garamond"/>
                <a:cs typeface="Garamond"/>
              </a:rPr>
              <a:t>y</a:t>
            </a:r>
            <a:endParaRPr sz="2400">
              <a:latin typeface="Garamond"/>
              <a:cs typeface="Garamond"/>
            </a:endParaRPr>
          </a:p>
        </p:txBody>
      </p:sp>
      <p:sp>
        <p:nvSpPr>
          <p:cNvPr id="234" name="object 234"/>
          <p:cNvSpPr txBox="1"/>
          <p:nvPr/>
        </p:nvSpPr>
        <p:spPr>
          <a:xfrm>
            <a:off x="2418181" y="5744395"/>
            <a:ext cx="635583" cy="330200"/>
          </a:xfrm>
          <a:prstGeom prst="rect">
            <a:avLst/>
          </a:prstGeom>
        </p:spPr>
        <p:txBody>
          <a:bodyPr wrap="square" lIns="0" tIns="0" rIns="0" bIns="0" rtlCol="0">
            <a:noAutofit/>
          </a:bodyPr>
          <a:lstStyle/>
          <a:p>
            <a:pPr marL="12700">
              <a:lnSpc>
                <a:spcPts val="2570"/>
              </a:lnSpc>
              <a:spcBef>
                <a:spcPts val="128"/>
              </a:spcBef>
            </a:pPr>
            <a:r>
              <a:rPr sz="3600" b="1" spc="-9" baseline="2469" dirty="0" smtClean="0">
                <a:solidFill>
                  <a:srgbClr val="FFFFFF"/>
                </a:solidFill>
                <a:latin typeface="Garamond"/>
                <a:cs typeface="Garamond"/>
              </a:rPr>
              <a:t>s</a:t>
            </a:r>
            <a:r>
              <a:rPr sz="3600" b="1" spc="9" baseline="2469" dirty="0" smtClean="0">
                <a:solidFill>
                  <a:srgbClr val="FFFFFF"/>
                </a:solidFill>
                <a:latin typeface="Garamond"/>
                <a:cs typeface="Garamond"/>
              </a:rPr>
              <a:t>t</a:t>
            </a:r>
            <a:r>
              <a:rPr sz="3600" b="1" spc="0" baseline="2469" dirty="0" smtClean="0">
                <a:solidFill>
                  <a:srgbClr val="FFFFFF"/>
                </a:solidFill>
                <a:latin typeface="Garamond"/>
                <a:cs typeface="Garamond"/>
              </a:rPr>
              <a:t>a</a:t>
            </a:r>
            <a:r>
              <a:rPr sz="3600" b="1" spc="-4" baseline="2469" dirty="0" smtClean="0">
                <a:solidFill>
                  <a:srgbClr val="FFFFFF"/>
                </a:solidFill>
                <a:latin typeface="Garamond"/>
                <a:cs typeface="Garamond"/>
              </a:rPr>
              <a:t>f</a:t>
            </a:r>
            <a:r>
              <a:rPr sz="3600" b="1" spc="0" baseline="2469" dirty="0" smtClean="0">
                <a:solidFill>
                  <a:srgbClr val="FFFFFF"/>
                </a:solidFill>
                <a:latin typeface="Garamond"/>
                <a:cs typeface="Garamond"/>
              </a:rPr>
              <a:t>f</a:t>
            </a:r>
            <a:endParaRPr sz="2400">
              <a:latin typeface="Garamond"/>
              <a:cs typeface="Garamond"/>
            </a:endParaRPr>
          </a:p>
        </p:txBody>
      </p:sp>
      <p:sp>
        <p:nvSpPr>
          <p:cNvPr id="235" name="object 235"/>
          <p:cNvSpPr txBox="1"/>
          <p:nvPr/>
        </p:nvSpPr>
        <p:spPr>
          <a:xfrm>
            <a:off x="534669" y="5758346"/>
            <a:ext cx="168249" cy="238759"/>
          </a:xfrm>
          <a:prstGeom prst="rect">
            <a:avLst/>
          </a:prstGeom>
        </p:spPr>
        <p:txBody>
          <a:bodyPr wrap="square" lIns="0" tIns="0" rIns="0" bIns="0" rtlCol="0">
            <a:noAutofit/>
          </a:bodyPr>
          <a:lstStyle/>
          <a:p>
            <a:pPr marL="12700">
              <a:lnSpc>
                <a:spcPts val="1839"/>
              </a:lnSpc>
            </a:pPr>
            <a:r>
              <a:rPr sz="1650" spc="358" dirty="0" smtClean="0">
                <a:solidFill>
                  <a:srgbClr val="FFCC00"/>
                </a:solidFill>
                <a:latin typeface="Symbol"/>
                <a:cs typeface="Symbol"/>
              </a:rPr>
              <a:t></a:t>
            </a:r>
            <a:endParaRPr sz="1650">
              <a:latin typeface="Symbol"/>
              <a:cs typeface="Symbol"/>
            </a:endParaRPr>
          </a:p>
        </p:txBody>
      </p:sp>
    </p:spTree>
    <p:extLst>
      <p:ext uri="{BB962C8B-B14F-4D97-AF65-F5344CB8AC3E}">
        <p14:creationId xmlns:p14="http://schemas.microsoft.com/office/powerpoint/2010/main" val="2071580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003399"/>
          </a:solidFill>
        </p:spPr>
        <p:txBody>
          <a:bodyPr wrap="square" lIns="0" tIns="0" rIns="0" bIns="0" rtlCol="0">
            <a:noAutofit/>
          </a:bodyPr>
          <a:lstStyle/>
          <a:p>
            <a:endParaRPr/>
          </a:p>
        </p:txBody>
      </p:sp>
      <p:sp>
        <p:nvSpPr>
          <p:cNvPr id="3" name="object 3"/>
          <p:cNvSpPr/>
          <p:nvPr/>
        </p:nvSpPr>
        <p:spPr>
          <a:xfrm>
            <a:off x="6982459" y="4988560"/>
            <a:ext cx="334010" cy="598932"/>
          </a:xfrm>
          <a:custGeom>
            <a:avLst/>
            <a:gdLst/>
            <a:ahLst/>
            <a:cxnLst/>
            <a:rect l="l" t="t" r="r" b="b"/>
            <a:pathLst>
              <a:path w="334010" h="598932">
                <a:moveTo>
                  <a:pt x="0" y="0"/>
                </a:moveTo>
                <a:lnTo>
                  <a:pt x="0" y="20757"/>
                </a:lnTo>
                <a:lnTo>
                  <a:pt x="57150" y="46990"/>
                </a:lnTo>
                <a:lnTo>
                  <a:pt x="107950" y="72390"/>
                </a:lnTo>
                <a:lnTo>
                  <a:pt x="152400" y="97790"/>
                </a:lnTo>
                <a:lnTo>
                  <a:pt x="177800" y="124460"/>
                </a:lnTo>
                <a:lnTo>
                  <a:pt x="195580" y="149860"/>
                </a:lnTo>
                <a:lnTo>
                  <a:pt x="203200" y="185420"/>
                </a:lnTo>
                <a:lnTo>
                  <a:pt x="195580" y="227330"/>
                </a:lnTo>
                <a:lnTo>
                  <a:pt x="177800" y="262890"/>
                </a:lnTo>
                <a:lnTo>
                  <a:pt x="143510" y="306070"/>
                </a:lnTo>
                <a:lnTo>
                  <a:pt x="92710" y="340360"/>
                </a:lnTo>
                <a:lnTo>
                  <a:pt x="31750" y="374650"/>
                </a:lnTo>
                <a:lnTo>
                  <a:pt x="0" y="388703"/>
                </a:lnTo>
                <a:lnTo>
                  <a:pt x="0" y="598932"/>
                </a:lnTo>
                <a:lnTo>
                  <a:pt x="48260" y="581660"/>
                </a:lnTo>
                <a:lnTo>
                  <a:pt x="143510" y="538480"/>
                </a:lnTo>
                <a:lnTo>
                  <a:pt x="203200" y="504190"/>
                </a:lnTo>
                <a:lnTo>
                  <a:pt x="246380" y="468630"/>
                </a:lnTo>
                <a:lnTo>
                  <a:pt x="281940" y="426720"/>
                </a:lnTo>
                <a:lnTo>
                  <a:pt x="307340" y="391160"/>
                </a:lnTo>
                <a:lnTo>
                  <a:pt x="334010" y="322580"/>
                </a:lnTo>
                <a:lnTo>
                  <a:pt x="323850" y="252730"/>
                </a:lnTo>
                <a:lnTo>
                  <a:pt x="289560" y="193040"/>
                </a:lnTo>
                <a:lnTo>
                  <a:pt x="256540" y="142240"/>
                </a:lnTo>
                <a:lnTo>
                  <a:pt x="203200" y="97790"/>
                </a:lnTo>
                <a:lnTo>
                  <a:pt x="161290" y="72390"/>
                </a:lnTo>
                <a:lnTo>
                  <a:pt x="31750" y="11430"/>
                </a:lnTo>
                <a:lnTo>
                  <a:pt x="0" y="0"/>
                </a:lnTo>
                <a:close/>
              </a:path>
            </a:pathLst>
          </a:custGeom>
          <a:solidFill>
            <a:srgbClr val="002D89"/>
          </a:solidFill>
        </p:spPr>
        <p:txBody>
          <a:bodyPr wrap="square" lIns="0" tIns="0" rIns="0" bIns="0" rtlCol="0">
            <a:noAutofit/>
          </a:bodyPr>
          <a:lstStyle/>
          <a:p>
            <a:endParaRPr/>
          </a:p>
        </p:txBody>
      </p:sp>
      <p:sp>
        <p:nvSpPr>
          <p:cNvPr id="4" name="object 4"/>
          <p:cNvSpPr/>
          <p:nvPr/>
        </p:nvSpPr>
        <p:spPr>
          <a:xfrm>
            <a:off x="6677659" y="4870450"/>
            <a:ext cx="335280" cy="803467"/>
          </a:xfrm>
          <a:custGeom>
            <a:avLst/>
            <a:gdLst/>
            <a:ahLst/>
            <a:cxnLst/>
            <a:rect l="l" t="t" r="r" b="b"/>
            <a:pathLst>
              <a:path w="335280" h="803467">
                <a:moveTo>
                  <a:pt x="0" y="0"/>
                </a:moveTo>
                <a:lnTo>
                  <a:pt x="0" y="26533"/>
                </a:lnTo>
                <a:lnTo>
                  <a:pt x="199390" y="95250"/>
                </a:lnTo>
                <a:lnTo>
                  <a:pt x="284480" y="129539"/>
                </a:lnTo>
                <a:lnTo>
                  <a:pt x="335280" y="152858"/>
                </a:lnTo>
                <a:lnTo>
                  <a:pt x="335280" y="129082"/>
                </a:lnTo>
                <a:lnTo>
                  <a:pt x="241300" y="95250"/>
                </a:lnTo>
                <a:lnTo>
                  <a:pt x="129540" y="52069"/>
                </a:lnTo>
                <a:lnTo>
                  <a:pt x="0" y="0"/>
                </a:lnTo>
                <a:close/>
              </a:path>
              <a:path w="335280" h="803467">
                <a:moveTo>
                  <a:pt x="335280" y="493322"/>
                </a:moveTo>
                <a:lnTo>
                  <a:pt x="259080" y="527050"/>
                </a:lnTo>
                <a:lnTo>
                  <a:pt x="173990" y="561340"/>
                </a:lnTo>
                <a:lnTo>
                  <a:pt x="78740" y="596900"/>
                </a:lnTo>
                <a:lnTo>
                  <a:pt x="0" y="620787"/>
                </a:lnTo>
                <a:lnTo>
                  <a:pt x="0" y="803467"/>
                </a:lnTo>
                <a:lnTo>
                  <a:pt x="86360" y="777240"/>
                </a:lnTo>
                <a:lnTo>
                  <a:pt x="232410" y="742950"/>
                </a:lnTo>
                <a:lnTo>
                  <a:pt x="335280" y="706133"/>
                </a:lnTo>
                <a:lnTo>
                  <a:pt x="335280" y="493322"/>
                </a:lnTo>
                <a:close/>
              </a:path>
            </a:pathLst>
          </a:custGeom>
          <a:solidFill>
            <a:srgbClr val="002D89"/>
          </a:solidFill>
        </p:spPr>
        <p:txBody>
          <a:bodyPr wrap="square" lIns="0" tIns="0" rIns="0" bIns="0" rtlCol="0">
            <a:noAutofit/>
          </a:bodyPr>
          <a:lstStyle/>
          <a:p>
            <a:endParaRPr/>
          </a:p>
        </p:txBody>
      </p:sp>
      <p:sp>
        <p:nvSpPr>
          <p:cNvPr id="5" name="object 5"/>
          <p:cNvSpPr/>
          <p:nvPr/>
        </p:nvSpPr>
        <p:spPr>
          <a:xfrm>
            <a:off x="6372859" y="4779787"/>
            <a:ext cx="335280" cy="968359"/>
          </a:xfrm>
          <a:custGeom>
            <a:avLst/>
            <a:gdLst/>
            <a:ahLst/>
            <a:cxnLst/>
            <a:rect l="l" t="t" r="r" b="b"/>
            <a:pathLst>
              <a:path w="335280" h="968359">
                <a:moveTo>
                  <a:pt x="0" y="0"/>
                </a:moveTo>
                <a:lnTo>
                  <a:pt x="0" y="21914"/>
                </a:lnTo>
                <a:lnTo>
                  <a:pt x="149860" y="65262"/>
                </a:lnTo>
                <a:lnTo>
                  <a:pt x="279399" y="108442"/>
                </a:lnTo>
                <a:lnTo>
                  <a:pt x="335280" y="127700"/>
                </a:lnTo>
                <a:lnTo>
                  <a:pt x="335280" y="102914"/>
                </a:lnTo>
                <a:lnTo>
                  <a:pt x="304799" y="90662"/>
                </a:lnTo>
                <a:lnTo>
                  <a:pt x="160019" y="46212"/>
                </a:lnTo>
                <a:lnTo>
                  <a:pt x="0" y="0"/>
                </a:lnTo>
                <a:close/>
              </a:path>
              <a:path w="335280" h="968359">
                <a:moveTo>
                  <a:pt x="335280" y="702203"/>
                </a:moveTo>
                <a:lnTo>
                  <a:pt x="270510" y="721852"/>
                </a:lnTo>
                <a:lnTo>
                  <a:pt x="21589" y="790432"/>
                </a:lnTo>
                <a:lnTo>
                  <a:pt x="0" y="795780"/>
                </a:lnTo>
                <a:lnTo>
                  <a:pt x="0" y="968359"/>
                </a:lnTo>
                <a:lnTo>
                  <a:pt x="21589" y="963152"/>
                </a:lnTo>
                <a:lnTo>
                  <a:pt x="219710" y="919972"/>
                </a:lnTo>
                <a:lnTo>
                  <a:pt x="335280" y="884873"/>
                </a:lnTo>
                <a:lnTo>
                  <a:pt x="335280" y="702203"/>
                </a:lnTo>
                <a:close/>
              </a:path>
            </a:pathLst>
          </a:custGeom>
          <a:solidFill>
            <a:srgbClr val="002D8A"/>
          </a:solidFill>
        </p:spPr>
        <p:txBody>
          <a:bodyPr wrap="square" lIns="0" tIns="0" rIns="0" bIns="0" rtlCol="0">
            <a:noAutofit/>
          </a:bodyPr>
          <a:lstStyle/>
          <a:p>
            <a:endParaRPr/>
          </a:p>
        </p:txBody>
      </p:sp>
      <p:sp>
        <p:nvSpPr>
          <p:cNvPr id="6" name="object 6"/>
          <p:cNvSpPr/>
          <p:nvPr/>
        </p:nvSpPr>
        <p:spPr>
          <a:xfrm>
            <a:off x="6068059" y="4696183"/>
            <a:ext cx="334010" cy="1127204"/>
          </a:xfrm>
          <a:custGeom>
            <a:avLst/>
            <a:gdLst/>
            <a:ahLst/>
            <a:cxnLst/>
            <a:rect l="l" t="t" r="r" b="b"/>
            <a:pathLst>
              <a:path w="334010" h="1127204">
                <a:moveTo>
                  <a:pt x="0" y="0"/>
                </a:moveTo>
                <a:lnTo>
                  <a:pt x="0" y="16209"/>
                </a:lnTo>
                <a:lnTo>
                  <a:pt x="137160" y="53616"/>
                </a:lnTo>
                <a:lnTo>
                  <a:pt x="300989" y="104416"/>
                </a:lnTo>
                <a:lnTo>
                  <a:pt x="334010" y="113968"/>
                </a:lnTo>
                <a:lnTo>
                  <a:pt x="334010" y="92039"/>
                </a:lnTo>
                <a:lnTo>
                  <a:pt x="170179" y="44726"/>
                </a:lnTo>
                <a:lnTo>
                  <a:pt x="0" y="0"/>
                </a:lnTo>
                <a:close/>
              </a:path>
              <a:path w="334010" h="1127204">
                <a:moveTo>
                  <a:pt x="334010" y="871937"/>
                </a:moveTo>
                <a:lnTo>
                  <a:pt x="326389" y="874036"/>
                </a:lnTo>
                <a:lnTo>
                  <a:pt x="187960" y="908326"/>
                </a:lnTo>
                <a:lnTo>
                  <a:pt x="0" y="952530"/>
                </a:lnTo>
                <a:lnTo>
                  <a:pt x="0" y="1127204"/>
                </a:lnTo>
                <a:lnTo>
                  <a:pt x="110489" y="1098826"/>
                </a:lnTo>
                <a:lnTo>
                  <a:pt x="326389" y="1046756"/>
                </a:lnTo>
                <a:lnTo>
                  <a:pt x="334010" y="1045096"/>
                </a:lnTo>
                <a:lnTo>
                  <a:pt x="334010" y="871937"/>
                </a:lnTo>
                <a:close/>
              </a:path>
            </a:pathLst>
          </a:custGeom>
          <a:solidFill>
            <a:srgbClr val="002D8B"/>
          </a:solidFill>
        </p:spPr>
        <p:txBody>
          <a:bodyPr wrap="square" lIns="0" tIns="0" rIns="0" bIns="0" rtlCol="0">
            <a:noAutofit/>
          </a:bodyPr>
          <a:lstStyle/>
          <a:p>
            <a:endParaRPr/>
          </a:p>
        </p:txBody>
      </p:sp>
      <p:sp>
        <p:nvSpPr>
          <p:cNvPr id="7" name="object 7"/>
          <p:cNvSpPr/>
          <p:nvPr/>
        </p:nvSpPr>
        <p:spPr>
          <a:xfrm>
            <a:off x="5761990" y="4598393"/>
            <a:ext cx="335280" cy="1301175"/>
          </a:xfrm>
          <a:custGeom>
            <a:avLst/>
            <a:gdLst/>
            <a:ahLst/>
            <a:cxnLst/>
            <a:rect l="l" t="t" r="r" b="b"/>
            <a:pathLst>
              <a:path w="335280" h="1301175">
                <a:moveTo>
                  <a:pt x="0" y="0"/>
                </a:moveTo>
                <a:lnTo>
                  <a:pt x="0" y="20587"/>
                </a:lnTo>
                <a:lnTo>
                  <a:pt x="3810" y="21866"/>
                </a:lnTo>
                <a:lnTo>
                  <a:pt x="219710" y="90446"/>
                </a:lnTo>
                <a:lnTo>
                  <a:pt x="335280" y="121965"/>
                </a:lnTo>
                <a:lnTo>
                  <a:pt x="335280" y="105466"/>
                </a:lnTo>
                <a:lnTo>
                  <a:pt x="278130" y="90446"/>
                </a:lnTo>
                <a:lnTo>
                  <a:pt x="106680" y="37106"/>
                </a:lnTo>
                <a:lnTo>
                  <a:pt x="0" y="0"/>
                </a:lnTo>
                <a:close/>
              </a:path>
              <a:path w="335280" h="1301175">
                <a:moveTo>
                  <a:pt x="335280" y="1043449"/>
                </a:moveTo>
                <a:lnTo>
                  <a:pt x="0" y="1122299"/>
                </a:lnTo>
                <a:lnTo>
                  <a:pt x="0" y="1301175"/>
                </a:lnTo>
                <a:lnTo>
                  <a:pt x="184150" y="1256306"/>
                </a:lnTo>
                <a:lnTo>
                  <a:pt x="335280" y="1217491"/>
                </a:lnTo>
                <a:lnTo>
                  <a:pt x="335280" y="1043449"/>
                </a:lnTo>
                <a:close/>
              </a:path>
            </a:pathLst>
          </a:custGeom>
          <a:solidFill>
            <a:srgbClr val="002E8C"/>
          </a:solidFill>
        </p:spPr>
        <p:txBody>
          <a:bodyPr wrap="square" lIns="0" tIns="0" rIns="0" bIns="0" rtlCol="0">
            <a:noAutofit/>
          </a:bodyPr>
          <a:lstStyle/>
          <a:p>
            <a:endParaRPr/>
          </a:p>
        </p:txBody>
      </p:sp>
      <p:sp>
        <p:nvSpPr>
          <p:cNvPr id="8" name="object 8"/>
          <p:cNvSpPr/>
          <p:nvPr/>
        </p:nvSpPr>
        <p:spPr>
          <a:xfrm>
            <a:off x="5457190" y="4454223"/>
            <a:ext cx="335280" cy="1533391"/>
          </a:xfrm>
          <a:custGeom>
            <a:avLst/>
            <a:gdLst/>
            <a:ahLst/>
            <a:cxnLst/>
            <a:rect l="l" t="t" r="r" b="b"/>
            <a:pathLst>
              <a:path w="335280" h="1533391">
                <a:moveTo>
                  <a:pt x="0" y="0"/>
                </a:moveTo>
                <a:lnTo>
                  <a:pt x="0" y="52498"/>
                </a:lnTo>
                <a:lnTo>
                  <a:pt x="41910" y="72056"/>
                </a:lnTo>
                <a:lnTo>
                  <a:pt x="127000" y="105076"/>
                </a:lnTo>
                <a:lnTo>
                  <a:pt x="308610" y="166036"/>
                </a:lnTo>
                <a:lnTo>
                  <a:pt x="335280" y="174508"/>
                </a:lnTo>
                <a:lnTo>
                  <a:pt x="335280" y="154772"/>
                </a:lnTo>
                <a:lnTo>
                  <a:pt x="265430" y="130476"/>
                </a:lnTo>
                <a:lnTo>
                  <a:pt x="152400" y="79676"/>
                </a:lnTo>
                <a:lnTo>
                  <a:pt x="49530" y="27606"/>
                </a:lnTo>
                <a:lnTo>
                  <a:pt x="0" y="0"/>
                </a:lnTo>
                <a:close/>
              </a:path>
              <a:path w="335280" h="1533391">
                <a:moveTo>
                  <a:pt x="335280" y="1259301"/>
                </a:moveTo>
                <a:lnTo>
                  <a:pt x="177800" y="1296336"/>
                </a:lnTo>
                <a:lnTo>
                  <a:pt x="0" y="1342385"/>
                </a:lnTo>
                <a:lnTo>
                  <a:pt x="0" y="1533391"/>
                </a:lnTo>
                <a:lnTo>
                  <a:pt x="238760" y="1461436"/>
                </a:lnTo>
                <a:lnTo>
                  <a:pt x="335280" y="1437919"/>
                </a:lnTo>
                <a:lnTo>
                  <a:pt x="335280" y="1259301"/>
                </a:lnTo>
                <a:close/>
              </a:path>
            </a:pathLst>
          </a:custGeom>
          <a:solidFill>
            <a:srgbClr val="002E8D"/>
          </a:solidFill>
        </p:spPr>
        <p:txBody>
          <a:bodyPr wrap="square" lIns="0" tIns="0" rIns="0" bIns="0" rtlCol="0">
            <a:noAutofit/>
          </a:bodyPr>
          <a:lstStyle/>
          <a:p>
            <a:endParaRPr/>
          </a:p>
        </p:txBody>
      </p:sp>
      <p:sp>
        <p:nvSpPr>
          <p:cNvPr id="9" name="object 9"/>
          <p:cNvSpPr/>
          <p:nvPr/>
        </p:nvSpPr>
        <p:spPr>
          <a:xfrm>
            <a:off x="5152390" y="4197350"/>
            <a:ext cx="335280" cy="1882122"/>
          </a:xfrm>
          <a:custGeom>
            <a:avLst/>
            <a:gdLst/>
            <a:ahLst/>
            <a:cxnLst/>
            <a:rect l="l" t="t" r="r" b="b"/>
            <a:pathLst>
              <a:path w="335280" h="1882122">
                <a:moveTo>
                  <a:pt x="105410" y="0"/>
                </a:moveTo>
                <a:lnTo>
                  <a:pt x="80010" y="43180"/>
                </a:lnTo>
                <a:lnTo>
                  <a:pt x="60960" y="77469"/>
                </a:lnTo>
                <a:lnTo>
                  <a:pt x="60960" y="120650"/>
                </a:lnTo>
                <a:lnTo>
                  <a:pt x="80010" y="154939"/>
                </a:lnTo>
                <a:lnTo>
                  <a:pt x="113030" y="190500"/>
                </a:lnTo>
                <a:lnTo>
                  <a:pt x="156210" y="222250"/>
                </a:lnTo>
                <a:lnTo>
                  <a:pt x="208280" y="259080"/>
                </a:lnTo>
                <a:lnTo>
                  <a:pt x="270510" y="293369"/>
                </a:lnTo>
                <a:lnTo>
                  <a:pt x="335280" y="323596"/>
                </a:lnTo>
                <a:lnTo>
                  <a:pt x="335280" y="273861"/>
                </a:lnTo>
                <a:lnTo>
                  <a:pt x="276860" y="241300"/>
                </a:lnTo>
                <a:lnTo>
                  <a:pt x="215900" y="196850"/>
                </a:lnTo>
                <a:lnTo>
                  <a:pt x="173989" y="163830"/>
                </a:lnTo>
                <a:lnTo>
                  <a:pt x="138430" y="128269"/>
                </a:lnTo>
                <a:lnTo>
                  <a:pt x="113030" y="95250"/>
                </a:lnTo>
                <a:lnTo>
                  <a:pt x="105410" y="68580"/>
                </a:lnTo>
                <a:lnTo>
                  <a:pt x="95250" y="43180"/>
                </a:lnTo>
                <a:lnTo>
                  <a:pt x="105410" y="6350"/>
                </a:lnTo>
                <a:lnTo>
                  <a:pt x="105410" y="0"/>
                </a:lnTo>
                <a:close/>
              </a:path>
              <a:path w="335280" h="1882122">
                <a:moveTo>
                  <a:pt x="335280" y="1591364"/>
                </a:moveTo>
                <a:lnTo>
                  <a:pt x="0" y="1678199"/>
                </a:lnTo>
                <a:lnTo>
                  <a:pt x="0" y="1882122"/>
                </a:lnTo>
                <a:lnTo>
                  <a:pt x="335280" y="1781079"/>
                </a:lnTo>
                <a:lnTo>
                  <a:pt x="335280" y="1591364"/>
                </a:lnTo>
                <a:close/>
              </a:path>
            </a:pathLst>
          </a:custGeom>
          <a:solidFill>
            <a:srgbClr val="002E8E"/>
          </a:solidFill>
        </p:spPr>
        <p:txBody>
          <a:bodyPr wrap="square" lIns="0" tIns="0" rIns="0" bIns="0" rtlCol="0">
            <a:noAutofit/>
          </a:bodyPr>
          <a:lstStyle/>
          <a:p>
            <a:endParaRPr/>
          </a:p>
        </p:txBody>
      </p:sp>
      <p:sp>
        <p:nvSpPr>
          <p:cNvPr id="10" name="object 10"/>
          <p:cNvSpPr/>
          <p:nvPr/>
        </p:nvSpPr>
        <p:spPr>
          <a:xfrm>
            <a:off x="4847590" y="5867655"/>
            <a:ext cx="335280" cy="304570"/>
          </a:xfrm>
          <a:custGeom>
            <a:avLst/>
            <a:gdLst/>
            <a:ahLst/>
            <a:cxnLst/>
            <a:rect l="l" t="t" r="r" b="b"/>
            <a:pathLst>
              <a:path w="335280" h="304570">
                <a:moveTo>
                  <a:pt x="335280" y="0"/>
                </a:moveTo>
                <a:lnTo>
                  <a:pt x="81280" y="65784"/>
                </a:lnTo>
                <a:lnTo>
                  <a:pt x="0" y="90363"/>
                </a:lnTo>
                <a:lnTo>
                  <a:pt x="0" y="304570"/>
                </a:lnTo>
                <a:lnTo>
                  <a:pt x="13970" y="299464"/>
                </a:lnTo>
                <a:lnTo>
                  <a:pt x="335280" y="202631"/>
                </a:lnTo>
                <a:lnTo>
                  <a:pt x="335280" y="0"/>
                </a:lnTo>
                <a:close/>
              </a:path>
            </a:pathLst>
          </a:custGeom>
          <a:solidFill>
            <a:srgbClr val="002F8F"/>
          </a:solidFill>
        </p:spPr>
        <p:txBody>
          <a:bodyPr wrap="square" lIns="0" tIns="0" rIns="0" bIns="0" rtlCol="0">
            <a:noAutofit/>
          </a:bodyPr>
          <a:lstStyle/>
          <a:p>
            <a:endParaRPr/>
          </a:p>
        </p:txBody>
      </p:sp>
      <p:sp>
        <p:nvSpPr>
          <p:cNvPr id="11" name="object 11"/>
          <p:cNvSpPr/>
          <p:nvPr/>
        </p:nvSpPr>
        <p:spPr>
          <a:xfrm>
            <a:off x="4541520" y="5949186"/>
            <a:ext cx="335279" cy="335586"/>
          </a:xfrm>
          <a:custGeom>
            <a:avLst/>
            <a:gdLst/>
            <a:ahLst/>
            <a:cxnLst/>
            <a:rect l="l" t="t" r="r" b="b"/>
            <a:pathLst>
              <a:path w="335279" h="335586">
                <a:moveTo>
                  <a:pt x="335279" y="0"/>
                </a:moveTo>
                <a:lnTo>
                  <a:pt x="17779" y="96013"/>
                </a:lnTo>
                <a:lnTo>
                  <a:pt x="0" y="101899"/>
                </a:lnTo>
                <a:lnTo>
                  <a:pt x="0" y="335586"/>
                </a:lnTo>
                <a:lnTo>
                  <a:pt x="17779" y="328423"/>
                </a:lnTo>
                <a:lnTo>
                  <a:pt x="320039" y="217933"/>
                </a:lnTo>
                <a:lnTo>
                  <a:pt x="335279" y="213340"/>
                </a:lnTo>
                <a:lnTo>
                  <a:pt x="335279" y="0"/>
                </a:lnTo>
                <a:close/>
              </a:path>
            </a:pathLst>
          </a:custGeom>
          <a:solidFill>
            <a:srgbClr val="002F90"/>
          </a:solidFill>
        </p:spPr>
        <p:txBody>
          <a:bodyPr wrap="square" lIns="0" tIns="0" rIns="0" bIns="0" rtlCol="0">
            <a:noAutofit/>
          </a:bodyPr>
          <a:lstStyle/>
          <a:p>
            <a:endParaRPr/>
          </a:p>
        </p:txBody>
      </p:sp>
      <p:sp>
        <p:nvSpPr>
          <p:cNvPr id="12" name="object 12"/>
          <p:cNvSpPr/>
          <p:nvPr/>
        </p:nvSpPr>
        <p:spPr>
          <a:xfrm>
            <a:off x="4236720" y="6041359"/>
            <a:ext cx="335279" cy="366206"/>
          </a:xfrm>
          <a:custGeom>
            <a:avLst/>
            <a:gdLst/>
            <a:ahLst/>
            <a:cxnLst/>
            <a:rect l="l" t="t" r="r" b="b"/>
            <a:pathLst>
              <a:path w="335279" h="366206">
                <a:moveTo>
                  <a:pt x="335279" y="0"/>
                </a:moveTo>
                <a:lnTo>
                  <a:pt x="322579" y="3840"/>
                </a:lnTo>
                <a:lnTo>
                  <a:pt x="0" y="110625"/>
                </a:lnTo>
                <a:lnTo>
                  <a:pt x="0" y="366206"/>
                </a:lnTo>
                <a:lnTo>
                  <a:pt x="322579" y="236250"/>
                </a:lnTo>
                <a:lnTo>
                  <a:pt x="335279" y="231608"/>
                </a:lnTo>
                <a:lnTo>
                  <a:pt x="335279" y="0"/>
                </a:lnTo>
                <a:close/>
              </a:path>
            </a:pathLst>
          </a:custGeom>
          <a:solidFill>
            <a:srgbClr val="002F91"/>
          </a:solidFill>
        </p:spPr>
        <p:txBody>
          <a:bodyPr wrap="square" lIns="0" tIns="0" rIns="0" bIns="0" rtlCol="0">
            <a:noAutofit/>
          </a:bodyPr>
          <a:lstStyle/>
          <a:p>
            <a:endParaRPr/>
          </a:p>
        </p:txBody>
      </p:sp>
      <p:sp>
        <p:nvSpPr>
          <p:cNvPr id="13" name="object 13"/>
          <p:cNvSpPr/>
          <p:nvPr/>
        </p:nvSpPr>
        <p:spPr>
          <a:xfrm>
            <a:off x="3931920" y="6141895"/>
            <a:ext cx="335279" cy="389041"/>
          </a:xfrm>
          <a:custGeom>
            <a:avLst/>
            <a:gdLst/>
            <a:ahLst/>
            <a:cxnLst/>
            <a:rect l="l" t="t" r="r" b="b"/>
            <a:pathLst>
              <a:path w="335279" h="389041">
                <a:moveTo>
                  <a:pt x="335279" y="0"/>
                </a:moveTo>
                <a:lnTo>
                  <a:pt x="259079" y="25224"/>
                </a:lnTo>
                <a:lnTo>
                  <a:pt x="0" y="119357"/>
                </a:lnTo>
                <a:lnTo>
                  <a:pt x="0" y="389041"/>
                </a:lnTo>
                <a:lnTo>
                  <a:pt x="6350" y="385904"/>
                </a:lnTo>
                <a:lnTo>
                  <a:pt x="335279" y="253391"/>
                </a:lnTo>
                <a:lnTo>
                  <a:pt x="335279" y="0"/>
                </a:lnTo>
                <a:close/>
              </a:path>
            </a:pathLst>
          </a:custGeom>
          <a:solidFill>
            <a:srgbClr val="003092"/>
          </a:solidFill>
        </p:spPr>
        <p:txBody>
          <a:bodyPr wrap="square" lIns="0" tIns="0" rIns="0" bIns="0" rtlCol="0">
            <a:noAutofit/>
          </a:bodyPr>
          <a:lstStyle/>
          <a:p>
            <a:endParaRPr/>
          </a:p>
        </p:txBody>
      </p:sp>
      <p:sp>
        <p:nvSpPr>
          <p:cNvPr id="14" name="object 14"/>
          <p:cNvSpPr/>
          <p:nvPr/>
        </p:nvSpPr>
        <p:spPr>
          <a:xfrm>
            <a:off x="3627120" y="6250177"/>
            <a:ext cx="335279" cy="431322"/>
          </a:xfrm>
          <a:custGeom>
            <a:avLst/>
            <a:gdLst/>
            <a:ahLst/>
            <a:cxnLst/>
            <a:rect l="l" t="t" r="r" b="b"/>
            <a:pathLst>
              <a:path w="335279" h="431322">
                <a:moveTo>
                  <a:pt x="335279" y="0"/>
                </a:moveTo>
                <a:lnTo>
                  <a:pt x="182879" y="55372"/>
                </a:lnTo>
                <a:lnTo>
                  <a:pt x="0" y="136091"/>
                </a:lnTo>
                <a:lnTo>
                  <a:pt x="0" y="431322"/>
                </a:lnTo>
                <a:lnTo>
                  <a:pt x="311150" y="277622"/>
                </a:lnTo>
                <a:lnTo>
                  <a:pt x="335279" y="267900"/>
                </a:lnTo>
                <a:lnTo>
                  <a:pt x="335279" y="0"/>
                </a:lnTo>
                <a:close/>
              </a:path>
            </a:pathLst>
          </a:custGeom>
          <a:solidFill>
            <a:srgbClr val="003093"/>
          </a:solidFill>
        </p:spPr>
        <p:txBody>
          <a:bodyPr wrap="square" lIns="0" tIns="0" rIns="0" bIns="0" rtlCol="0">
            <a:noAutofit/>
          </a:bodyPr>
          <a:lstStyle/>
          <a:p>
            <a:endParaRPr/>
          </a:p>
        </p:txBody>
      </p:sp>
      <p:sp>
        <p:nvSpPr>
          <p:cNvPr id="15" name="object 15"/>
          <p:cNvSpPr/>
          <p:nvPr/>
        </p:nvSpPr>
        <p:spPr>
          <a:xfrm>
            <a:off x="3322320" y="6372816"/>
            <a:ext cx="335279" cy="466427"/>
          </a:xfrm>
          <a:custGeom>
            <a:avLst/>
            <a:gdLst/>
            <a:ahLst/>
            <a:cxnLst/>
            <a:rect l="l" t="t" r="r" b="b"/>
            <a:pathLst>
              <a:path w="335279" h="466427">
                <a:moveTo>
                  <a:pt x="335279" y="0"/>
                </a:moveTo>
                <a:lnTo>
                  <a:pt x="119379" y="95293"/>
                </a:lnTo>
                <a:lnTo>
                  <a:pt x="0" y="156262"/>
                </a:lnTo>
                <a:lnTo>
                  <a:pt x="0" y="466427"/>
                </a:lnTo>
                <a:lnTo>
                  <a:pt x="299719" y="311193"/>
                </a:lnTo>
                <a:lnTo>
                  <a:pt x="335279" y="293628"/>
                </a:lnTo>
                <a:lnTo>
                  <a:pt x="335279" y="0"/>
                </a:lnTo>
                <a:close/>
              </a:path>
            </a:pathLst>
          </a:custGeom>
          <a:solidFill>
            <a:srgbClr val="003094"/>
          </a:solidFill>
        </p:spPr>
        <p:txBody>
          <a:bodyPr wrap="square" lIns="0" tIns="0" rIns="0" bIns="0" rtlCol="0">
            <a:noAutofit/>
          </a:bodyPr>
          <a:lstStyle/>
          <a:p>
            <a:endParaRPr/>
          </a:p>
        </p:txBody>
      </p:sp>
      <p:sp>
        <p:nvSpPr>
          <p:cNvPr id="16" name="object 16"/>
          <p:cNvSpPr/>
          <p:nvPr/>
        </p:nvSpPr>
        <p:spPr>
          <a:xfrm>
            <a:off x="3016250" y="6514161"/>
            <a:ext cx="335279" cy="334948"/>
          </a:xfrm>
          <a:custGeom>
            <a:avLst/>
            <a:gdLst/>
            <a:ahLst/>
            <a:cxnLst/>
            <a:rect l="l" t="t" r="r" b="b"/>
            <a:pathLst>
              <a:path w="335279" h="334948">
                <a:moveTo>
                  <a:pt x="335279" y="0"/>
                </a:moveTo>
                <a:lnTo>
                  <a:pt x="69850" y="135558"/>
                </a:lnTo>
                <a:lnTo>
                  <a:pt x="0" y="176175"/>
                </a:lnTo>
                <a:lnTo>
                  <a:pt x="0" y="334948"/>
                </a:lnTo>
                <a:lnTo>
                  <a:pt x="287020" y="334948"/>
                </a:lnTo>
                <a:lnTo>
                  <a:pt x="335279" y="309953"/>
                </a:lnTo>
                <a:lnTo>
                  <a:pt x="335279" y="0"/>
                </a:lnTo>
                <a:close/>
              </a:path>
            </a:pathLst>
          </a:custGeom>
          <a:solidFill>
            <a:srgbClr val="003195"/>
          </a:solidFill>
        </p:spPr>
        <p:txBody>
          <a:bodyPr wrap="square" lIns="0" tIns="0" rIns="0" bIns="0" rtlCol="0">
            <a:noAutofit/>
          </a:bodyPr>
          <a:lstStyle/>
          <a:p>
            <a:endParaRPr/>
          </a:p>
        </p:txBody>
      </p:sp>
      <p:sp>
        <p:nvSpPr>
          <p:cNvPr id="17" name="object 17"/>
          <p:cNvSpPr/>
          <p:nvPr/>
        </p:nvSpPr>
        <p:spPr>
          <a:xfrm>
            <a:off x="2743200" y="6672613"/>
            <a:ext cx="303530" cy="176497"/>
          </a:xfrm>
          <a:custGeom>
            <a:avLst/>
            <a:gdLst/>
            <a:ahLst/>
            <a:cxnLst/>
            <a:rect l="l" t="t" r="r" b="b"/>
            <a:pathLst>
              <a:path w="303530" h="176497">
                <a:moveTo>
                  <a:pt x="303530" y="0"/>
                </a:moveTo>
                <a:lnTo>
                  <a:pt x="0" y="176497"/>
                </a:lnTo>
                <a:lnTo>
                  <a:pt x="303530" y="176497"/>
                </a:lnTo>
                <a:lnTo>
                  <a:pt x="303530" y="0"/>
                </a:lnTo>
                <a:close/>
              </a:path>
            </a:pathLst>
          </a:custGeom>
          <a:solidFill>
            <a:srgbClr val="003196"/>
          </a:solidFill>
        </p:spPr>
        <p:txBody>
          <a:bodyPr wrap="square" lIns="0" tIns="0" rIns="0" bIns="0" rtlCol="0">
            <a:noAutofit/>
          </a:bodyPr>
          <a:lstStyle/>
          <a:p>
            <a:endParaRPr/>
          </a:p>
        </p:txBody>
      </p:sp>
      <p:sp>
        <p:nvSpPr>
          <p:cNvPr id="18" name="object 18"/>
          <p:cNvSpPr/>
          <p:nvPr/>
        </p:nvSpPr>
        <p:spPr>
          <a:xfrm>
            <a:off x="8509000" y="5300344"/>
            <a:ext cx="94615" cy="94615"/>
          </a:xfrm>
          <a:custGeom>
            <a:avLst/>
            <a:gdLst/>
            <a:ahLst/>
            <a:cxnLst/>
            <a:rect l="l" t="t" r="r" b="b"/>
            <a:pathLst>
              <a:path w="94615" h="94615">
                <a:moveTo>
                  <a:pt x="94615" y="0"/>
                </a:moveTo>
                <a:lnTo>
                  <a:pt x="0" y="94615"/>
                </a:lnTo>
                <a:lnTo>
                  <a:pt x="12700" y="88265"/>
                </a:lnTo>
                <a:lnTo>
                  <a:pt x="54609" y="53975"/>
                </a:lnTo>
                <a:lnTo>
                  <a:pt x="90170" y="10795"/>
                </a:lnTo>
                <a:lnTo>
                  <a:pt x="94615" y="0"/>
                </a:lnTo>
                <a:close/>
              </a:path>
            </a:pathLst>
          </a:custGeom>
          <a:solidFill>
            <a:srgbClr val="002D89"/>
          </a:solidFill>
        </p:spPr>
        <p:txBody>
          <a:bodyPr wrap="square" lIns="0" tIns="0" rIns="0" bIns="0" rtlCol="0">
            <a:noAutofit/>
          </a:bodyPr>
          <a:lstStyle/>
          <a:p>
            <a:endParaRPr/>
          </a:p>
        </p:txBody>
      </p:sp>
      <p:sp>
        <p:nvSpPr>
          <p:cNvPr id="19" name="object 19"/>
          <p:cNvSpPr/>
          <p:nvPr/>
        </p:nvSpPr>
        <p:spPr>
          <a:xfrm>
            <a:off x="8168640" y="5118988"/>
            <a:ext cx="448309" cy="408051"/>
          </a:xfrm>
          <a:custGeom>
            <a:avLst/>
            <a:gdLst/>
            <a:ahLst/>
            <a:cxnLst/>
            <a:rect l="l" t="t" r="r" b="b"/>
            <a:pathLst>
              <a:path w="448309" h="408050">
                <a:moveTo>
                  <a:pt x="397890" y="0"/>
                </a:moveTo>
                <a:lnTo>
                  <a:pt x="220484" y="177406"/>
                </a:lnTo>
                <a:lnTo>
                  <a:pt x="223519" y="192151"/>
                </a:lnTo>
                <a:lnTo>
                  <a:pt x="214629" y="226441"/>
                </a:lnTo>
                <a:lnTo>
                  <a:pt x="189229" y="269621"/>
                </a:lnTo>
                <a:lnTo>
                  <a:pt x="163829" y="303911"/>
                </a:lnTo>
                <a:lnTo>
                  <a:pt x="120650" y="338201"/>
                </a:lnTo>
                <a:lnTo>
                  <a:pt x="0" y="408051"/>
                </a:lnTo>
                <a:lnTo>
                  <a:pt x="111759" y="372491"/>
                </a:lnTo>
                <a:lnTo>
                  <a:pt x="207009" y="338201"/>
                </a:lnTo>
                <a:lnTo>
                  <a:pt x="284479" y="303911"/>
                </a:lnTo>
                <a:lnTo>
                  <a:pt x="353059" y="269621"/>
                </a:lnTo>
                <a:lnTo>
                  <a:pt x="394969" y="235331"/>
                </a:lnTo>
                <a:lnTo>
                  <a:pt x="430529" y="192151"/>
                </a:lnTo>
                <a:lnTo>
                  <a:pt x="448309" y="148971"/>
                </a:lnTo>
                <a:lnTo>
                  <a:pt x="448309" y="96900"/>
                </a:lnTo>
                <a:lnTo>
                  <a:pt x="430529" y="53721"/>
                </a:lnTo>
                <a:lnTo>
                  <a:pt x="412750" y="19431"/>
                </a:lnTo>
                <a:lnTo>
                  <a:pt x="397890" y="0"/>
                </a:lnTo>
                <a:close/>
              </a:path>
            </a:pathLst>
          </a:custGeom>
          <a:solidFill>
            <a:srgbClr val="002D89"/>
          </a:solidFill>
        </p:spPr>
        <p:txBody>
          <a:bodyPr wrap="square" lIns="0" tIns="0" rIns="0" bIns="0" rtlCol="0">
            <a:noAutofit/>
          </a:bodyPr>
          <a:lstStyle/>
          <a:p>
            <a:endParaRPr/>
          </a:p>
        </p:txBody>
      </p:sp>
      <p:sp>
        <p:nvSpPr>
          <p:cNvPr id="20" name="object 20"/>
          <p:cNvSpPr/>
          <p:nvPr/>
        </p:nvSpPr>
        <p:spPr>
          <a:xfrm>
            <a:off x="8168640" y="5023905"/>
            <a:ext cx="406696" cy="503134"/>
          </a:xfrm>
          <a:custGeom>
            <a:avLst/>
            <a:gdLst/>
            <a:ahLst/>
            <a:cxnLst/>
            <a:rect l="l" t="t" r="r" b="b"/>
            <a:pathLst>
              <a:path w="406696" h="503134">
                <a:moveTo>
                  <a:pt x="271994" y="0"/>
                </a:moveTo>
                <a:lnTo>
                  <a:pt x="139065" y="132929"/>
                </a:lnTo>
                <a:lnTo>
                  <a:pt x="163829" y="157694"/>
                </a:lnTo>
                <a:lnTo>
                  <a:pt x="198119" y="199604"/>
                </a:lnTo>
                <a:lnTo>
                  <a:pt x="214629" y="244054"/>
                </a:lnTo>
                <a:lnTo>
                  <a:pt x="223519" y="287234"/>
                </a:lnTo>
                <a:lnTo>
                  <a:pt x="222630" y="290663"/>
                </a:lnTo>
                <a:lnTo>
                  <a:pt x="406696" y="106598"/>
                </a:lnTo>
                <a:lnTo>
                  <a:pt x="379729" y="71334"/>
                </a:lnTo>
                <a:lnTo>
                  <a:pt x="335279" y="37044"/>
                </a:lnTo>
                <a:lnTo>
                  <a:pt x="271994" y="0"/>
                </a:lnTo>
                <a:close/>
              </a:path>
              <a:path w="406696" h="503134">
                <a:moveTo>
                  <a:pt x="24129" y="489164"/>
                </a:moveTo>
                <a:lnTo>
                  <a:pt x="0" y="503134"/>
                </a:lnTo>
                <a:lnTo>
                  <a:pt x="14901" y="498393"/>
                </a:lnTo>
                <a:lnTo>
                  <a:pt x="24129" y="489164"/>
                </a:lnTo>
                <a:close/>
              </a:path>
            </a:pathLst>
          </a:custGeom>
          <a:solidFill>
            <a:srgbClr val="002D8A"/>
          </a:solidFill>
        </p:spPr>
        <p:txBody>
          <a:bodyPr wrap="square" lIns="0" tIns="0" rIns="0" bIns="0" rtlCol="0">
            <a:noAutofit/>
          </a:bodyPr>
          <a:lstStyle/>
          <a:p>
            <a:endParaRPr/>
          </a:p>
        </p:txBody>
      </p:sp>
      <p:sp>
        <p:nvSpPr>
          <p:cNvPr id="21" name="object 21"/>
          <p:cNvSpPr/>
          <p:nvPr/>
        </p:nvSpPr>
        <p:spPr>
          <a:xfrm>
            <a:off x="8178747" y="4951189"/>
            <a:ext cx="276307" cy="217075"/>
          </a:xfrm>
          <a:custGeom>
            <a:avLst/>
            <a:gdLst/>
            <a:ahLst/>
            <a:cxnLst/>
            <a:rect l="l" t="t" r="r" b="b"/>
            <a:pathLst>
              <a:path w="276307" h="217075">
                <a:moveTo>
                  <a:pt x="116163" y="0"/>
                </a:moveTo>
                <a:lnTo>
                  <a:pt x="0" y="116163"/>
                </a:lnTo>
                <a:lnTo>
                  <a:pt x="50852" y="144050"/>
                </a:lnTo>
                <a:lnTo>
                  <a:pt x="110542" y="187230"/>
                </a:lnTo>
                <a:lnTo>
                  <a:pt x="140387" y="217075"/>
                </a:lnTo>
                <a:lnTo>
                  <a:pt x="276307" y="81156"/>
                </a:lnTo>
                <a:lnTo>
                  <a:pt x="221032" y="48800"/>
                </a:lnTo>
                <a:lnTo>
                  <a:pt x="116163" y="0"/>
                </a:lnTo>
                <a:close/>
              </a:path>
            </a:pathLst>
          </a:custGeom>
          <a:solidFill>
            <a:srgbClr val="002D8B"/>
          </a:solidFill>
        </p:spPr>
        <p:txBody>
          <a:bodyPr wrap="square" lIns="0" tIns="0" rIns="0" bIns="0" rtlCol="0">
            <a:noAutofit/>
          </a:bodyPr>
          <a:lstStyle/>
          <a:p>
            <a:endParaRPr/>
          </a:p>
        </p:txBody>
      </p:sp>
      <p:sp>
        <p:nvSpPr>
          <p:cNvPr id="22" name="object 22"/>
          <p:cNvSpPr/>
          <p:nvPr/>
        </p:nvSpPr>
        <p:spPr>
          <a:xfrm>
            <a:off x="8021122" y="4893980"/>
            <a:ext cx="288522" cy="181019"/>
          </a:xfrm>
          <a:custGeom>
            <a:avLst/>
            <a:gdLst/>
            <a:ahLst/>
            <a:cxnLst/>
            <a:rect l="l" t="t" r="r" b="b"/>
            <a:pathLst>
              <a:path w="288522" h="181019">
                <a:moveTo>
                  <a:pt x="112557" y="0"/>
                </a:moveTo>
                <a:lnTo>
                  <a:pt x="0" y="112557"/>
                </a:lnTo>
                <a:lnTo>
                  <a:pt x="26867" y="122519"/>
                </a:lnTo>
                <a:lnTo>
                  <a:pt x="129737" y="158079"/>
                </a:lnTo>
                <a:lnTo>
                  <a:pt x="171568" y="181019"/>
                </a:lnTo>
                <a:lnTo>
                  <a:pt x="288522" y="64065"/>
                </a:lnTo>
                <a:lnTo>
                  <a:pt x="250387" y="46319"/>
                </a:lnTo>
                <a:lnTo>
                  <a:pt x="112557" y="0"/>
                </a:lnTo>
                <a:close/>
              </a:path>
            </a:pathLst>
          </a:custGeom>
          <a:solidFill>
            <a:srgbClr val="002E8C"/>
          </a:solidFill>
        </p:spPr>
        <p:txBody>
          <a:bodyPr wrap="square" lIns="0" tIns="0" rIns="0" bIns="0" rtlCol="0">
            <a:noAutofit/>
          </a:bodyPr>
          <a:lstStyle/>
          <a:p>
            <a:endParaRPr/>
          </a:p>
        </p:txBody>
      </p:sp>
      <p:sp>
        <p:nvSpPr>
          <p:cNvPr id="23" name="object 23"/>
          <p:cNvSpPr/>
          <p:nvPr/>
        </p:nvSpPr>
        <p:spPr>
          <a:xfrm>
            <a:off x="7859507" y="4847169"/>
            <a:ext cx="289381" cy="164864"/>
          </a:xfrm>
          <a:custGeom>
            <a:avLst/>
            <a:gdLst/>
            <a:ahLst/>
            <a:cxnLst/>
            <a:rect l="l" t="t" r="r" b="b"/>
            <a:pathLst>
              <a:path w="289381" h="164864">
                <a:moveTo>
                  <a:pt x="101273" y="0"/>
                </a:moveTo>
                <a:lnTo>
                  <a:pt x="0" y="101273"/>
                </a:lnTo>
                <a:lnTo>
                  <a:pt x="75452" y="127420"/>
                </a:lnTo>
                <a:lnTo>
                  <a:pt x="176438" y="164864"/>
                </a:lnTo>
                <a:lnTo>
                  <a:pt x="289381" y="51921"/>
                </a:lnTo>
                <a:lnTo>
                  <a:pt x="257062" y="41060"/>
                </a:lnTo>
                <a:lnTo>
                  <a:pt x="101273" y="0"/>
                </a:lnTo>
                <a:close/>
              </a:path>
            </a:pathLst>
          </a:custGeom>
          <a:solidFill>
            <a:srgbClr val="002E8D"/>
          </a:solidFill>
        </p:spPr>
        <p:txBody>
          <a:bodyPr wrap="square" lIns="0" tIns="0" rIns="0" bIns="0" rtlCol="0">
            <a:noAutofit/>
          </a:bodyPr>
          <a:lstStyle/>
          <a:p>
            <a:endParaRPr/>
          </a:p>
        </p:txBody>
      </p:sp>
      <p:sp>
        <p:nvSpPr>
          <p:cNvPr id="24" name="object 24"/>
          <p:cNvSpPr/>
          <p:nvPr/>
        </p:nvSpPr>
        <p:spPr>
          <a:xfrm>
            <a:off x="7685499" y="4798101"/>
            <a:ext cx="292367" cy="155897"/>
          </a:xfrm>
          <a:custGeom>
            <a:avLst/>
            <a:gdLst/>
            <a:ahLst/>
            <a:cxnLst/>
            <a:rect l="l" t="t" r="r" b="b"/>
            <a:pathLst>
              <a:path w="292367" h="155897">
                <a:moveTo>
                  <a:pt x="104638" y="0"/>
                </a:moveTo>
                <a:lnTo>
                  <a:pt x="0" y="104638"/>
                </a:lnTo>
                <a:lnTo>
                  <a:pt x="121190" y="132038"/>
                </a:lnTo>
                <a:lnTo>
                  <a:pt x="190041" y="155897"/>
                </a:lnTo>
                <a:lnTo>
                  <a:pt x="292367" y="53571"/>
                </a:lnTo>
                <a:lnTo>
                  <a:pt x="267240" y="46948"/>
                </a:lnTo>
                <a:lnTo>
                  <a:pt x="104638" y="0"/>
                </a:lnTo>
                <a:close/>
              </a:path>
            </a:pathLst>
          </a:custGeom>
          <a:solidFill>
            <a:srgbClr val="002E8E"/>
          </a:solidFill>
        </p:spPr>
        <p:txBody>
          <a:bodyPr wrap="square" lIns="0" tIns="0" rIns="0" bIns="0" rtlCol="0">
            <a:noAutofit/>
          </a:bodyPr>
          <a:lstStyle/>
          <a:p>
            <a:endParaRPr/>
          </a:p>
        </p:txBody>
      </p:sp>
      <p:sp>
        <p:nvSpPr>
          <p:cNvPr id="25" name="object 25"/>
          <p:cNvSpPr/>
          <p:nvPr/>
        </p:nvSpPr>
        <p:spPr>
          <a:xfrm>
            <a:off x="7510642" y="4755304"/>
            <a:ext cx="297234" cy="151651"/>
          </a:xfrm>
          <a:custGeom>
            <a:avLst/>
            <a:gdLst/>
            <a:ahLst/>
            <a:cxnLst/>
            <a:rect l="l" t="t" r="r" b="b"/>
            <a:pathLst>
              <a:path w="297234" h="151651">
                <a:moveTo>
                  <a:pt x="103853" y="0"/>
                </a:moveTo>
                <a:lnTo>
                  <a:pt x="0" y="103853"/>
                </a:lnTo>
                <a:lnTo>
                  <a:pt x="149997" y="141815"/>
                </a:lnTo>
                <a:lnTo>
                  <a:pt x="193501" y="151651"/>
                </a:lnTo>
                <a:lnTo>
                  <a:pt x="297234" y="47918"/>
                </a:lnTo>
                <a:lnTo>
                  <a:pt x="261757" y="37675"/>
                </a:lnTo>
                <a:lnTo>
                  <a:pt x="103853" y="0"/>
                </a:lnTo>
                <a:close/>
              </a:path>
            </a:pathLst>
          </a:custGeom>
          <a:solidFill>
            <a:srgbClr val="002F8F"/>
          </a:solidFill>
        </p:spPr>
        <p:txBody>
          <a:bodyPr wrap="square" lIns="0" tIns="0" rIns="0" bIns="0" rtlCol="0">
            <a:noAutofit/>
          </a:bodyPr>
          <a:lstStyle/>
          <a:p>
            <a:endParaRPr/>
          </a:p>
        </p:txBody>
      </p:sp>
      <p:sp>
        <p:nvSpPr>
          <p:cNvPr id="26" name="object 26"/>
          <p:cNvSpPr/>
          <p:nvPr/>
        </p:nvSpPr>
        <p:spPr>
          <a:xfrm>
            <a:off x="7339753" y="4712980"/>
            <a:ext cx="292173" cy="150537"/>
          </a:xfrm>
          <a:custGeom>
            <a:avLst/>
            <a:gdLst/>
            <a:ahLst/>
            <a:cxnLst/>
            <a:rect l="l" t="t" r="r" b="b"/>
            <a:pathLst>
              <a:path w="292173" h="150537">
                <a:moveTo>
                  <a:pt x="97355" y="0"/>
                </a:moveTo>
                <a:lnTo>
                  <a:pt x="0" y="97355"/>
                </a:lnTo>
                <a:lnTo>
                  <a:pt x="115146" y="132069"/>
                </a:lnTo>
                <a:lnTo>
                  <a:pt x="188118" y="150537"/>
                </a:lnTo>
                <a:lnTo>
                  <a:pt x="292173" y="46482"/>
                </a:lnTo>
                <a:lnTo>
                  <a:pt x="97355" y="0"/>
                </a:lnTo>
                <a:close/>
              </a:path>
            </a:pathLst>
          </a:custGeom>
          <a:solidFill>
            <a:srgbClr val="002F90"/>
          </a:solidFill>
        </p:spPr>
        <p:txBody>
          <a:bodyPr wrap="square" lIns="0" tIns="0" rIns="0" bIns="0" rtlCol="0">
            <a:noAutofit/>
          </a:bodyPr>
          <a:lstStyle/>
          <a:p>
            <a:endParaRPr/>
          </a:p>
        </p:txBody>
      </p:sp>
      <p:sp>
        <p:nvSpPr>
          <p:cNvPr id="27" name="object 27"/>
          <p:cNvSpPr/>
          <p:nvPr/>
        </p:nvSpPr>
        <p:spPr>
          <a:xfrm>
            <a:off x="7181191" y="4662960"/>
            <a:ext cx="274374" cy="152671"/>
          </a:xfrm>
          <a:custGeom>
            <a:avLst/>
            <a:gdLst/>
            <a:ahLst/>
            <a:cxnLst/>
            <a:rect l="l" t="t" r="r" b="b"/>
            <a:pathLst>
              <a:path w="274374" h="152671">
                <a:moveTo>
                  <a:pt x="87498" y="0"/>
                </a:moveTo>
                <a:lnTo>
                  <a:pt x="0" y="87498"/>
                </a:lnTo>
                <a:lnTo>
                  <a:pt x="100988" y="130019"/>
                </a:lnTo>
                <a:lnTo>
                  <a:pt x="176126" y="152671"/>
                </a:lnTo>
                <a:lnTo>
                  <a:pt x="274374" y="54424"/>
                </a:lnTo>
                <a:lnTo>
                  <a:pt x="229258" y="43659"/>
                </a:lnTo>
                <a:lnTo>
                  <a:pt x="87498" y="0"/>
                </a:lnTo>
                <a:close/>
              </a:path>
            </a:pathLst>
          </a:custGeom>
          <a:solidFill>
            <a:srgbClr val="002F91"/>
          </a:solidFill>
        </p:spPr>
        <p:txBody>
          <a:bodyPr wrap="square" lIns="0" tIns="0" rIns="0" bIns="0" rtlCol="0">
            <a:noAutofit/>
          </a:bodyPr>
          <a:lstStyle/>
          <a:p>
            <a:endParaRPr/>
          </a:p>
        </p:txBody>
      </p:sp>
      <p:sp>
        <p:nvSpPr>
          <p:cNvPr id="28" name="object 28"/>
          <p:cNvSpPr/>
          <p:nvPr/>
        </p:nvSpPr>
        <p:spPr>
          <a:xfrm>
            <a:off x="7023970" y="4611226"/>
            <a:ext cx="261225" cy="145629"/>
          </a:xfrm>
          <a:custGeom>
            <a:avLst/>
            <a:gdLst/>
            <a:ahLst/>
            <a:cxnLst/>
            <a:rect l="l" t="t" r="r" b="b"/>
            <a:pathLst>
              <a:path w="261225" h="145629">
                <a:moveTo>
                  <a:pt x="76743" y="0"/>
                </a:moveTo>
                <a:lnTo>
                  <a:pt x="0" y="76743"/>
                </a:lnTo>
                <a:lnTo>
                  <a:pt x="113429" y="120793"/>
                </a:lnTo>
                <a:lnTo>
                  <a:pt x="172414" y="145629"/>
                </a:lnTo>
                <a:lnTo>
                  <a:pt x="261225" y="56817"/>
                </a:lnTo>
                <a:lnTo>
                  <a:pt x="76743" y="0"/>
                </a:lnTo>
                <a:close/>
              </a:path>
            </a:pathLst>
          </a:custGeom>
          <a:solidFill>
            <a:srgbClr val="003092"/>
          </a:solidFill>
        </p:spPr>
        <p:txBody>
          <a:bodyPr wrap="square" lIns="0" tIns="0" rIns="0" bIns="0" rtlCol="0">
            <a:noAutofit/>
          </a:bodyPr>
          <a:lstStyle/>
          <a:p>
            <a:endParaRPr/>
          </a:p>
        </p:txBody>
      </p:sp>
      <p:sp>
        <p:nvSpPr>
          <p:cNvPr id="29" name="object 29"/>
          <p:cNvSpPr/>
          <p:nvPr/>
        </p:nvSpPr>
        <p:spPr>
          <a:xfrm>
            <a:off x="6883714" y="4555305"/>
            <a:ext cx="234476" cy="139058"/>
          </a:xfrm>
          <a:custGeom>
            <a:avLst/>
            <a:gdLst/>
            <a:ahLst/>
            <a:cxnLst/>
            <a:rect l="l" t="t" r="r" b="b"/>
            <a:pathLst>
              <a:path w="234476" h="139058">
                <a:moveTo>
                  <a:pt x="54480" y="0"/>
                </a:moveTo>
                <a:lnTo>
                  <a:pt x="0" y="54480"/>
                </a:lnTo>
                <a:lnTo>
                  <a:pt x="18735" y="66224"/>
                </a:lnTo>
                <a:lnTo>
                  <a:pt x="122875" y="125914"/>
                </a:lnTo>
                <a:lnTo>
                  <a:pt x="156721" y="139058"/>
                </a:lnTo>
                <a:lnTo>
                  <a:pt x="234476" y="61303"/>
                </a:lnTo>
                <a:lnTo>
                  <a:pt x="192725" y="48444"/>
                </a:lnTo>
                <a:lnTo>
                  <a:pt x="54480" y="0"/>
                </a:lnTo>
                <a:close/>
              </a:path>
            </a:pathLst>
          </a:custGeom>
          <a:solidFill>
            <a:srgbClr val="003093"/>
          </a:solidFill>
        </p:spPr>
        <p:txBody>
          <a:bodyPr wrap="square" lIns="0" tIns="0" rIns="0" bIns="0" rtlCol="0">
            <a:noAutofit/>
          </a:bodyPr>
          <a:lstStyle/>
          <a:p>
            <a:endParaRPr/>
          </a:p>
        </p:txBody>
      </p:sp>
      <p:sp>
        <p:nvSpPr>
          <p:cNvPr id="30" name="object 30"/>
          <p:cNvSpPr/>
          <p:nvPr/>
        </p:nvSpPr>
        <p:spPr>
          <a:xfrm>
            <a:off x="6757769" y="4476200"/>
            <a:ext cx="196412" cy="141904"/>
          </a:xfrm>
          <a:custGeom>
            <a:avLst/>
            <a:gdLst/>
            <a:ahLst/>
            <a:cxnLst/>
            <a:rect l="l" t="t" r="r" b="b"/>
            <a:pathLst>
              <a:path w="196412" h="141904">
                <a:moveTo>
                  <a:pt x="41089" y="0"/>
                </a:moveTo>
                <a:lnTo>
                  <a:pt x="0" y="41089"/>
                </a:lnTo>
                <a:lnTo>
                  <a:pt x="59590" y="91989"/>
                </a:lnTo>
                <a:lnTo>
                  <a:pt x="139215" y="141904"/>
                </a:lnTo>
                <a:lnTo>
                  <a:pt x="196412" y="84707"/>
                </a:lnTo>
                <a:lnTo>
                  <a:pt x="170080" y="75479"/>
                </a:lnTo>
                <a:lnTo>
                  <a:pt x="49430" y="5629"/>
                </a:lnTo>
                <a:lnTo>
                  <a:pt x="41089" y="0"/>
                </a:lnTo>
                <a:close/>
              </a:path>
            </a:pathLst>
          </a:custGeom>
          <a:solidFill>
            <a:srgbClr val="003094"/>
          </a:solidFill>
        </p:spPr>
        <p:txBody>
          <a:bodyPr wrap="square" lIns="0" tIns="0" rIns="0" bIns="0" rtlCol="0">
            <a:noAutofit/>
          </a:bodyPr>
          <a:lstStyle/>
          <a:p>
            <a:endParaRPr/>
          </a:p>
        </p:txBody>
      </p:sp>
      <p:sp>
        <p:nvSpPr>
          <p:cNvPr id="31" name="object 31"/>
          <p:cNvSpPr/>
          <p:nvPr/>
        </p:nvSpPr>
        <p:spPr>
          <a:xfrm>
            <a:off x="6657220" y="4381500"/>
            <a:ext cx="154001" cy="145151"/>
          </a:xfrm>
          <a:custGeom>
            <a:avLst/>
            <a:gdLst/>
            <a:ahLst/>
            <a:cxnLst/>
            <a:rect l="l" t="t" r="r" b="b"/>
            <a:pathLst>
              <a:path w="154001" h="145151">
                <a:moveTo>
                  <a:pt x="16629" y="0"/>
                </a:moveTo>
                <a:lnTo>
                  <a:pt x="0" y="16629"/>
                </a:lnTo>
                <a:lnTo>
                  <a:pt x="14089" y="38100"/>
                </a:lnTo>
                <a:lnTo>
                  <a:pt x="48379" y="83819"/>
                </a:lnTo>
                <a:lnTo>
                  <a:pt x="99179" y="134619"/>
                </a:lnTo>
                <a:lnTo>
                  <a:pt x="111508" y="145151"/>
                </a:lnTo>
                <a:lnTo>
                  <a:pt x="154001" y="102658"/>
                </a:lnTo>
                <a:lnTo>
                  <a:pt x="149979" y="100330"/>
                </a:lnTo>
                <a:lnTo>
                  <a:pt x="48379" y="31750"/>
                </a:lnTo>
                <a:lnTo>
                  <a:pt x="16629" y="0"/>
                </a:lnTo>
                <a:close/>
              </a:path>
            </a:pathLst>
          </a:custGeom>
          <a:solidFill>
            <a:srgbClr val="003195"/>
          </a:solidFill>
        </p:spPr>
        <p:txBody>
          <a:bodyPr wrap="square" lIns="0" tIns="0" rIns="0" bIns="0" rtlCol="0">
            <a:noAutofit/>
          </a:bodyPr>
          <a:lstStyle/>
          <a:p>
            <a:endParaRPr/>
          </a:p>
        </p:txBody>
      </p:sp>
      <p:sp>
        <p:nvSpPr>
          <p:cNvPr id="32" name="object 32"/>
          <p:cNvSpPr/>
          <p:nvPr/>
        </p:nvSpPr>
        <p:spPr>
          <a:xfrm>
            <a:off x="6619240" y="4240530"/>
            <a:ext cx="65404" cy="170635"/>
          </a:xfrm>
          <a:custGeom>
            <a:avLst/>
            <a:gdLst/>
            <a:ahLst/>
            <a:cxnLst/>
            <a:rect l="l" t="t" r="r" b="b"/>
            <a:pathLst>
              <a:path w="65404" h="170635">
                <a:moveTo>
                  <a:pt x="0" y="0"/>
                </a:moveTo>
                <a:lnTo>
                  <a:pt x="0" y="59690"/>
                </a:lnTo>
                <a:lnTo>
                  <a:pt x="7619" y="95250"/>
                </a:lnTo>
                <a:lnTo>
                  <a:pt x="25400" y="138430"/>
                </a:lnTo>
                <a:lnTo>
                  <a:pt x="46534" y="170635"/>
                </a:lnTo>
                <a:lnTo>
                  <a:pt x="65404" y="151765"/>
                </a:lnTo>
                <a:lnTo>
                  <a:pt x="52069" y="138430"/>
                </a:lnTo>
                <a:lnTo>
                  <a:pt x="25400" y="95250"/>
                </a:lnTo>
                <a:lnTo>
                  <a:pt x="7619" y="52070"/>
                </a:lnTo>
                <a:lnTo>
                  <a:pt x="0" y="0"/>
                </a:lnTo>
                <a:close/>
              </a:path>
            </a:pathLst>
          </a:custGeom>
          <a:solidFill>
            <a:srgbClr val="003196"/>
          </a:solidFill>
        </p:spPr>
        <p:txBody>
          <a:bodyPr wrap="square" lIns="0" tIns="0" rIns="0" bIns="0" rtlCol="0">
            <a:noAutofit/>
          </a:bodyPr>
          <a:lstStyle/>
          <a:p>
            <a:endParaRPr/>
          </a:p>
        </p:txBody>
      </p:sp>
      <p:sp>
        <p:nvSpPr>
          <p:cNvPr id="33" name="object 33"/>
          <p:cNvSpPr/>
          <p:nvPr/>
        </p:nvSpPr>
        <p:spPr>
          <a:xfrm>
            <a:off x="8993761" y="5312410"/>
            <a:ext cx="129918" cy="55880"/>
          </a:xfrm>
          <a:custGeom>
            <a:avLst/>
            <a:gdLst/>
            <a:ahLst/>
            <a:cxnLst/>
            <a:rect l="l" t="t" r="r" b="b"/>
            <a:pathLst>
              <a:path w="129918" h="55879">
                <a:moveTo>
                  <a:pt x="129918" y="0"/>
                </a:moveTo>
                <a:lnTo>
                  <a:pt x="79118" y="25399"/>
                </a:lnTo>
                <a:lnTo>
                  <a:pt x="0" y="55879"/>
                </a:lnTo>
                <a:lnTo>
                  <a:pt x="129918" y="55879"/>
                </a:lnTo>
                <a:lnTo>
                  <a:pt x="129918" y="0"/>
                </a:lnTo>
                <a:close/>
              </a:path>
            </a:pathLst>
          </a:custGeom>
          <a:solidFill>
            <a:srgbClr val="00287B"/>
          </a:solidFill>
        </p:spPr>
        <p:txBody>
          <a:bodyPr wrap="square" lIns="0" tIns="0" rIns="0" bIns="0" rtlCol="0">
            <a:noAutofit/>
          </a:bodyPr>
          <a:lstStyle/>
          <a:p>
            <a:endParaRPr/>
          </a:p>
        </p:txBody>
      </p:sp>
      <p:sp>
        <p:nvSpPr>
          <p:cNvPr id="34" name="object 34"/>
          <p:cNvSpPr/>
          <p:nvPr/>
        </p:nvSpPr>
        <p:spPr>
          <a:xfrm>
            <a:off x="8837214" y="5363210"/>
            <a:ext cx="286465" cy="58420"/>
          </a:xfrm>
          <a:custGeom>
            <a:avLst/>
            <a:gdLst/>
            <a:ahLst/>
            <a:cxnLst/>
            <a:rect l="l" t="t" r="r" b="b"/>
            <a:pathLst>
              <a:path w="286465" h="58420">
                <a:moveTo>
                  <a:pt x="286465" y="0"/>
                </a:moveTo>
                <a:lnTo>
                  <a:pt x="169733" y="0"/>
                </a:lnTo>
                <a:lnTo>
                  <a:pt x="80725" y="34289"/>
                </a:lnTo>
                <a:lnTo>
                  <a:pt x="0" y="58419"/>
                </a:lnTo>
                <a:lnTo>
                  <a:pt x="286465" y="58419"/>
                </a:lnTo>
                <a:lnTo>
                  <a:pt x="286465" y="0"/>
                </a:lnTo>
                <a:close/>
              </a:path>
            </a:pathLst>
          </a:custGeom>
          <a:solidFill>
            <a:srgbClr val="00287B"/>
          </a:solidFill>
        </p:spPr>
        <p:txBody>
          <a:bodyPr wrap="square" lIns="0" tIns="0" rIns="0" bIns="0" rtlCol="0">
            <a:noAutofit/>
          </a:bodyPr>
          <a:lstStyle/>
          <a:p>
            <a:endParaRPr/>
          </a:p>
        </p:txBody>
      </p:sp>
      <p:sp>
        <p:nvSpPr>
          <p:cNvPr id="35" name="object 35"/>
          <p:cNvSpPr/>
          <p:nvPr/>
        </p:nvSpPr>
        <p:spPr>
          <a:xfrm>
            <a:off x="8655755" y="5416550"/>
            <a:ext cx="467924" cy="58419"/>
          </a:xfrm>
          <a:custGeom>
            <a:avLst/>
            <a:gdLst/>
            <a:ahLst/>
            <a:cxnLst/>
            <a:rect l="l" t="t" r="r" b="b"/>
            <a:pathLst>
              <a:path w="467924" h="58420">
                <a:moveTo>
                  <a:pt x="467924" y="0"/>
                </a:moveTo>
                <a:lnTo>
                  <a:pt x="198453" y="0"/>
                </a:lnTo>
                <a:lnTo>
                  <a:pt x="28504" y="50800"/>
                </a:lnTo>
                <a:lnTo>
                  <a:pt x="0" y="58419"/>
                </a:lnTo>
                <a:lnTo>
                  <a:pt x="467924" y="58419"/>
                </a:lnTo>
                <a:lnTo>
                  <a:pt x="467924" y="0"/>
                </a:lnTo>
                <a:close/>
              </a:path>
            </a:pathLst>
          </a:custGeom>
          <a:solidFill>
            <a:srgbClr val="00287C"/>
          </a:solidFill>
        </p:spPr>
        <p:txBody>
          <a:bodyPr wrap="square" lIns="0" tIns="0" rIns="0" bIns="0" rtlCol="0">
            <a:noAutofit/>
          </a:bodyPr>
          <a:lstStyle/>
          <a:p>
            <a:endParaRPr/>
          </a:p>
        </p:txBody>
      </p:sp>
      <p:sp>
        <p:nvSpPr>
          <p:cNvPr id="36" name="object 36"/>
          <p:cNvSpPr/>
          <p:nvPr/>
        </p:nvSpPr>
        <p:spPr>
          <a:xfrm>
            <a:off x="8465782" y="5469889"/>
            <a:ext cx="657897" cy="58419"/>
          </a:xfrm>
          <a:custGeom>
            <a:avLst/>
            <a:gdLst/>
            <a:ahLst/>
            <a:cxnLst/>
            <a:rect l="l" t="t" r="r" b="b"/>
            <a:pathLst>
              <a:path w="657897" h="58420">
                <a:moveTo>
                  <a:pt x="657897" y="0"/>
                </a:moveTo>
                <a:lnTo>
                  <a:pt x="208975" y="0"/>
                </a:lnTo>
                <a:lnTo>
                  <a:pt x="90207" y="31750"/>
                </a:lnTo>
                <a:lnTo>
                  <a:pt x="0" y="58420"/>
                </a:lnTo>
                <a:lnTo>
                  <a:pt x="657897" y="58420"/>
                </a:lnTo>
                <a:lnTo>
                  <a:pt x="657897" y="0"/>
                </a:lnTo>
                <a:close/>
              </a:path>
            </a:pathLst>
          </a:custGeom>
          <a:solidFill>
            <a:srgbClr val="00297D"/>
          </a:solidFill>
        </p:spPr>
        <p:txBody>
          <a:bodyPr wrap="square" lIns="0" tIns="0" rIns="0" bIns="0" rtlCol="0">
            <a:noAutofit/>
          </a:bodyPr>
          <a:lstStyle/>
          <a:p>
            <a:endParaRPr/>
          </a:p>
        </p:txBody>
      </p:sp>
      <p:sp>
        <p:nvSpPr>
          <p:cNvPr id="37" name="object 37"/>
          <p:cNvSpPr/>
          <p:nvPr/>
        </p:nvSpPr>
        <p:spPr>
          <a:xfrm>
            <a:off x="8250035" y="5523230"/>
            <a:ext cx="873644" cy="58419"/>
          </a:xfrm>
          <a:custGeom>
            <a:avLst/>
            <a:gdLst/>
            <a:ahLst/>
            <a:cxnLst/>
            <a:rect l="l" t="t" r="r" b="b"/>
            <a:pathLst>
              <a:path w="873644" h="58420">
                <a:moveTo>
                  <a:pt x="873644" y="0"/>
                </a:moveTo>
                <a:lnTo>
                  <a:pt x="232929" y="0"/>
                </a:lnTo>
                <a:lnTo>
                  <a:pt x="159904" y="21590"/>
                </a:lnTo>
                <a:lnTo>
                  <a:pt x="4964" y="57150"/>
                </a:lnTo>
                <a:lnTo>
                  <a:pt x="0" y="58420"/>
                </a:lnTo>
                <a:lnTo>
                  <a:pt x="819274" y="58420"/>
                </a:lnTo>
                <a:lnTo>
                  <a:pt x="873644" y="46990"/>
                </a:lnTo>
                <a:lnTo>
                  <a:pt x="873644" y="0"/>
                </a:lnTo>
                <a:close/>
              </a:path>
            </a:pathLst>
          </a:custGeom>
          <a:solidFill>
            <a:srgbClr val="00297E"/>
          </a:solidFill>
        </p:spPr>
        <p:txBody>
          <a:bodyPr wrap="square" lIns="0" tIns="0" rIns="0" bIns="0" rtlCol="0">
            <a:noAutofit/>
          </a:bodyPr>
          <a:lstStyle/>
          <a:p>
            <a:endParaRPr/>
          </a:p>
        </p:txBody>
      </p:sp>
      <p:sp>
        <p:nvSpPr>
          <p:cNvPr id="38" name="object 38"/>
          <p:cNvSpPr/>
          <p:nvPr/>
        </p:nvSpPr>
        <p:spPr>
          <a:xfrm>
            <a:off x="8046489" y="5576569"/>
            <a:ext cx="1046985" cy="57150"/>
          </a:xfrm>
          <a:custGeom>
            <a:avLst/>
            <a:gdLst/>
            <a:ahLst/>
            <a:cxnLst/>
            <a:rect l="l" t="t" r="r" b="b"/>
            <a:pathLst>
              <a:path w="1046985" h="57150">
                <a:moveTo>
                  <a:pt x="1046985" y="0"/>
                </a:moveTo>
                <a:lnTo>
                  <a:pt x="225111" y="0"/>
                </a:lnTo>
                <a:lnTo>
                  <a:pt x="208510" y="3809"/>
                </a:lnTo>
                <a:lnTo>
                  <a:pt x="0" y="57149"/>
                </a:lnTo>
                <a:lnTo>
                  <a:pt x="775136" y="57149"/>
                </a:lnTo>
                <a:lnTo>
                  <a:pt x="1046985" y="0"/>
                </a:lnTo>
                <a:close/>
              </a:path>
            </a:pathLst>
          </a:custGeom>
          <a:solidFill>
            <a:srgbClr val="00297F"/>
          </a:solidFill>
        </p:spPr>
        <p:txBody>
          <a:bodyPr wrap="square" lIns="0" tIns="0" rIns="0" bIns="0" rtlCol="0">
            <a:noAutofit/>
          </a:bodyPr>
          <a:lstStyle/>
          <a:p>
            <a:endParaRPr/>
          </a:p>
        </p:txBody>
      </p:sp>
      <p:sp>
        <p:nvSpPr>
          <p:cNvPr id="39" name="object 39"/>
          <p:cNvSpPr/>
          <p:nvPr/>
        </p:nvSpPr>
        <p:spPr>
          <a:xfrm>
            <a:off x="7842194" y="5628639"/>
            <a:ext cx="1003595" cy="58419"/>
          </a:xfrm>
          <a:custGeom>
            <a:avLst/>
            <a:gdLst/>
            <a:ahLst/>
            <a:cxnLst/>
            <a:rect l="l" t="t" r="r" b="b"/>
            <a:pathLst>
              <a:path w="1003595" h="58420">
                <a:moveTo>
                  <a:pt x="1003595" y="0"/>
                </a:moveTo>
                <a:lnTo>
                  <a:pt x="224152" y="0"/>
                </a:lnTo>
                <a:lnTo>
                  <a:pt x="85145" y="35560"/>
                </a:lnTo>
                <a:lnTo>
                  <a:pt x="0" y="58420"/>
                </a:lnTo>
                <a:lnTo>
                  <a:pt x="734583" y="58420"/>
                </a:lnTo>
                <a:lnTo>
                  <a:pt x="834445" y="35560"/>
                </a:lnTo>
                <a:lnTo>
                  <a:pt x="1003595" y="0"/>
                </a:lnTo>
                <a:close/>
              </a:path>
            </a:pathLst>
          </a:custGeom>
          <a:solidFill>
            <a:srgbClr val="002A80"/>
          </a:solidFill>
        </p:spPr>
        <p:txBody>
          <a:bodyPr wrap="square" lIns="0" tIns="0" rIns="0" bIns="0" rtlCol="0">
            <a:noAutofit/>
          </a:bodyPr>
          <a:lstStyle/>
          <a:p>
            <a:endParaRPr/>
          </a:p>
        </p:txBody>
      </p:sp>
      <p:sp>
        <p:nvSpPr>
          <p:cNvPr id="40" name="object 40"/>
          <p:cNvSpPr/>
          <p:nvPr/>
        </p:nvSpPr>
        <p:spPr>
          <a:xfrm>
            <a:off x="7643522" y="5681980"/>
            <a:ext cx="955446" cy="58419"/>
          </a:xfrm>
          <a:custGeom>
            <a:avLst/>
            <a:gdLst/>
            <a:ahLst/>
            <a:cxnLst/>
            <a:rect l="l" t="t" r="r" b="b"/>
            <a:pathLst>
              <a:path w="955446" h="58420">
                <a:moveTo>
                  <a:pt x="955446" y="0"/>
                </a:moveTo>
                <a:lnTo>
                  <a:pt x="217593" y="0"/>
                </a:lnTo>
                <a:lnTo>
                  <a:pt x="0" y="58420"/>
                </a:lnTo>
                <a:lnTo>
                  <a:pt x="700243" y="58420"/>
                </a:lnTo>
                <a:lnTo>
                  <a:pt x="955446" y="0"/>
                </a:lnTo>
                <a:close/>
              </a:path>
            </a:pathLst>
          </a:custGeom>
          <a:solidFill>
            <a:srgbClr val="002A81"/>
          </a:solidFill>
        </p:spPr>
        <p:txBody>
          <a:bodyPr wrap="square" lIns="0" tIns="0" rIns="0" bIns="0" rtlCol="0">
            <a:noAutofit/>
          </a:bodyPr>
          <a:lstStyle/>
          <a:p>
            <a:endParaRPr/>
          </a:p>
        </p:txBody>
      </p:sp>
      <p:sp>
        <p:nvSpPr>
          <p:cNvPr id="41" name="object 41"/>
          <p:cNvSpPr/>
          <p:nvPr/>
        </p:nvSpPr>
        <p:spPr>
          <a:xfrm>
            <a:off x="7427813" y="5735319"/>
            <a:ext cx="938144" cy="58420"/>
          </a:xfrm>
          <a:custGeom>
            <a:avLst/>
            <a:gdLst/>
            <a:ahLst/>
            <a:cxnLst/>
            <a:rect l="l" t="t" r="r" b="b"/>
            <a:pathLst>
              <a:path w="938144" h="58420">
                <a:moveTo>
                  <a:pt x="938144" y="0"/>
                </a:moveTo>
                <a:lnTo>
                  <a:pt x="234630" y="0"/>
                </a:lnTo>
                <a:lnTo>
                  <a:pt x="173136" y="16509"/>
                </a:lnTo>
                <a:lnTo>
                  <a:pt x="0" y="58419"/>
                </a:lnTo>
                <a:lnTo>
                  <a:pt x="691090" y="58419"/>
                </a:lnTo>
                <a:lnTo>
                  <a:pt x="827186" y="25399"/>
                </a:lnTo>
                <a:lnTo>
                  <a:pt x="938144" y="0"/>
                </a:lnTo>
                <a:close/>
              </a:path>
            </a:pathLst>
          </a:custGeom>
          <a:solidFill>
            <a:srgbClr val="002A82"/>
          </a:solidFill>
        </p:spPr>
        <p:txBody>
          <a:bodyPr wrap="square" lIns="0" tIns="0" rIns="0" bIns="0" rtlCol="0">
            <a:noAutofit/>
          </a:bodyPr>
          <a:lstStyle/>
          <a:p>
            <a:endParaRPr/>
          </a:p>
        </p:txBody>
      </p:sp>
      <p:sp>
        <p:nvSpPr>
          <p:cNvPr id="42" name="object 42"/>
          <p:cNvSpPr/>
          <p:nvPr/>
        </p:nvSpPr>
        <p:spPr>
          <a:xfrm>
            <a:off x="7223360" y="5788660"/>
            <a:ext cx="916481" cy="57150"/>
          </a:xfrm>
          <a:custGeom>
            <a:avLst/>
            <a:gdLst/>
            <a:ahLst/>
            <a:cxnLst/>
            <a:rect l="l" t="t" r="r" b="b"/>
            <a:pathLst>
              <a:path w="916481" h="57150">
                <a:moveTo>
                  <a:pt x="916481" y="0"/>
                </a:moveTo>
                <a:lnTo>
                  <a:pt x="225438" y="0"/>
                </a:lnTo>
                <a:lnTo>
                  <a:pt x="57549" y="40639"/>
                </a:lnTo>
                <a:lnTo>
                  <a:pt x="0" y="57149"/>
                </a:lnTo>
                <a:lnTo>
                  <a:pt x="680930" y="57149"/>
                </a:lnTo>
                <a:lnTo>
                  <a:pt x="916481" y="0"/>
                </a:lnTo>
                <a:close/>
              </a:path>
            </a:pathLst>
          </a:custGeom>
          <a:solidFill>
            <a:srgbClr val="002B83"/>
          </a:solidFill>
        </p:spPr>
        <p:txBody>
          <a:bodyPr wrap="square" lIns="0" tIns="0" rIns="0" bIns="0" rtlCol="0">
            <a:noAutofit/>
          </a:bodyPr>
          <a:lstStyle/>
          <a:p>
            <a:endParaRPr/>
          </a:p>
        </p:txBody>
      </p:sp>
      <p:sp>
        <p:nvSpPr>
          <p:cNvPr id="43" name="object 43"/>
          <p:cNvSpPr/>
          <p:nvPr/>
        </p:nvSpPr>
        <p:spPr>
          <a:xfrm>
            <a:off x="7042073" y="5840730"/>
            <a:ext cx="883156" cy="58419"/>
          </a:xfrm>
          <a:custGeom>
            <a:avLst/>
            <a:gdLst/>
            <a:ahLst/>
            <a:cxnLst/>
            <a:rect l="l" t="t" r="r" b="b"/>
            <a:pathLst>
              <a:path w="883156" h="58420">
                <a:moveTo>
                  <a:pt x="883156" y="0"/>
                </a:moveTo>
                <a:lnTo>
                  <a:pt x="198995" y="0"/>
                </a:lnTo>
                <a:lnTo>
                  <a:pt x="83896" y="33020"/>
                </a:lnTo>
                <a:lnTo>
                  <a:pt x="0" y="58420"/>
                </a:lnTo>
                <a:lnTo>
                  <a:pt x="658889" y="58420"/>
                </a:lnTo>
                <a:lnTo>
                  <a:pt x="825576" y="13970"/>
                </a:lnTo>
                <a:lnTo>
                  <a:pt x="883156" y="0"/>
                </a:lnTo>
                <a:close/>
              </a:path>
            </a:pathLst>
          </a:custGeom>
          <a:solidFill>
            <a:srgbClr val="002B84"/>
          </a:solidFill>
        </p:spPr>
        <p:txBody>
          <a:bodyPr wrap="square" lIns="0" tIns="0" rIns="0" bIns="0" rtlCol="0">
            <a:noAutofit/>
          </a:bodyPr>
          <a:lstStyle/>
          <a:p>
            <a:endParaRPr/>
          </a:p>
        </p:txBody>
      </p:sp>
      <p:sp>
        <p:nvSpPr>
          <p:cNvPr id="44" name="object 44"/>
          <p:cNvSpPr/>
          <p:nvPr/>
        </p:nvSpPr>
        <p:spPr>
          <a:xfrm>
            <a:off x="6871420" y="5894069"/>
            <a:ext cx="848592" cy="58420"/>
          </a:xfrm>
          <a:custGeom>
            <a:avLst/>
            <a:gdLst/>
            <a:ahLst/>
            <a:cxnLst/>
            <a:rect l="l" t="t" r="r" b="b"/>
            <a:pathLst>
              <a:path w="848592" h="58420">
                <a:moveTo>
                  <a:pt x="848592" y="0"/>
                </a:moveTo>
                <a:lnTo>
                  <a:pt x="187432" y="0"/>
                </a:lnTo>
                <a:lnTo>
                  <a:pt x="116120" y="21589"/>
                </a:lnTo>
                <a:lnTo>
                  <a:pt x="0" y="58419"/>
                </a:lnTo>
                <a:lnTo>
                  <a:pt x="629852" y="58419"/>
                </a:lnTo>
                <a:lnTo>
                  <a:pt x="634280" y="57149"/>
                </a:lnTo>
                <a:lnTo>
                  <a:pt x="848592" y="0"/>
                </a:lnTo>
                <a:close/>
              </a:path>
            </a:pathLst>
          </a:custGeom>
          <a:solidFill>
            <a:srgbClr val="002B85"/>
          </a:solidFill>
        </p:spPr>
        <p:txBody>
          <a:bodyPr wrap="square" lIns="0" tIns="0" rIns="0" bIns="0" rtlCol="0">
            <a:noAutofit/>
          </a:bodyPr>
          <a:lstStyle/>
          <a:p>
            <a:endParaRPr/>
          </a:p>
        </p:txBody>
      </p:sp>
      <p:sp>
        <p:nvSpPr>
          <p:cNvPr id="45" name="object 45"/>
          <p:cNvSpPr/>
          <p:nvPr/>
        </p:nvSpPr>
        <p:spPr>
          <a:xfrm>
            <a:off x="6703245" y="5947410"/>
            <a:ext cx="816741" cy="58420"/>
          </a:xfrm>
          <a:custGeom>
            <a:avLst/>
            <a:gdLst/>
            <a:ahLst/>
            <a:cxnLst/>
            <a:rect l="l" t="t" r="r" b="b"/>
            <a:pathLst>
              <a:path w="816741" h="58420">
                <a:moveTo>
                  <a:pt x="816741" y="0"/>
                </a:moveTo>
                <a:lnTo>
                  <a:pt x="184190" y="0"/>
                </a:lnTo>
                <a:lnTo>
                  <a:pt x="0" y="58419"/>
                </a:lnTo>
                <a:lnTo>
                  <a:pt x="612056" y="58419"/>
                </a:lnTo>
                <a:lnTo>
                  <a:pt x="802453" y="3809"/>
                </a:lnTo>
                <a:lnTo>
                  <a:pt x="816741" y="0"/>
                </a:lnTo>
                <a:close/>
              </a:path>
            </a:pathLst>
          </a:custGeom>
          <a:solidFill>
            <a:srgbClr val="002C86"/>
          </a:solidFill>
        </p:spPr>
        <p:txBody>
          <a:bodyPr wrap="square" lIns="0" tIns="0" rIns="0" bIns="0" rtlCol="0">
            <a:noAutofit/>
          </a:bodyPr>
          <a:lstStyle/>
          <a:p>
            <a:endParaRPr/>
          </a:p>
        </p:txBody>
      </p:sp>
      <p:sp>
        <p:nvSpPr>
          <p:cNvPr id="46" name="object 46"/>
          <p:cNvSpPr/>
          <p:nvPr/>
        </p:nvSpPr>
        <p:spPr>
          <a:xfrm>
            <a:off x="6539076" y="6000750"/>
            <a:ext cx="793938" cy="57150"/>
          </a:xfrm>
          <a:custGeom>
            <a:avLst/>
            <a:gdLst/>
            <a:ahLst/>
            <a:cxnLst/>
            <a:rect l="l" t="t" r="r" b="b"/>
            <a:pathLst>
              <a:path w="793938" h="57150">
                <a:moveTo>
                  <a:pt x="793938" y="0"/>
                </a:moveTo>
                <a:lnTo>
                  <a:pt x="180186" y="0"/>
                </a:lnTo>
                <a:lnTo>
                  <a:pt x="0" y="57150"/>
                </a:lnTo>
                <a:lnTo>
                  <a:pt x="598831" y="57150"/>
                </a:lnTo>
                <a:lnTo>
                  <a:pt x="638963" y="44450"/>
                </a:lnTo>
                <a:lnTo>
                  <a:pt x="793938" y="0"/>
                </a:lnTo>
                <a:close/>
              </a:path>
            </a:pathLst>
          </a:custGeom>
          <a:solidFill>
            <a:srgbClr val="002C87"/>
          </a:solidFill>
        </p:spPr>
        <p:txBody>
          <a:bodyPr wrap="square" lIns="0" tIns="0" rIns="0" bIns="0" rtlCol="0">
            <a:noAutofit/>
          </a:bodyPr>
          <a:lstStyle/>
          <a:p>
            <a:endParaRPr/>
          </a:p>
        </p:txBody>
      </p:sp>
      <p:sp>
        <p:nvSpPr>
          <p:cNvPr id="47" name="object 47"/>
          <p:cNvSpPr/>
          <p:nvPr/>
        </p:nvSpPr>
        <p:spPr>
          <a:xfrm>
            <a:off x="6370902" y="6052819"/>
            <a:ext cx="783058" cy="58420"/>
          </a:xfrm>
          <a:custGeom>
            <a:avLst/>
            <a:gdLst/>
            <a:ahLst/>
            <a:cxnLst/>
            <a:rect l="l" t="t" r="r" b="b"/>
            <a:pathLst>
              <a:path w="783058" h="58420">
                <a:moveTo>
                  <a:pt x="783058" y="0"/>
                </a:moveTo>
                <a:lnTo>
                  <a:pt x="184190" y="0"/>
                </a:lnTo>
                <a:lnTo>
                  <a:pt x="0" y="58419"/>
                </a:lnTo>
                <a:lnTo>
                  <a:pt x="598451" y="58419"/>
                </a:lnTo>
                <a:lnTo>
                  <a:pt x="783058" y="0"/>
                </a:lnTo>
                <a:close/>
              </a:path>
            </a:pathLst>
          </a:custGeom>
          <a:solidFill>
            <a:srgbClr val="002C88"/>
          </a:solidFill>
        </p:spPr>
        <p:txBody>
          <a:bodyPr wrap="square" lIns="0" tIns="0" rIns="0" bIns="0" rtlCol="0">
            <a:noAutofit/>
          </a:bodyPr>
          <a:lstStyle/>
          <a:p>
            <a:endParaRPr/>
          </a:p>
        </p:txBody>
      </p:sp>
      <p:sp>
        <p:nvSpPr>
          <p:cNvPr id="48" name="object 48"/>
          <p:cNvSpPr/>
          <p:nvPr/>
        </p:nvSpPr>
        <p:spPr>
          <a:xfrm>
            <a:off x="6222119" y="6106160"/>
            <a:ext cx="763286" cy="58420"/>
          </a:xfrm>
          <a:custGeom>
            <a:avLst/>
            <a:gdLst/>
            <a:ahLst/>
            <a:cxnLst/>
            <a:rect l="l" t="t" r="r" b="b"/>
            <a:pathLst>
              <a:path w="763286" h="58420">
                <a:moveTo>
                  <a:pt x="763286" y="0"/>
                </a:moveTo>
                <a:lnTo>
                  <a:pt x="164799" y="0"/>
                </a:lnTo>
                <a:lnTo>
                  <a:pt x="136770" y="8889"/>
                </a:lnTo>
                <a:lnTo>
                  <a:pt x="0" y="58419"/>
                </a:lnTo>
                <a:lnTo>
                  <a:pt x="584792" y="58419"/>
                </a:lnTo>
                <a:lnTo>
                  <a:pt x="654930" y="34289"/>
                </a:lnTo>
                <a:lnTo>
                  <a:pt x="763286" y="0"/>
                </a:lnTo>
                <a:close/>
              </a:path>
            </a:pathLst>
          </a:custGeom>
          <a:solidFill>
            <a:srgbClr val="002D89"/>
          </a:solidFill>
        </p:spPr>
        <p:txBody>
          <a:bodyPr wrap="square" lIns="0" tIns="0" rIns="0" bIns="0" rtlCol="0">
            <a:noAutofit/>
          </a:bodyPr>
          <a:lstStyle/>
          <a:p>
            <a:endParaRPr/>
          </a:p>
        </p:txBody>
      </p:sp>
      <p:sp>
        <p:nvSpPr>
          <p:cNvPr id="49" name="object 49"/>
          <p:cNvSpPr/>
          <p:nvPr/>
        </p:nvSpPr>
        <p:spPr>
          <a:xfrm>
            <a:off x="6074828" y="6159500"/>
            <a:ext cx="746849" cy="58420"/>
          </a:xfrm>
          <a:custGeom>
            <a:avLst/>
            <a:gdLst/>
            <a:ahLst/>
            <a:cxnLst/>
            <a:rect l="l" t="t" r="r" b="b"/>
            <a:pathLst>
              <a:path w="746849" h="58420">
                <a:moveTo>
                  <a:pt x="746849" y="0"/>
                </a:moveTo>
                <a:lnTo>
                  <a:pt x="161318" y="0"/>
                </a:lnTo>
                <a:lnTo>
                  <a:pt x="0" y="58420"/>
                </a:lnTo>
                <a:lnTo>
                  <a:pt x="577042" y="58420"/>
                </a:lnTo>
                <a:lnTo>
                  <a:pt x="746849" y="0"/>
                </a:lnTo>
                <a:close/>
              </a:path>
            </a:pathLst>
          </a:custGeom>
          <a:solidFill>
            <a:srgbClr val="002D8A"/>
          </a:solidFill>
        </p:spPr>
        <p:txBody>
          <a:bodyPr wrap="square" lIns="0" tIns="0" rIns="0" bIns="0" rtlCol="0">
            <a:noAutofit/>
          </a:bodyPr>
          <a:lstStyle/>
          <a:p>
            <a:endParaRPr/>
          </a:p>
        </p:txBody>
      </p:sp>
      <p:sp>
        <p:nvSpPr>
          <p:cNvPr id="50" name="object 50"/>
          <p:cNvSpPr/>
          <p:nvPr/>
        </p:nvSpPr>
        <p:spPr>
          <a:xfrm>
            <a:off x="5932257" y="6212839"/>
            <a:ext cx="734378" cy="58419"/>
          </a:xfrm>
          <a:custGeom>
            <a:avLst/>
            <a:gdLst/>
            <a:ahLst/>
            <a:cxnLst/>
            <a:rect l="l" t="t" r="r" b="b"/>
            <a:pathLst>
              <a:path w="734378" h="58420">
                <a:moveTo>
                  <a:pt x="734378" y="0"/>
                </a:moveTo>
                <a:lnTo>
                  <a:pt x="156598" y="0"/>
                </a:lnTo>
                <a:lnTo>
                  <a:pt x="118022" y="13970"/>
                </a:lnTo>
                <a:lnTo>
                  <a:pt x="0" y="58420"/>
                </a:lnTo>
                <a:lnTo>
                  <a:pt x="574775" y="58420"/>
                </a:lnTo>
                <a:lnTo>
                  <a:pt x="667932" y="22860"/>
                </a:lnTo>
                <a:lnTo>
                  <a:pt x="734378" y="0"/>
                </a:lnTo>
                <a:close/>
              </a:path>
            </a:pathLst>
          </a:custGeom>
          <a:solidFill>
            <a:srgbClr val="002D8B"/>
          </a:solidFill>
        </p:spPr>
        <p:txBody>
          <a:bodyPr wrap="square" lIns="0" tIns="0" rIns="0" bIns="0" rtlCol="0">
            <a:noAutofit/>
          </a:bodyPr>
          <a:lstStyle/>
          <a:p>
            <a:endParaRPr/>
          </a:p>
        </p:txBody>
      </p:sp>
      <p:sp>
        <p:nvSpPr>
          <p:cNvPr id="51" name="object 51"/>
          <p:cNvSpPr/>
          <p:nvPr/>
        </p:nvSpPr>
        <p:spPr>
          <a:xfrm>
            <a:off x="5794002" y="6266180"/>
            <a:ext cx="726338" cy="57150"/>
          </a:xfrm>
          <a:custGeom>
            <a:avLst/>
            <a:gdLst/>
            <a:ahLst/>
            <a:cxnLst/>
            <a:rect l="l" t="t" r="r" b="b"/>
            <a:pathLst>
              <a:path w="726338" h="57150">
                <a:moveTo>
                  <a:pt x="726338" y="0"/>
                </a:moveTo>
                <a:lnTo>
                  <a:pt x="151743" y="0"/>
                </a:lnTo>
                <a:lnTo>
                  <a:pt x="0" y="57150"/>
                </a:lnTo>
                <a:lnTo>
                  <a:pt x="576621" y="57150"/>
                </a:lnTo>
                <a:lnTo>
                  <a:pt x="726338" y="0"/>
                </a:lnTo>
                <a:close/>
              </a:path>
            </a:pathLst>
          </a:custGeom>
          <a:solidFill>
            <a:srgbClr val="002E8C"/>
          </a:solidFill>
        </p:spPr>
        <p:txBody>
          <a:bodyPr wrap="square" lIns="0" tIns="0" rIns="0" bIns="0" rtlCol="0">
            <a:noAutofit/>
          </a:bodyPr>
          <a:lstStyle/>
          <a:p>
            <a:endParaRPr/>
          </a:p>
        </p:txBody>
      </p:sp>
      <p:sp>
        <p:nvSpPr>
          <p:cNvPr id="52" name="object 52"/>
          <p:cNvSpPr/>
          <p:nvPr/>
        </p:nvSpPr>
        <p:spPr>
          <a:xfrm>
            <a:off x="5658263" y="6318250"/>
            <a:ext cx="725668" cy="58420"/>
          </a:xfrm>
          <a:custGeom>
            <a:avLst/>
            <a:gdLst/>
            <a:ahLst/>
            <a:cxnLst/>
            <a:rect l="l" t="t" r="r" b="b"/>
            <a:pathLst>
              <a:path w="725668" h="58420">
                <a:moveTo>
                  <a:pt x="725668" y="0"/>
                </a:moveTo>
                <a:lnTo>
                  <a:pt x="149227" y="0"/>
                </a:lnTo>
                <a:lnTo>
                  <a:pt x="98646" y="19050"/>
                </a:lnTo>
                <a:lnTo>
                  <a:pt x="0" y="58420"/>
                </a:lnTo>
                <a:lnTo>
                  <a:pt x="572624" y="58420"/>
                </a:lnTo>
                <a:lnTo>
                  <a:pt x="725668" y="0"/>
                </a:lnTo>
                <a:close/>
              </a:path>
            </a:pathLst>
          </a:custGeom>
          <a:solidFill>
            <a:srgbClr val="002E8D"/>
          </a:solidFill>
        </p:spPr>
        <p:txBody>
          <a:bodyPr wrap="square" lIns="0" tIns="0" rIns="0" bIns="0" rtlCol="0">
            <a:noAutofit/>
          </a:bodyPr>
          <a:lstStyle/>
          <a:p>
            <a:endParaRPr/>
          </a:p>
        </p:txBody>
      </p:sp>
      <p:sp>
        <p:nvSpPr>
          <p:cNvPr id="53" name="object 53"/>
          <p:cNvSpPr/>
          <p:nvPr/>
        </p:nvSpPr>
        <p:spPr>
          <a:xfrm>
            <a:off x="5524614" y="6371589"/>
            <a:ext cx="719582" cy="58419"/>
          </a:xfrm>
          <a:custGeom>
            <a:avLst/>
            <a:gdLst/>
            <a:ahLst/>
            <a:cxnLst/>
            <a:rect l="l" t="t" r="r" b="b"/>
            <a:pathLst>
              <a:path w="719582" h="58420">
                <a:moveTo>
                  <a:pt x="719582" y="0"/>
                </a:moveTo>
                <a:lnTo>
                  <a:pt x="146378" y="0"/>
                </a:lnTo>
                <a:lnTo>
                  <a:pt x="0" y="58420"/>
                </a:lnTo>
                <a:lnTo>
                  <a:pt x="567638" y="58420"/>
                </a:lnTo>
                <a:lnTo>
                  <a:pt x="603135" y="44450"/>
                </a:lnTo>
                <a:lnTo>
                  <a:pt x="719582" y="0"/>
                </a:lnTo>
                <a:close/>
              </a:path>
            </a:pathLst>
          </a:custGeom>
          <a:solidFill>
            <a:srgbClr val="002E8E"/>
          </a:solidFill>
        </p:spPr>
        <p:txBody>
          <a:bodyPr wrap="square" lIns="0" tIns="0" rIns="0" bIns="0" rtlCol="0">
            <a:noAutofit/>
          </a:bodyPr>
          <a:lstStyle/>
          <a:p>
            <a:endParaRPr/>
          </a:p>
        </p:txBody>
      </p:sp>
      <p:sp>
        <p:nvSpPr>
          <p:cNvPr id="54" name="object 54"/>
          <p:cNvSpPr/>
          <p:nvPr/>
        </p:nvSpPr>
        <p:spPr>
          <a:xfrm>
            <a:off x="5400708" y="6424930"/>
            <a:ext cx="704452" cy="58420"/>
          </a:xfrm>
          <a:custGeom>
            <a:avLst/>
            <a:gdLst/>
            <a:ahLst/>
            <a:cxnLst/>
            <a:rect l="l" t="t" r="r" b="b"/>
            <a:pathLst>
              <a:path w="704452" h="58420">
                <a:moveTo>
                  <a:pt x="704452" y="0"/>
                </a:moveTo>
                <a:lnTo>
                  <a:pt x="136634" y="0"/>
                </a:lnTo>
                <a:lnTo>
                  <a:pt x="72991" y="25400"/>
                </a:lnTo>
                <a:lnTo>
                  <a:pt x="0" y="58420"/>
                </a:lnTo>
                <a:lnTo>
                  <a:pt x="556007" y="58420"/>
                </a:lnTo>
                <a:lnTo>
                  <a:pt x="704452" y="0"/>
                </a:lnTo>
                <a:close/>
              </a:path>
            </a:pathLst>
          </a:custGeom>
          <a:solidFill>
            <a:srgbClr val="002F8F"/>
          </a:solidFill>
        </p:spPr>
        <p:txBody>
          <a:bodyPr wrap="square" lIns="0" tIns="0" rIns="0" bIns="0" rtlCol="0">
            <a:noAutofit/>
          </a:bodyPr>
          <a:lstStyle/>
          <a:p>
            <a:endParaRPr/>
          </a:p>
        </p:txBody>
      </p:sp>
      <p:sp>
        <p:nvSpPr>
          <p:cNvPr id="55" name="object 55"/>
          <p:cNvSpPr/>
          <p:nvPr/>
        </p:nvSpPr>
        <p:spPr>
          <a:xfrm>
            <a:off x="5282798" y="6478269"/>
            <a:ext cx="686825" cy="58419"/>
          </a:xfrm>
          <a:custGeom>
            <a:avLst/>
            <a:gdLst/>
            <a:ahLst/>
            <a:cxnLst/>
            <a:rect l="l" t="t" r="r" b="b"/>
            <a:pathLst>
              <a:path w="686825" h="58420">
                <a:moveTo>
                  <a:pt x="686825" y="0"/>
                </a:moveTo>
                <a:lnTo>
                  <a:pt x="129138" y="0"/>
                </a:lnTo>
                <a:lnTo>
                  <a:pt x="0" y="58419"/>
                </a:lnTo>
                <a:lnTo>
                  <a:pt x="551123" y="58419"/>
                </a:lnTo>
                <a:lnTo>
                  <a:pt x="648101" y="15239"/>
                </a:lnTo>
                <a:lnTo>
                  <a:pt x="686825" y="0"/>
                </a:lnTo>
                <a:close/>
              </a:path>
            </a:pathLst>
          </a:custGeom>
          <a:solidFill>
            <a:srgbClr val="002F90"/>
          </a:solidFill>
        </p:spPr>
        <p:txBody>
          <a:bodyPr wrap="square" lIns="0" tIns="0" rIns="0" bIns="0" rtlCol="0">
            <a:noAutofit/>
          </a:bodyPr>
          <a:lstStyle/>
          <a:p>
            <a:endParaRPr/>
          </a:p>
        </p:txBody>
      </p:sp>
      <p:sp>
        <p:nvSpPr>
          <p:cNvPr id="56" name="object 56"/>
          <p:cNvSpPr/>
          <p:nvPr/>
        </p:nvSpPr>
        <p:spPr>
          <a:xfrm>
            <a:off x="5174202" y="6531610"/>
            <a:ext cx="671129" cy="57150"/>
          </a:xfrm>
          <a:custGeom>
            <a:avLst/>
            <a:gdLst/>
            <a:ahLst/>
            <a:cxnLst/>
            <a:rect l="l" t="t" r="r" b="b"/>
            <a:pathLst>
              <a:path w="671129" h="57150">
                <a:moveTo>
                  <a:pt x="671129" y="0"/>
                </a:moveTo>
                <a:lnTo>
                  <a:pt x="119826" y="0"/>
                </a:lnTo>
                <a:lnTo>
                  <a:pt x="32798" y="39370"/>
                </a:lnTo>
                <a:lnTo>
                  <a:pt x="0" y="57150"/>
                </a:lnTo>
                <a:lnTo>
                  <a:pt x="545249" y="57150"/>
                </a:lnTo>
                <a:lnTo>
                  <a:pt x="582708" y="39370"/>
                </a:lnTo>
                <a:lnTo>
                  <a:pt x="671129" y="0"/>
                </a:lnTo>
                <a:close/>
              </a:path>
            </a:pathLst>
          </a:custGeom>
          <a:solidFill>
            <a:srgbClr val="002F91"/>
          </a:solidFill>
        </p:spPr>
        <p:txBody>
          <a:bodyPr wrap="square" lIns="0" tIns="0" rIns="0" bIns="0" rtlCol="0">
            <a:noAutofit/>
          </a:bodyPr>
          <a:lstStyle/>
          <a:p>
            <a:endParaRPr/>
          </a:p>
        </p:txBody>
      </p:sp>
      <p:sp>
        <p:nvSpPr>
          <p:cNvPr id="57" name="object 57"/>
          <p:cNvSpPr/>
          <p:nvPr/>
        </p:nvSpPr>
        <p:spPr>
          <a:xfrm>
            <a:off x="5075807" y="6583679"/>
            <a:ext cx="654345" cy="58420"/>
          </a:xfrm>
          <a:custGeom>
            <a:avLst/>
            <a:gdLst/>
            <a:ahLst/>
            <a:cxnLst/>
            <a:rect l="l" t="t" r="r" b="b"/>
            <a:pathLst>
              <a:path w="654345" h="58420">
                <a:moveTo>
                  <a:pt x="654345" y="0"/>
                </a:moveTo>
                <a:lnTo>
                  <a:pt x="107765" y="0"/>
                </a:lnTo>
                <a:lnTo>
                  <a:pt x="0" y="58420"/>
                </a:lnTo>
                <a:lnTo>
                  <a:pt x="531266" y="58420"/>
                </a:lnTo>
                <a:lnTo>
                  <a:pt x="654345" y="0"/>
                </a:lnTo>
                <a:close/>
              </a:path>
            </a:pathLst>
          </a:custGeom>
          <a:solidFill>
            <a:srgbClr val="003092"/>
          </a:solidFill>
        </p:spPr>
        <p:txBody>
          <a:bodyPr wrap="square" lIns="0" tIns="0" rIns="0" bIns="0" rtlCol="0">
            <a:noAutofit/>
          </a:bodyPr>
          <a:lstStyle/>
          <a:p>
            <a:endParaRPr/>
          </a:p>
        </p:txBody>
      </p:sp>
      <p:sp>
        <p:nvSpPr>
          <p:cNvPr id="58" name="object 58"/>
          <p:cNvSpPr/>
          <p:nvPr/>
        </p:nvSpPr>
        <p:spPr>
          <a:xfrm>
            <a:off x="4977413" y="6637019"/>
            <a:ext cx="640363" cy="58419"/>
          </a:xfrm>
          <a:custGeom>
            <a:avLst/>
            <a:gdLst/>
            <a:ahLst/>
            <a:cxnLst/>
            <a:rect l="l" t="t" r="r" b="b"/>
            <a:pathLst>
              <a:path w="640363" h="58420">
                <a:moveTo>
                  <a:pt x="640363" y="0"/>
                </a:moveTo>
                <a:lnTo>
                  <a:pt x="107765" y="0"/>
                </a:lnTo>
                <a:lnTo>
                  <a:pt x="0" y="58419"/>
                </a:lnTo>
                <a:lnTo>
                  <a:pt x="517284" y="58419"/>
                </a:lnTo>
                <a:lnTo>
                  <a:pt x="640363" y="0"/>
                </a:lnTo>
                <a:close/>
              </a:path>
            </a:pathLst>
          </a:custGeom>
          <a:solidFill>
            <a:srgbClr val="003093"/>
          </a:solidFill>
        </p:spPr>
        <p:txBody>
          <a:bodyPr wrap="square" lIns="0" tIns="0" rIns="0" bIns="0" rtlCol="0">
            <a:noAutofit/>
          </a:bodyPr>
          <a:lstStyle/>
          <a:p>
            <a:endParaRPr/>
          </a:p>
        </p:txBody>
      </p:sp>
      <p:sp>
        <p:nvSpPr>
          <p:cNvPr id="59" name="object 59"/>
          <p:cNvSpPr/>
          <p:nvPr/>
        </p:nvSpPr>
        <p:spPr>
          <a:xfrm>
            <a:off x="4887383" y="6690360"/>
            <a:ext cx="618017" cy="58419"/>
          </a:xfrm>
          <a:custGeom>
            <a:avLst/>
            <a:gdLst/>
            <a:ahLst/>
            <a:cxnLst/>
            <a:rect l="l" t="t" r="r" b="b"/>
            <a:pathLst>
              <a:path w="618017" h="58420">
                <a:moveTo>
                  <a:pt x="618017" y="0"/>
                </a:moveTo>
                <a:lnTo>
                  <a:pt x="99401" y="0"/>
                </a:lnTo>
                <a:lnTo>
                  <a:pt x="78316" y="11430"/>
                </a:lnTo>
                <a:lnTo>
                  <a:pt x="0" y="58420"/>
                </a:lnTo>
                <a:lnTo>
                  <a:pt x="505955" y="58420"/>
                </a:lnTo>
                <a:lnTo>
                  <a:pt x="593936" y="11430"/>
                </a:lnTo>
                <a:lnTo>
                  <a:pt x="618017" y="0"/>
                </a:lnTo>
                <a:close/>
              </a:path>
            </a:pathLst>
          </a:custGeom>
          <a:solidFill>
            <a:srgbClr val="003094"/>
          </a:solidFill>
        </p:spPr>
        <p:txBody>
          <a:bodyPr wrap="square" lIns="0" tIns="0" rIns="0" bIns="0" rtlCol="0">
            <a:noAutofit/>
          </a:bodyPr>
          <a:lstStyle/>
          <a:p>
            <a:endParaRPr/>
          </a:p>
        </p:txBody>
      </p:sp>
      <p:sp>
        <p:nvSpPr>
          <p:cNvPr id="60" name="object 60"/>
          <p:cNvSpPr/>
          <p:nvPr/>
        </p:nvSpPr>
        <p:spPr>
          <a:xfrm>
            <a:off x="4800600" y="6743700"/>
            <a:ext cx="602250" cy="57150"/>
          </a:xfrm>
          <a:custGeom>
            <a:avLst/>
            <a:gdLst/>
            <a:ahLst/>
            <a:cxnLst/>
            <a:rect l="l" t="t" r="r" b="b"/>
            <a:pathLst>
              <a:path w="602250" h="57150">
                <a:moveTo>
                  <a:pt x="602250" y="0"/>
                </a:moveTo>
                <a:lnTo>
                  <a:pt x="95250" y="0"/>
                </a:lnTo>
                <a:lnTo>
                  <a:pt x="0" y="57150"/>
                </a:lnTo>
                <a:lnTo>
                  <a:pt x="510842" y="57150"/>
                </a:lnTo>
                <a:lnTo>
                  <a:pt x="568960" y="17780"/>
                </a:lnTo>
                <a:lnTo>
                  <a:pt x="602250" y="0"/>
                </a:lnTo>
                <a:close/>
              </a:path>
            </a:pathLst>
          </a:custGeom>
          <a:solidFill>
            <a:srgbClr val="003195"/>
          </a:solidFill>
        </p:spPr>
        <p:txBody>
          <a:bodyPr wrap="square" lIns="0" tIns="0" rIns="0" bIns="0" rtlCol="0">
            <a:noAutofit/>
          </a:bodyPr>
          <a:lstStyle/>
          <a:p>
            <a:endParaRPr/>
          </a:p>
        </p:txBody>
      </p:sp>
      <p:sp>
        <p:nvSpPr>
          <p:cNvPr id="61" name="object 61"/>
          <p:cNvSpPr/>
          <p:nvPr/>
        </p:nvSpPr>
        <p:spPr>
          <a:xfrm>
            <a:off x="4602479" y="6797040"/>
            <a:ext cx="714586" cy="52069"/>
          </a:xfrm>
          <a:custGeom>
            <a:avLst/>
            <a:gdLst/>
            <a:ahLst/>
            <a:cxnLst/>
            <a:rect l="l" t="t" r="r" b="b"/>
            <a:pathLst>
              <a:path w="714586" h="52070">
                <a:moveTo>
                  <a:pt x="714586" y="0"/>
                </a:moveTo>
                <a:lnTo>
                  <a:pt x="204470" y="0"/>
                </a:lnTo>
                <a:lnTo>
                  <a:pt x="147320" y="34289"/>
                </a:lnTo>
                <a:lnTo>
                  <a:pt x="0" y="52069"/>
                </a:lnTo>
                <a:lnTo>
                  <a:pt x="621030" y="52069"/>
                </a:lnTo>
                <a:lnTo>
                  <a:pt x="688340" y="17779"/>
                </a:lnTo>
                <a:lnTo>
                  <a:pt x="714586" y="0"/>
                </a:lnTo>
                <a:close/>
              </a:path>
            </a:pathLst>
          </a:custGeom>
          <a:solidFill>
            <a:srgbClr val="003196"/>
          </a:solidFill>
        </p:spPr>
        <p:txBody>
          <a:bodyPr wrap="square" lIns="0" tIns="0" rIns="0" bIns="0" rtlCol="0">
            <a:noAutofit/>
          </a:bodyPr>
          <a:lstStyle/>
          <a:p>
            <a:endParaRPr/>
          </a:p>
        </p:txBody>
      </p:sp>
      <p:sp>
        <p:nvSpPr>
          <p:cNvPr id="62" name="object 62"/>
          <p:cNvSpPr/>
          <p:nvPr/>
        </p:nvSpPr>
        <p:spPr>
          <a:xfrm>
            <a:off x="4362450" y="3540760"/>
            <a:ext cx="4772659" cy="3308350"/>
          </a:xfrm>
          <a:custGeom>
            <a:avLst/>
            <a:gdLst/>
            <a:ahLst/>
            <a:cxnLst/>
            <a:rect l="l" t="t" r="r" b="b"/>
            <a:pathLst>
              <a:path w="4772659" h="3308350">
                <a:moveTo>
                  <a:pt x="4772659" y="0"/>
                </a:moveTo>
                <a:lnTo>
                  <a:pt x="4616450" y="34289"/>
                </a:lnTo>
                <a:lnTo>
                  <a:pt x="4246880" y="104139"/>
                </a:lnTo>
                <a:lnTo>
                  <a:pt x="4048759" y="129539"/>
                </a:lnTo>
                <a:lnTo>
                  <a:pt x="3625850" y="189229"/>
                </a:lnTo>
                <a:lnTo>
                  <a:pt x="3420109" y="214629"/>
                </a:lnTo>
                <a:lnTo>
                  <a:pt x="3221990" y="250189"/>
                </a:lnTo>
                <a:lnTo>
                  <a:pt x="3023870" y="275589"/>
                </a:lnTo>
                <a:lnTo>
                  <a:pt x="2842259" y="320039"/>
                </a:lnTo>
                <a:lnTo>
                  <a:pt x="2678429" y="363219"/>
                </a:lnTo>
                <a:lnTo>
                  <a:pt x="2541270" y="414019"/>
                </a:lnTo>
                <a:lnTo>
                  <a:pt x="2420620" y="474979"/>
                </a:lnTo>
                <a:lnTo>
                  <a:pt x="2334259" y="535939"/>
                </a:lnTo>
                <a:lnTo>
                  <a:pt x="2308859" y="568959"/>
                </a:lnTo>
                <a:lnTo>
                  <a:pt x="2282190" y="613409"/>
                </a:lnTo>
                <a:lnTo>
                  <a:pt x="2264409" y="656589"/>
                </a:lnTo>
                <a:lnTo>
                  <a:pt x="2264409" y="698500"/>
                </a:lnTo>
                <a:lnTo>
                  <a:pt x="2274570" y="751839"/>
                </a:lnTo>
                <a:lnTo>
                  <a:pt x="2292350" y="793750"/>
                </a:lnTo>
                <a:lnTo>
                  <a:pt x="2316479" y="836929"/>
                </a:lnTo>
                <a:lnTo>
                  <a:pt x="2352040" y="872489"/>
                </a:lnTo>
                <a:lnTo>
                  <a:pt x="2446020" y="941069"/>
                </a:lnTo>
                <a:lnTo>
                  <a:pt x="2575559" y="1009650"/>
                </a:lnTo>
                <a:lnTo>
                  <a:pt x="2721609" y="1062989"/>
                </a:lnTo>
                <a:lnTo>
                  <a:pt x="3058159" y="1165859"/>
                </a:lnTo>
                <a:lnTo>
                  <a:pt x="3420109" y="1250950"/>
                </a:lnTo>
                <a:lnTo>
                  <a:pt x="3601720" y="1304289"/>
                </a:lnTo>
                <a:lnTo>
                  <a:pt x="3764279" y="1346200"/>
                </a:lnTo>
                <a:lnTo>
                  <a:pt x="3910329" y="1398270"/>
                </a:lnTo>
                <a:lnTo>
                  <a:pt x="4048759" y="1459229"/>
                </a:lnTo>
                <a:lnTo>
                  <a:pt x="4151629" y="1520189"/>
                </a:lnTo>
                <a:lnTo>
                  <a:pt x="4187190" y="1554479"/>
                </a:lnTo>
                <a:lnTo>
                  <a:pt x="4220209" y="1597659"/>
                </a:lnTo>
                <a:lnTo>
                  <a:pt x="4246880" y="1631950"/>
                </a:lnTo>
                <a:lnTo>
                  <a:pt x="4254500" y="1675129"/>
                </a:lnTo>
                <a:lnTo>
                  <a:pt x="4254500" y="1718309"/>
                </a:lnTo>
                <a:lnTo>
                  <a:pt x="4229100" y="1788159"/>
                </a:lnTo>
                <a:lnTo>
                  <a:pt x="4194809" y="1822450"/>
                </a:lnTo>
                <a:lnTo>
                  <a:pt x="4151629" y="1855470"/>
                </a:lnTo>
                <a:lnTo>
                  <a:pt x="4038600" y="1916429"/>
                </a:lnTo>
                <a:lnTo>
                  <a:pt x="3971290" y="1943100"/>
                </a:lnTo>
                <a:lnTo>
                  <a:pt x="3884929" y="1968500"/>
                </a:lnTo>
                <a:lnTo>
                  <a:pt x="3789679" y="1993900"/>
                </a:lnTo>
                <a:lnTo>
                  <a:pt x="3694429" y="2020570"/>
                </a:lnTo>
                <a:lnTo>
                  <a:pt x="3583940" y="2045970"/>
                </a:lnTo>
                <a:lnTo>
                  <a:pt x="2429509" y="2340610"/>
                </a:lnTo>
                <a:lnTo>
                  <a:pt x="2075179" y="2443479"/>
                </a:lnTo>
                <a:lnTo>
                  <a:pt x="1696720" y="2565400"/>
                </a:lnTo>
                <a:lnTo>
                  <a:pt x="1301750" y="2711450"/>
                </a:lnTo>
                <a:lnTo>
                  <a:pt x="878839" y="2884170"/>
                </a:lnTo>
                <a:lnTo>
                  <a:pt x="447039" y="3082290"/>
                </a:lnTo>
                <a:lnTo>
                  <a:pt x="0" y="3308350"/>
                </a:lnTo>
                <a:lnTo>
                  <a:pt x="241300" y="3308350"/>
                </a:lnTo>
                <a:lnTo>
                  <a:pt x="387350" y="3290569"/>
                </a:lnTo>
                <a:lnTo>
                  <a:pt x="612139" y="3161029"/>
                </a:lnTo>
                <a:lnTo>
                  <a:pt x="852170" y="3030220"/>
                </a:lnTo>
                <a:lnTo>
                  <a:pt x="1111250" y="2909570"/>
                </a:lnTo>
                <a:lnTo>
                  <a:pt x="1394460" y="2796540"/>
                </a:lnTo>
                <a:lnTo>
                  <a:pt x="1687829" y="2686050"/>
                </a:lnTo>
                <a:lnTo>
                  <a:pt x="1997710" y="2573020"/>
                </a:lnTo>
                <a:lnTo>
                  <a:pt x="2773679" y="2331720"/>
                </a:lnTo>
                <a:lnTo>
                  <a:pt x="2928620" y="2287270"/>
                </a:lnTo>
                <a:lnTo>
                  <a:pt x="3247390" y="2209800"/>
                </a:lnTo>
                <a:lnTo>
                  <a:pt x="3901440" y="2038350"/>
                </a:lnTo>
                <a:lnTo>
                  <a:pt x="4048759" y="2004059"/>
                </a:lnTo>
                <a:lnTo>
                  <a:pt x="4194809" y="1960879"/>
                </a:lnTo>
                <a:lnTo>
                  <a:pt x="4333240" y="1925320"/>
                </a:lnTo>
                <a:lnTo>
                  <a:pt x="4452620" y="1891029"/>
                </a:lnTo>
                <a:lnTo>
                  <a:pt x="4564380" y="1855470"/>
                </a:lnTo>
                <a:lnTo>
                  <a:pt x="4652009" y="1822450"/>
                </a:lnTo>
                <a:lnTo>
                  <a:pt x="4720590" y="1795779"/>
                </a:lnTo>
                <a:lnTo>
                  <a:pt x="4772659" y="1770379"/>
                </a:lnTo>
                <a:lnTo>
                  <a:pt x="4772659" y="1381759"/>
                </a:lnTo>
                <a:lnTo>
                  <a:pt x="4667250" y="1363979"/>
                </a:lnTo>
                <a:lnTo>
                  <a:pt x="4400550" y="1311909"/>
                </a:lnTo>
                <a:lnTo>
                  <a:pt x="4074159" y="1243329"/>
                </a:lnTo>
                <a:lnTo>
                  <a:pt x="3556000" y="1113789"/>
                </a:lnTo>
                <a:lnTo>
                  <a:pt x="3393440" y="1062989"/>
                </a:lnTo>
                <a:lnTo>
                  <a:pt x="3247390" y="1009650"/>
                </a:lnTo>
                <a:lnTo>
                  <a:pt x="3108959" y="957579"/>
                </a:lnTo>
                <a:lnTo>
                  <a:pt x="2988309" y="897889"/>
                </a:lnTo>
                <a:lnTo>
                  <a:pt x="2894329" y="847089"/>
                </a:lnTo>
                <a:lnTo>
                  <a:pt x="2824479" y="784859"/>
                </a:lnTo>
                <a:lnTo>
                  <a:pt x="2807970" y="751839"/>
                </a:lnTo>
                <a:lnTo>
                  <a:pt x="2790190" y="723900"/>
                </a:lnTo>
                <a:lnTo>
                  <a:pt x="2782570" y="690879"/>
                </a:lnTo>
                <a:lnTo>
                  <a:pt x="2790190" y="664209"/>
                </a:lnTo>
                <a:lnTo>
                  <a:pt x="2824479" y="604519"/>
                </a:lnTo>
                <a:lnTo>
                  <a:pt x="2876550" y="543559"/>
                </a:lnTo>
                <a:lnTo>
                  <a:pt x="2955290" y="500379"/>
                </a:lnTo>
                <a:lnTo>
                  <a:pt x="3049270" y="457200"/>
                </a:lnTo>
                <a:lnTo>
                  <a:pt x="3152140" y="422909"/>
                </a:lnTo>
                <a:lnTo>
                  <a:pt x="3272790" y="387350"/>
                </a:lnTo>
                <a:lnTo>
                  <a:pt x="3411220" y="363219"/>
                </a:lnTo>
                <a:lnTo>
                  <a:pt x="3548379" y="336550"/>
                </a:lnTo>
                <a:lnTo>
                  <a:pt x="3858259" y="284479"/>
                </a:lnTo>
                <a:lnTo>
                  <a:pt x="4169409" y="250189"/>
                </a:lnTo>
                <a:lnTo>
                  <a:pt x="4634230" y="172719"/>
                </a:lnTo>
                <a:lnTo>
                  <a:pt x="4772659" y="137159"/>
                </a:lnTo>
                <a:lnTo>
                  <a:pt x="4772659" y="0"/>
                </a:lnTo>
                <a:close/>
              </a:path>
            </a:pathLst>
          </a:custGeom>
          <a:solidFill>
            <a:srgbClr val="003399"/>
          </a:solidFill>
        </p:spPr>
        <p:txBody>
          <a:bodyPr wrap="square" lIns="0" tIns="0" rIns="0" bIns="0" rtlCol="0">
            <a:noAutofit/>
          </a:bodyPr>
          <a:lstStyle/>
          <a:p>
            <a:endParaRPr/>
          </a:p>
        </p:txBody>
      </p:sp>
      <p:sp>
        <p:nvSpPr>
          <p:cNvPr id="63" name="object 63"/>
          <p:cNvSpPr/>
          <p:nvPr/>
        </p:nvSpPr>
        <p:spPr>
          <a:xfrm>
            <a:off x="9087354" y="3812539"/>
            <a:ext cx="36325" cy="36325"/>
          </a:xfrm>
          <a:custGeom>
            <a:avLst/>
            <a:gdLst/>
            <a:ahLst/>
            <a:cxnLst/>
            <a:rect l="l" t="t" r="r" b="b"/>
            <a:pathLst>
              <a:path w="36325" h="36325">
                <a:moveTo>
                  <a:pt x="36325" y="0"/>
                </a:moveTo>
                <a:lnTo>
                  <a:pt x="0" y="36325"/>
                </a:lnTo>
                <a:lnTo>
                  <a:pt x="36325" y="30480"/>
                </a:lnTo>
                <a:lnTo>
                  <a:pt x="36325" y="0"/>
                </a:lnTo>
                <a:close/>
              </a:path>
            </a:pathLst>
          </a:custGeom>
          <a:solidFill>
            <a:srgbClr val="002C87"/>
          </a:solidFill>
        </p:spPr>
        <p:txBody>
          <a:bodyPr wrap="square" lIns="0" tIns="0" rIns="0" bIns="0" rtlCol="0">
            <a:noAutofit/>
          </a:bodyPr>
          <a:lstStyle/>
          <a:p>
            <a:endParaRPr/>
          </a:p>
        </p:txBody>
      </p:sp>
      <p:sp>
        <p:nvSpPr>
          <p:cNvPr id="64" name="object 64"/>
          <p:cNvSpPr/>
          <p:nvPr/>
        </p:nvSpPr>
        <p:spPr>
          <a:xfrm>
            <a:off x="8928519" y="3677919"/>
            <a:ext cx="195160" cy="187540"/>
          </a:xfrm>
          <a:custGeom>
            <a:avLst/>
            <a:gdLst/>
            <a:ahLst/>
            <a:cxnLst/>
            <a:rect l="l" t="t" r="r" b="b"/>
            <a:pathLst>
              <a:path w="195160" h="187540">
                <a:moveTo>
                  <a:pt x="195160" y="0"/>
                </a:moveTo>
                <a:lnTo>
                  <a:pt x="184873" y="2666"/>
                </a:lnTo>
                <a:lnTo>
                  <a:pt x="0" y="187540"/>
                </a:lnTo>
                <a:lnTo>
                  <a:pt x="84670" y="182879"/>
                </a:lnTo>
                <a:lnTo>
                  <a:pt x="173970" y="168509"/>
                </a:lnTo>
                <a:lnTo>
                  <a:pt x="195160" y="147319"/>
                </a:lnTo>
                <a:lnTo>
                  <a:pt x="195160" y="0"/>
                </a:lnTo>
                <a:close/>
              </a:path>
            </a:pathLst>
          </a:custGeom>
          <a:solidFill>
            <a:srgbClr val="002C88"/>
          </a:solidFill>
        </p:spPr>
        <p:txBody>
          <a:bodyPr wrap="square" lIns="0" tIns="0" rIns="0" bIns="0" rtlCol="0">
            <a:noAutofit/>
          </a:bodyPr>
          <a:lstStyle/>
          <a:p>
            <a:endParaRPr/>
          </a:p>
        </p:txBody>
      </p:sp>
      <p:sp>
        <p:nvSpPr>
          <p:cNvPr id="65" name="object 65"/>
          <p:cNvSpPr/>
          <p:nvPr/>
        </p:nvSpPr>
        <p:spPr>
          <a:xfrm>
            <a:off x="8765113" y="3677919"/>
            <a:ext cx="358566" cy="208706"/>
          </a:xfrm>
          <a:custGeom>
            <a:avLst/>
            <a:gdLst/>
            <a:ahLst/>
            <a:cxnLst/>
            <a:rect l="l" t="t" r="r" b="b"/>
            <a:pathLst>
              <a:path w="358566" h="208706">
                <a:moveTo>
                  <a:pt x="358566" y="0"/>
                </a:moveTo>
                <a:lnTo>
                  <a:pt x="221406" y="35559"/>
                </a:lnTo>
                <a:lnTo>
                  <a:pt x="163267" y="45438"/>
                </a:lnTo>
                <a:lnTo>
                  <a:pt x="0" y="208706"/>
                </a:lnTo>
                <a:lnTo>
                  <a:pt x="109646" y="190499"/>
                </a:lnTo>
                <a:lnTo>
                  <a:pt x="178013" y="186736"/>
                </a:lnTo>
                <a:lnTo>
                  <a:pt x="358566" y="6345"/>
                </a:lnTo>
                <a:lnTo>
                  <a:pt x="358566" y="0"/>
                </a:lnTo>
                <a:close/>
              </a:path>
            </a:pathLst>
          </a:custGeom>
          <a:solidFill>
            <a:srgbClr val="002D89"/>
          </a:solidFill>
        </p:spPr>
        <p:txBody>
          <a:bodyPr wrap="square" lIns="0" tIns="0" rIns="0" bIns="0" rtlCol="0">
            <a:noAutofit/>
          </a:bodyPr>
          <a:lstStyle/>
          <a:p>
            <a:endParaRPr/>
          </a:p>
        </p:txBody>
      </p:sp>
      <p:sp>
        <p:nvSpPr>
          <p:cNvPr id="66" name="object 66"/>
          <p:cNvSpPr/>
          <p:nvPr/>
        </p:nvSpPr>
        <p:spPr>
          <a:xfrm>
            <a:off x="8594552" y="3720499"/>
            <a:ext cx="350657" cy="194447"/>
          </a:xfrm>
          <a:custGeom>
            <a:avLst/>
            <a:gdLst/>
            <a:ahLst/>
            <a:cxnLst/>
            <a:rect l="l" t="t" r="r" b="b"/>
            <a:pathLst>
              <a:path w="350657" h="194447">
                <a:moveTo>
                  <a:pt x="350657" y="0"/>
                </a:moveTo>
                <a:lnTo>
                  <a:pt x="162471" y="31975"/>
                </a:lnTo>
                <a:lnTo>
                  <a:pt x="0" y="194447"/>
                </a:lnTo>
                <a:lnTo>
                  <a:pt x="187312" y="163345"/>
                </a:lnTo>
                <a:lnTo>
                  <a:pt x="350657" y="0"/>
                </a:lnTo>
                <a:close/>
              </a:path>
            </a:pathLst>
          </a:custGeom>
          <a:solidFill>
            <a:srgbClr val="002D8A"/>
          </a:solidFill>
        </p:spPr>
        <p:txBody>
          <a:bodyPr wrap="square" lIns="0" tIns="0" rIns="0" bIns="0" rtlCol="0">
            <a:noAutofit/>
          </a:bodyPr>
          <a:lstStyle/>
          <a:p>
            <a:endParaRPr/>
          </a:p>
        </p:txBody>
      </p:sp>
      <p:sp>
        <p:nvSpPr>
          <p:cNvPr id="67" name="object 67"/>
          <p:cNvSpPr/>
          <p:nvPr/>
        </p:nvSpPr>
        <p:spPr>
          <a:xfrm>
            <a:off x="8425515" y="3749615"/>
            <a:ext cx="348339" cy="193399"/>
          </a:xfrm>
          <a:custGeom>
            <a:avLst/>
            <a:gdLst/>
            <a:ahLst/>
            <a:cxnLst/>
            <a:rect l="l" t="t" r="r" b="b"/>
            <a:pathLst>
              <a:path w="348339" h="193399">
                <a:moveTo>
                  <a:pt x="348339" y="0"/>
                </a:moveTo>
                <a:lnTo>
                  <a:pt x="161683" y="31715"/>
                </a:lnTo>
                <a:lnTo>
                  <a:pt x="0" y="193399"/>
                </a:lnTo>
                <a:lnTo>
                  <a:pt x="185789" y="162550"/>
                </a:lnTo>
                <a:lnTo>
                  <a:pt x="348339" y="0"/>
                </a:lnTo>
                <a:close/>
              </a:path>
            </a:pathLst>
          </a:custGeom>
          <a:solidFill>
            <a:srgbClr val="002D8B"/>
          </a:solidFill>
        </p:spPr>
        <p:txBody>
          <a:bodyPr wrap="square" lIns="0" tIns="0" rIns="0" bIns="0" rtlCol="0">
            <a:noAutofit/>
          </a:bodyPr>
          <a:lstStyle/>
          <a:p>
            <a:endParaRPr/>
          </a:p>
        </p:txBody>
      </p:sp>
      <p:sp>
        <p:nvSpPr>
          <p:cNvPr id="68" name="object 68"/>
          <p:cNvSpPr/>
          <p:nvPr/>
        </p:nvSpPr>
        <p:spPr>
          <a:xfrm>
            <a:off x="8254954" y="3778471"/>
            <a:ext cx="349073" cy="192863"/>
          </a:xfrm>
          <a:custGeom>
            <a:avLst/>
            <a:gdLst/>
            <a:ahLst/>
            <a:cxnLst/>
            <a:rect l="l" t="t" r="r" b="b"/>
            <a:pathLst>
              <a:path w="349073" h="192863">
                <a:moveTo>
                  <a:pt x="349073" y="0"/>
                </a:moveTo>
                <a:lnTo>
                  <a:pt x="275635" y="12478"/>
                </a:lnTo>
                <a:lnTo>
                  <a:pt x="168904" y="23959"/>
                </a:lnTo>
                <a:lnTo>
                  <a:pt x="0" y="192863"/>
                </a:lnTo>
                <a:lnTo>
                  <a:pt x="187312" y="161761"/>
                </a:lnTo>
                <a:lnTo>
                  <a:pt x="349073" y="0"/>
                </a:lnTo>
                <a:close/>
              </a:path>
            </a:pathLst>
          </a:custGeom>
          <a:solidFill>
            <a:srgbClr val="002E8C"/>
          </a:solidFill>
        </p:spPr>
        <p:txBody>
          <a:bodyPr wrap="square" lIns="0" tIns="0" rIns="0" bIns="0" rtlCol="0">
            <a:noAutofit/>
          </a:bodyPr>
          <a:lstStyle/>
          <a:p>
            <a:endParaRPr/>
          </a:p>
        </p:txBody>
      </p:sp>
      <p:sp>
        <p:nvSpPr>
          <p:cNvPr id="69" name="object 69"/>
          <p:cNvSpPr/>
          <p:nvPr/>
        </p:nvSpPr>
        <p:spPr>
          <a:xfrm>
            <a:off x="8081132" y="3800747"/>
            <a:ext cx="358380" cy="202784"/>
          </a:xfrm>
          <a:custGeom>
            <a:avLst/>
            <a:gdLst/>
            <a:ahLst/>
            <a:cxnLst/>
            <a:rect l="l" t="t" r="r" b="b"/>
            <a:pathLst>
              <a:path w="358380" h="202784">
                <a:moveTo>
                  <a:pt x="358380" y="0"/>
                </a:moveTo>
                <a:lnTo>
                  <a:pt x="183845" y="18774"/>
                </a:lnTo>
                <a:lnTo>
                  <a:pt x="0" y="202784"/>
                </a:lnTo>
                <a:lnTo>
                  <a:pt x="112907" y="180702"/>
                </a:lnTo>
                <a:lnTo>
                  <a:pt x="190573" y="167806"/>
                </a:lnTo>
                <a:lnTo>
                  <a:pt x="358380" y="0"/>
                </a:lnTo>
                <a:close/>
              </a:path>
            </a:pathLst>
          </a:custGeom>
          <a:solidFill>
            <a:srgbClr val="002E8D"/>
          </a:solidFill>
        </p:spPr>
        <p:txBody>
          <a:bodyPr wrap="square" lIns="0" tIns="0" rIns="0" bIns="0" rtlCol="0">
            <a:noAutofit/>
          </a:bodyPr>
          <a:lstStyle/>
          <a:p>
            <a:endParaRPr/>
          </a:p>
        </p:txBody>
      </p:sp>
      <p:sp>
        <p:nvSpPr>
          <p:cNvPr id="70" name="object 70"/>
          <p:cNvSpPr/>
          <p:nvPr/>
        </p:nvSpPr>
        <p:spPr>
          <a:xfrm>
            <a:off x="7453093" y="3817892"/>
            <a:ext cx="827034" cy="714737"/>
          </a:xfrm>
          <a:custGeom>
            <a:avLst/>
            <a:gdLst/>
            <a:ahLst/>
            <a:cxnLst/>
            <a:rect l="l" t="t" r="r" b="b"/>
            <a:pathLst>
              <a:path w="827034" h="714737">
                <a:moveTo>
                  <a:pt x="827034" y="0"/>
                </a:moveTo>
                <a:lnTo>
                  <a:pt x="758726" y="7347"/>
                </a:lnTo>
                <a:lnTo>
                  <a:pt x="644392" y="27701"/>
                </a:lnTo>
                <a:lnTo>
                  <a:pt x="452033" y="220061"/>
                </a:lnTo>
                <a:lnTo>
                  <a:pt x="644642" y="182392"/>
                </a:lnTo>
                <a:lnTo>
                  <a:pt x="827034" y="0"/>
                </a:lnTo>
                <a:close/>
              </a:path>
              <a:path w="827034" h="714737">
                <a:moveTo>
                  <a:pt x="7985" y="664109"/>
                </a:moveTo>
                <a:lnTo>
                  <a:pt x="0" y="672094"/>
                </a:lnTo>
                <a:lnTo>
                  <a:pt x="1806" y="672827"/>
                </a:lnTo>
                <a:lnTo>
                  <a:pt x="95786" y="714737"/>
                </a:lnTo>
                <a:lnTo>
                  <a:pt x="27206" y="680447"/>
                </a:lnTo>
                <a:lnTo>
                  <a:pt x="7985" y="664109"/>
                </a:lnTo>
                <a:close/>
              </a:path>
            </a:pathLst>
          </a:custGeom>
          <a:solidFill>
            <a:srgbClr val="002E8E"/>
          </a:solidFill>
        </p:spPr>
        <p:txBody>
          <a:bodyPr wrap="square" lIns="0" tIns="0" rIns="0" bIns="0" rtlCol="0">
            <a:noAutofit/>
          </a:bodyPr>
          <a:lstStyle/>
          <a:p>
            <a:endParaRPr/>
          </a:p>
        </p:txBody>
      </p:sp>
      <p:sp>
        <p:nvSpPr>
          <p:cNvPr id="71" name="object 71"/>
          <p:cNvSpPr/>
          <p:nvPr/>
        </p:nvSpPr>
        <p:spPr>
          <a:xfrm>
            <a:off x="7353406" y="3842843"/>
            <a:ext cx="759529" cy="651010"/>
          </a:xfrm>
          <a:custGeom>
            <a:avLst/>
            <a:gdLst/>
            <a:ahLst/>
            <a:cxnLst/>
            <a:rect l="l" t="t" r="r" b="b"/>
            <a:pathLst>
              <a:path w="759529" h="651010">
                <a:moveTo>
                  <a:pt x="759529" y="0"/>
                </a:moveTo>
                <a:lnTo>
                  <a:pt x="571033" y="33556"/>
                </a:lnTo>
                <a:lnTo>
                  <a:pt x="355889" y="248699"/>
                </a:lnTo>
                <a:lnTo>
                  <a:pt x="496463" y="205916"/>
                </a:lnTo>
                <a:lnTo>
                  <a:pt x="567507" y="192022"/>
                </a:lnTo>
                <a:lnTo>
                  <a:pt x="759529" y="0"/>
                </a:lnTo>
                <a:close/>
              </a:path>
              <a:path w="759529" h="651010">
                <a:moveTo>
                  <a:pt x="34293" y="570296"/>
                </a:moveTo>
                <a:lnTo>
                  <a:pt x="0" y="604589"/>
                </a:lnTo>
                <a:lnTo>
                  <a:pt x="13863" y="612316"/>
                </a:lnTo>
                <a:lnTo>
                  <a:pt x="101493" y="647876"/>
                </a:lnTo>
                <a:lnTo>
                  <a:pt x="108519" y="651010"/>
                </a:lnTo>
                <a:lnTo>
                  <a:pt x="114536" y="644993"/>
                </a:lnTo>
                <a:lnTo>
                  <a:pt x="76093" y="612316"/>
                </a:lnTo>
                <a:lnTo>
                  <a:pt x="39263" y="576756"/>
                </a:lnTo>
                <a:lnTo>
                  <a:pt x="34293" y="570296"/>
                </a:lnTo>
                <a:close/>
              </a:path>
            </a:pathLst>
          </a:custGeom>
          <a:solidFill>
            <a:srgbClr val="002F8F"/>
          </a:solidFill>
        </p:spPr>
        <p:txBody>
          <a:bodyPr wrap="square" lIns="0" tIns="0" rIns="0" bIns="0" rtlCol="0">
            <a:noAutofit/>
          </a:bodyPr>
          <a:lstStyle/>
          <a:p>
            <a:endParaRPr/>
          </a:p>
        </p:txBody>
      </p:sp>
      <p:sp>
        <p:nvSpPr>
          <p:cNvPr id="72" name="object 72"/>
          <p:cNvSpPr/>
          <p:nvPr/>
        </p:nvSpPr>
        <p:spPr>
          <a:xfrm>
            <a:off x="7264744" y="3873374"/>
            <a:ext cx="676690" cy="579058"/>
          </a:xfrm>
          <a:custGeom>
            <a:avLst/>
            <a:gdLst/>
            <a:ahLst/>
            <a:cxnLst/>
            <a:rect l="l" t="t" r="r" b="b"/>
            <a:pathLst>
              <a:path w="676690" h="579058">
                <a:moveTo>
                  <a:pt x="676690" y="0"/>
                </a:moveTo>
                <a:lnTo>
                  <a:pt x="486649" y="33831"/>
                </a:lnTo>
                <a:lnTo>
                  <a:pt x="193057" y="327422"/>
                </a:lnTo>
                <a:lnTo>
                  <a:pt x="197775" y="323975"/>
                </a:lnTo>
                <a:lnTo>
                  <a:pt x="301915" y="270635"/>
                </a:lnTo>
                <a:lnTo>
                  <a:pt x="439075" y="219835"/>
                </a:lnTo>
                <a:lnTo>
                  <a:pt x="464633" y="212056"/>
                </a:lnTo>
                <a:lnTo>
                  <a:pt x="676690" y="0"/>
                </a:lnTo>
                <a:close/>
              </a:path>
              <a:path w="676690" h="579058">
                <a:moveTo>
                  <a:pt x="99985" y="420495"/>
                </a:moveTo>
                <a:lnTo>
                  <a:pt x="0" y="520480"/>
                </a:lnTo>
                <a:lnTo>
                  <a:pt x="25055" y="538605"/>
                </a:lnTo>
                <a:lnTo>
                  <a:pt x="97632" y="579058"/>
                </a:lnTo>
                <a:lnTo>
                  <a:pt x="129217" y="547473"/>
                </a:lnTo>
                <a:lnTo>
                  <a:pt x="127925" y="546225"/>
                </a:lnTo>
                <a:lnTo>
                  <a:pt x="102525" y="513205"/>
                </a:lnTo>
                <a:lnTo>
                  <a:pt x="94905" y="478915"/>
                </a:lnTo>
                <a:lnTo>
                  <a:pt x="94905" y="443355"/>
                </a:lnTo>
                <a:lnTo>
                  <a:pt x="99985" y="420495"/>
                </a:lnTo>
                <a:close/>
              </a:path>
            </a:pathLst>
          </a:custGeom>
          <a:solidFill>
            <a:srgbClr val="002F90"/>
          </a:solidFill>
        </p:spPr>
        <p:txBody>
          <a:bodyPr wrap="square" lIns="0" tIns="0" rIns="0" bIns="0" rtlCol="0">
            <a:noAutofit/>
          </a:bodyPr>
          <a:lstStyle/>
          <a:p>
            <a:endParaRPr/>
          </a:p>
        </p:txBody>
      </p:sp>
      <p:sp>
        <p:nvSpPr>
          <p:cNvPr id="73" name="object 73"/>
          <p:cNvSpPr/>
          <p:nvPr/>
        </p:nvSpPr>
        <p:spPr>
          <a:xfrm>
            <a:off x="7185331" y="3904333"/>
            <a:ext cx="582193" cy="494901"/>
          </a:xfrm>
          <a:custGeom>
            <a:avLst/>
            <a:gdLst/>
            <a:ahLst/>
            <a:cxnLst/>
            <a:rect l="l" t="t" r="r" b="b"/>
            <a:pathLst>
              <a:path w="582193" h="494901">
                <a:moveTo>
                  <a:pt x="582193" y="0"/>
                </a:moveTo>
                <a:lnTo>
                  <a:pt x="448637" y="23775"/>
                </a:lnTo>
                <a:lnTo>
                  <a:pt x="386236" y="40457"/>
                </a:lnTo>
                <a:lnTo>
                  <a:pt x="0" y="426693"/>
                </a:lnTo>
                <a:lnTo>
                  <a:pt x="2867" y="430175"/>
                </a:lnTo>
                <a:lnTo>
                  <a:pt x="44777" y="464465"/>
                </a:lnTo>
                <a:lnTo>
                  <a:pt x="86849" y="494901"/>
                </a:lnTo>
                <a:lnTo>
                  <a:pt x="175712" y="406117"/>
                </a:lnTo>
                <a:lnTo>
                  <a:pt x="181937" y="378105"/>
                </a:lnTo>
                <a:lnTo>
                  <a:pt x="207337" y="352705"/>
                </a:lnTo>
                <a:lnTo>
                  <a:pt x="244167" y="317145"/>
                </a:lnTo>
                <a:lnTo>
                  <a:pt x="277187" y="293015"/>
                </a:lnTo>
                <a:lnTo>
                  <a:pt x="301252" y="280690"/>
                </a:lnTo>
                <a:lnTo>
                  <a:pt x="582193" y="0"/>
                </a:lnTo>
                <a:close/>
              </a:path>
            </a:pathLst>
          </a:custGeom>
          <a:solidFill>
            <a:srgbClr val="002F91"/>
          </a:solidFill>
        </p:spPr>
        <p:txBody>
          <a:bodyPr wrap="square" lIns="0" tIns="0" rIns="0" bIns="0" rtlCol="0">
            <a:noAutofit/>
          </a:bodyPr>
          <a:lstStyle/>
          <a:p>
            <a:endParaRPr/>
          </a:p>
        </p:txBody>
      </p:sp>
      <p:sp>
        <p:nvSpPr>
          <p:cNvPr id="74" name="object 74"/>
          <p:cNvSpPr/>
          <p:nvPr/>
        </p:nvSpPr>
        <p:spPr>
          <a:xfrm>
            <a:off x="7143750" y="3939401"/>
            <a:ext cx="447983" cy="399060"/>
          </a:xfrm>
          <a:custGeom>
            <a:avLst/>
            <a:gdLst/>
            <a:ahLst/>
            <a:cxnLst/>
            <a:rect l="l" t="t" r="r" b="b"/>
            <a:pathLst>
              <a:path w="447983" h="399060">
                <a:moveTo>
                  <a:pt x="447983" y="0"/>
                </a:moveTo>
                <a:lnTo>
                  <a:pt x="361950" y="22998"/>
                </a:lnTo>
                <a:lnTo>
                  <a:pt x="260350" y="58558"/>
                </a:lnTo>
                <a:lnTo>
                  <a:pt x="209791" y="81177"/>
                </a:lnTo>
                <a:lnTo>
                  <a:pt x="0" y="290968"/>
                </a:lnTo>
                <a:lnTo>
                  <a:pt x="0" y="310018"/>
                </a:lnTo>
                <a:lnTo>
                  <a:pt x="8890" y="351928"/>
                </a:lnTo>
                <a:lnTo>
                  <a:pt x="44450" y="395108"/>
                </a:lnTo>
                <a:lnTo>
                  <a:pt x="49279" y="399060"/>
                </a:lnTo>
                <a:lnTo>
                  <a:pt x="447983" y="0"/>
                </a:lnTo>
                <a:close/>
              </a:path>
            </a:pathLst>
          </a:custGeom>
          <a:solidFill>
            <a:srgbClr val="003092"/>
          </a:solidFill>
        </p:spPr>
        <p:txBody>
          <a:bodyPr wrap="square" lIns="0" tIns="0" rIns="0" bIns="0" rtlCol="0">
            <a:noAutofit/>
          </a:bodyPr>
          <a:lstStyle/>
          <a:p>
            <a:endParaRPr/>
          </a:p>
        </p:txBody>
      </p:sp>
      <p:sp>
        <p:nvSpPr>
          <p:cNvPr id="75" name="object 75"/>
          <p:cNvSpPr/>
          <p:nvPr/>
        </p:nvSpPr>
        <p:spPr>
          <a:xfrm>
            <a:off x="7143750" y="4009268"/>
            <a:ext cx="235070" cy="235070"/>
          </a:xfrm>
          <a:custGeom>
            <a:avLst/>
            <a:gdLst/>
            <a:ahLst/>
            <a:cxnLst/>
            <a:rect l="l" t="t" r="r" b="b"/>
            <a:pathLst>
              <a:path w="235070" h="235070">
                <a:moveTo>
                  <a:pt x="235070" y="0"/>
                </a:moveTo>
                <a:lnTo>
                  <a:pt x="163829" y="31870"/>
                </a:lnTo>
                <a:lnTo>
                  <a:pt x="86359" y="75050"/>
                </a:lnTo>
                <a:lnTo>
                  <a:pt x="35559" y="134740"/>
                </a:lnTo>
                <a:lnTo>
                  <a:pt x="0" y="194430"/>
                </a:lnTo>
                <a:lnTo>
                  <a:pt x="0" y="235070"/>
                </a:lnTo>
                <a:lnTo>
                  <a:pt x="235070" y="0"/>
                </a:lnTo>
                <a:close/>
              </a:path>
            </a:pathLst>
          </a:custGeom>
          <a:solidFill>
            <a:srgbClr val="003093"/>
          </a:solidFill>
        </p:spPr>
        <p:txBody>
          <a:bodyPr wrap="square" lIns="0" tIns="0" rIns="0" bIns="0" rtlCol="0">
            <a:noAutofit/>
          </a:bodyPr>
          <a:lstStyle/>
          <a:p>
            <a:endParaRPr/>
          </a:p>
        </p:txBody>
      </p:sp>
      <p:sp>
        <p:nvSpPr>
          <p:cNvPr id="76" name="object 76"/>
          <p:cNvSpPr/>
          <p:nvPr/>
        </p:nvSpPr>
        <p:spPr>
          <a:xfrm>
            <a:off x="7805806" y="3224974"/>
            <a:ext cx="350958" cy="350958"/>
          </a:xfrm>
          <a:custGeom>
            <a:avLst/>
            <a:gdLst/>
            <a:ahLst/>
            <a:cxnLst/>
            <a:rect l="l" t="t" r="r" b="b"/>
            <a:pathLst>
              <a:path w="350958" h="350958">
                <a:moveTo>
                  <a:pt x="350958" y="0"/>
                </a:moveTo>
                <a:lnTo>
                  <a:pt x="0" y="350958"/>
                </a:lnTo>
                <a:lnTo>
                  <a:pt x="5963" y="348805"/>
                </a:lnTo>
                <a:lnTo>
                  <a:pt x="115183" y="285305"/>
                </a:lnTo>
                <a:lnTo>
                  <a:pt x="205353" y="231965"/>
                </a:lnTo>
                <a:lnTo>
                  <a:pt x="266313" y="159575"/>
                </a:lnTo>
                <a:lnTo>
                  <a:pt x="322193" y="85915"/>
                </a:lnTo>
                <a:lnTo>
                  <a:pt x="348863" y="13525"/>
                </a:lnTo>
                <a:lnTo>
                  <a:pt x="350958" y="0"/>
                </a:lnTo>
                <a:close/>
              </a:path>
            </a:pathLst>
          </a:custGeom>
          <a:solidFill>
            <a:srgbClr val="002B84"/>
          </a:solidFill>
        </p:spPr>
        <p:txBody>
          <a:bodyPr wrap="square" lIns="0" tIns="0" rIns="0" bIns="0" rtlCol="0">
            <a:noAutofit/>
          </a:bodyPr>
          <a:lstStyle/>
          <a:p>
            <a:endParaRPr/>
          </a:p>
        </p:txBody>
      </p:sp>
      <p:sp>
        <p:nvSpPr>
          <p:cNvPr id="77" name="object 77"/>
          <p:cNvSpPr/>
          <p:nvPr/>
        </p:nvSpPr>
        <p:spPr>
          <a:xfrm>
            <a:off x="7466985" y="3011271"/>
            <a:ext cx="701654" cy="681232"/>
          </a:xfrm>
          <a:custGeom>
            <a:avLst/>
            <a:gdLst/>
            <a:ahLst/>
            <a:cxnLst/>
            <a:rect l="l" t="t" r="r" b="b"/>
            <a:pathLst>
              <a:path w="701654" h="681232">
                <a:moveTo>
                  <a:pt x="681232" y="0"/>
                </a:moveTo>
                <a:lnTo>
                  <a:pt x="655606" y="25626"/>
                </a:lnTo>
                <a:lnTo>
                  <a:pt x="661014" y="48158"/>
                </a:lnTo>
                <a:lnTo>
                  <a:pt x="653394" y="110388"/>
                </a:lnTo>
                <a:lnTo>
                  <a:pt x="631804" y="173888"/>
                </a:lnTo>
                <a:lnTo>
                  <a:pt x="597514" y="227228"/>
                </a:lnTo>
                <a:lnTo>
                  <a:pt x="544174" y="283108"/>
                </a:lnTo>
                <a:lnTo>
                  <a:pt x="483214" y="328828"/>
                </a:lnTo>
                <a:lnTo>
                  <a:pt x="407014" y="373278"/>
                </a:lnTo>
                <a:lnTo>
                  <a:pt x="324464" y="410108"/>
                </a:lnTo>
                <a:lnTo>
                  <a:pt x="239347" y="441885"/>
                </a:lnTo>
                <a:lnTo>
                  <a:pt x="0" y="681232"/>
                </a:lnTo>
                <a:lnTo>
                  <a:pt x="70464" y="661568"/>
                </a:lnTo>
                <a:lnTo>
                  <a:pt x="344784" y="562508"/>
                </a:lnTo>
                <a:lnTo>
                  <a:pt x="387258" y="537813"/>
                </a:lnTo>
                <a:lnTo>
                  <a:pt x="681757" y="243315"/>
                </a:lnTo>
                <a:lnTo>
                  <a:pt x="701654" y="137058"/>
                </a:lnTo>
                <a:lnTo>
                  <a:pt x="694034" y="48158"/>
                </a:lnTo>
                <a:lnTo>
                  <a:pt x="681232" y="0"/>
                </a:lnTo>
                <a:close/>
              </a:path>
            </a:pathLst>
          </a:custGeom>
          <a:solidFill>
            <a:srgbClr val="002B85"/>
          </a:solidFill>
        </p:spPr>
        <p:txBody>
          <a:bodyPr wrap="square" lIns="0" tIns="0" rIns="0" bIns="0" rtlCol="0">
            <a:noAutofit/>
          </a:bodyPr>
          <a:lstStyle/>
          <a:p>
            <a:endParaRPr/>
          </a:p>
        </p:txBody>
      </p:sp>
      <p:sp>
        <p:nvSpPr>
          <p:cNvPr id="78" name="object 78"/>
          <p:cNvSpPr/>
          <p:nvPr/>
        </p:nvSpPr>
        <p:spPr>
          <a:xfrm>
            <a:off x="7168205" y="2858354"/>
            <a:ext cx="984547" cy="910680"/>
          </a:xfrm>
          <a:custGeom>
            <a:avLst/>
            <a:gdLst/>
            <a:ahLst/>
            <a:cxnLst/>
            <a:rect l="l" t="t" r="r" b="b"/>
            <a:pathLst>
              <a:path w="984547" h="910680">
                <a:moveTo>
                  <a:pt x="910680" y="0"/>
                </a:moveTo>
                <a:lnTo>
                  <a:pt x="896802" y="13877"/>
                </a:lnTo>
                <a:lnTo>
                  <a:pt x="924234" y="62645"/>
                </a:lnTo>
                <a:lnTo>
                  <a:pt x="944554" y="137575"/>
                </a:lnTo>
                <a:lnTo>
                  <a:pt x="958565" y="195954"/>
                </a:lnTo>
                <a:lnTo>
                  <a:pt x="984547" y="169973"/>
                </a:lnTo>
                <a:lnTo>
                  <a:pt x="966144" y="100745"/>
                </a:lnTo>
                <a:lnTo>
                  <a:pt x="930584" y="29625"/>
                </a:lnTo>
                <a:lnTo>
                  <a:pt x="910680" y="0"/>
                </a:lnTo>
                <a:close/>
              </a:path>
              <a:path w="984547" h="910680">
                <a:moveTo>
                  <a:pt x="572579" y="581940"/>
                </a:moveTo>
                <a:lnTo>
                  <a:pt x="527994" y="598585"/>
                </a:lnTo>
                <a:lnTo>
                  <a:pt x="309554" y="669705"/>
                </a:lnTo>
                <a:lnTo>
                  <a:pt x="220991" y="689688"/>
                </a:lnTo>
                <a:lnTo>
                  <a:pt x="0" y="910680"/>
                </a:lnTo>
                <a:lnTo>
                  <a:pt x="21264" y="905925"/>
                </a:lnTo>
                <a:lnTo>
                  <a:pt x="205414" y="860205"/>
                </a:lnTo>
                <a:lnTo>
                  <a:pt x="328727" y="825792"/>
                </a:lnTo>
                <a:lnTo>
                  <a:pt x="572579" y="581940"/>
                </a:lnTo>
                <a:close/>
              </a:path>
            </a:pathLst>
          </a:custGeom>
          <a:solidFill>
            <a:srgbClr val="002C86"/>
          </a:solidFill>
        </p:spPr>
        <p:txBody>
          <a:bodyPr wrap="square" lIns="0" tIns="0" rIns="0" bIns="0" rtlCol="0">
            <a:noAutofit/>
          </a:bodyPr>
          <a:lstStyle/>
          <a:p>
            <a:endParaRPr/>
          </a:p>
        </p:txBody>
      </p:sp>
      <p:sp>
        <p:nvSpPr>
          <p:cNvPr id="79" name="object 79"/>
          <p:cNvSpPr/>
          <p:nvPr/>
        </p:nvSpPr>
        <p:spPr>
          <a:xfrm>
            <a:off x="6888547" y="2735030"/>
            <a:ext cx="1199014" cy="1090141"/>
          </a:xfrm>
          <a:custGeom>
            <a:avLst/>
            <a:gdLst/>
            <a:ahLst/>
            <a:cxnLst/>
            <a:rect l="l" t="t" r="r" b="b"/>
            <a:pathLst>
              <a:path w="1199014" h="1090141">
                <a:moveTo>
                  <a:pt x="1090141" y="0"/>
                </a:moveTo>
                <a:lnTo>
                  <a:pt x="1076581" y="13560"/>
                </a:lnTo>
                <a:lnTo>
                  <a:pt x="1122612" y="61509"/>
                </a:lnTo>
                <a:lnTo>
                  <a:pt x="1169602" y="125009"/>
                </a:lnTo>
                <a:lnTo>
                  <a:pt x="1184232" y="151018"/>
                </a:lnTo>
                <a:lnTo>
                  <a:pt x="1199014" y="136237"/>
                </a:lnTo>
                <a:lnTo>
                  <a:pt x="1155632" y="71669"/>
                </a:lnTo>
                <a:lnTo>
                  <a:pt x="1090141" y="0"/>
                </a:lnTo>
                <a:close/>
              </a:path>
              <a:path w="1199014" h="1090141">
                <a:moveTo>
                  <a:pt x="528529" y="806721"/>
                </a:moveTo>
                <a:lnTo>
                  <a:pt x="341562" y="848909"/>
                </a:lnTo>
                <a:lnTo>
                  <a:pt x="215389" y="874751"/>
                </a:lnTo>
                <a:lnTo>
                  <a:pt x="0" y="1090141"/>
                </a:lnTo>
                <a:lnTo>
                  <a:pt x="96452" y="1074969"/>
                </a:lnTo>
                <a:lnTo>
                  <a:pt x="300922" y="1029249"/>
                </a:lnTo>
                <a:lnTo>
                  <a:pt x="307680" y="1027571"/>
                </a:lnTo>
                <a:lnTo>
                  <a:pt x="528529" y="806721"/>
                </a:lnTo>
                <a:close/>
              </a:path>
            </a:pathLst>
          </a:custGeom>
          <a:solidFill>
            <a:srgbClr val="002C87"/>
          </a:solidFill>
        </p:spPr>
        <p:txBody>
          <a:bodyPr wrap="square" lIns="0" tIns="0" rIns="0" bIns="0" rtlCol="0">
            <a:noAutofit/>
          </a:bodyPr>
          <a:lstStyle/>
          <a:p>
            <a:endParaRPr/>
          </a:p>
        </p:txBody>
      </p:sp>
      <p:sp>
        <p:nvSpPr>
          <p:cNvPr id="80" name="object 80"/>
          <p:cNvSpPr/>
          <p:nvPr/>
        </p:nvSpPr>
        <p:spPr>
          <a:xfrm>
            <a:off x="6620318" y="2632849"/>
            <a:ext cx="1369286" cy="1238301"/>
          </a:xfrm>
          <a:custGeom>
            <a:avLst/>
            <a:gdLst/>
            <a:ahLst/>
            <a:cxnLst/>
            <a:rect l="l" t="t" r="r" b="b"/>
            <a:pathLst>
              <a:path w="1369286" h="1238301">
                <a:moveTo>
                  <a:pt x="1238301" y="0"/>
                </a:moveTo>
                <a:lnTo>
                  <a:pt x="1229038" y="9262"/>
                </a:lnTo>
                <a:lnTo>
                  <a:pt x="1260031" y="37960"/>
                </a:lnTo>
                <a:lnTo>
                  <a:pt x="1329881" y="100190"/>
                </a:lnTo>
                <a:lnTo>
                  <a:pt x="1356007" y="127404"/>
                </a:lnTo>
                <a:lnTo>
                  <a:pt x="1369286" y="114125"/>
                </a:lnTo>
                <a:lnTo>
                  <a:pt x="1356551" y="100190"/>
                </a:lnTo>
                <a:lnTo>
                  <a:pt x="1274001" y="29070"/>
                </a:lnTo>
                <a:lnTo>
                  <a:pt x="1238301" y="0"/>
                </a:lnTo>
                <a:close/>
              </a:path>
              <a:path w="1369286" h="1238301">
                <a:moveTo>
                  <a:pt x="512367" y="971044"/>
                </a:moveTo>
                <a:lnTo>
                  <a:pt x="204122" y="1034178"/>
                </a:lnTo>
                <a:lnTo>
                  <a:pt x="0" y="1238301"/>
                </a:lnTo>
                <a:lnTo>
                  <a:pt x="138621" y="1212710"/>
                </a:lnTo>
                <a:lnTo>
                  <a:pt x="295356" y="1188055"/>
                </a:lnTo>
                <a:lnTo>
                  <a:pt x="512367" y="971044"/>
                </a:lnTo>
                <a:close/>
              </a:path>
            </a:pathLst>
          </a:custGeom>
          <a:solidFill>
            <a:srgbClr val="002C88"/>
          </a:solidFill>
        </p:spPr>
        <p:txBody>
          <a:bodyPr wrap="square" lIns="0" tIns="0" rIns="0" bIns="0" rtlCol="0">
            <a:noAutofit/>
          </a:bodyPr>
          <a:lstStyle/>
          <a:p>
            <a:endParaRPr/>
          </a:p>
        </p:txBody>
      </p:sp>
      <p:sp>
        <p:nvSpPr>
          <p:cNvPr id="81" name="object 81"/>
          <p:cNvSpPr/>
          <p:nvPr/>
        </p:nvSpPr>
        <p:spPr>
          <a:xfrm>
            <a:off x="6351552" y="2537597"/>
            <a:ext cx="1519667" cy="1380069"/>
          </a:xfrm>
          <a:custGeom>
            <a:avLst/>
            <a:gdLst/>
            <a:ahLst/>
            <a:cxnLst/>
            <a:rect l="l" t="t" r="r" b="b"/>
            <a:pathLst>
              <a:path w="1519667" h="1380069">
                <a:moveTo>
                  <a:pt x="1380069" y="0"/>
                </a:moveTo>
                <a:lnTo>
                  <a:pt x="1369860" y="10208"/>
                </a:lnTo>
                <a:lnTo>
                  <a:pt x="1460217" y="69711"/>
                </a:lnTo>
                <a:lnTo>
                  <a:pt x="1509674" y="115505"/>
                </a:lnTo>
                <a:lnTo>
                  <a:pt x="1519667" y="105511"/>
                </a:lnTo>
                <a:lnTo>
                  <a:pt x="1453867" y="51931"/>
                </a:lnTo>
                <a:lnTo>
                  <a:pt x="1380069" y="0"/>
                </a:lnTo>
                <a:close/>
              </a:path>
              <a:path w="1519667" h="1380069">
                <a:moveTo>
                  <a:pt x="501636" y="1123542"/>
                </a:moveTo>
                <a:lnTo>
                  <a:pt x="351507" y="1154291"/>
                </a:lnTo>
                <a:lnTo>
                  <a:pt x="200266" y="1179802"/>
                </a:lnTo>
                <a:lnTo>
                  <a:pt x="0" y="1380069"/>
                </a:lnTo>
                <a:lnTo>
                  <a:pt x="159737" y="1353681"/>
                </a:lnTo>
                <a:lnTo>
                  <a:pt x="296801" y="1328377"/>
                </a:lnTo>
                <a:lnTo>
                  <a:pt x="501636" y="1123542"/>
                </a:lnTo>
                <a:close/>
              </a:path>
            </a:pathLst>
          </a:custGeom>
          <a:solidFill>
            <a:srgbClr val="002D89"/>
          </a:solidFill>
        </p:spPr>
        <p:txBody>
          <a:bodyPr wrap="square" lIns="0" tIns="0" rIns="0" bIns="0" rtlCol="0">
            <a:noAutofit/>
          </a:bodyPr>
          <a:lstStyle/>
          <a:p>
            <a:endParaRPr/>
          </a:p>
        </p:txBody>
      </p:sp>
      <p:sp>
        <p:nvSpPr>
          <p:cNvPr id="82" name="object 82"/>
          <p:cNvSpPr/>
          <p:nvPr/>
        </p:nvSpPr>
        <p:spPr>
          <a:xfrm>
            <a:off x="5541610" y="2449933"/>
            <a:ext cx="2202683" cy="2118256"/>
          </a:xfrm>
          <a:custGeom>
            <a:avLst/>
            <a:gdLst/>
            <a:ahLst/>
            <a:cxnLst/>
            <a:rect l="l" t="t" r="r" b="b"/>
            <a:pathLst>
              <a:path w="2202683" h="2118256">
                <a:moveTo>
                  <a:pt x="2055425" y="0"/>
                </a:moveTo>
                <a:lnTo>
                  <a:pt x="2045798" y="9626"/>
                </a:lnTo>
                <a:lnTo>
                  <a:pt x="2192819" y="106445"/>
                </a:lnTo>
                <a:lnTo>
                  <a:pt x="2202683" y="96581"/>
                </a:lnTo>
                <a:lnTo>
                  <a:pt x="2160939" y="67206"/>
                </a:lnTo>
                <a:lnTo>
                  <a:pt x="2055425" y="0"/>
                </a:lnTo>
                <a:close/>
              </a:path>
              <a:path w="2202683" h="2118256">
                <a:moveTo>
                  <a:pt x="1036179" y="1263086"/>
                </a:moveTo>
                <a:lnTo>
                  <a:pt x="742864" y="1312560"/>
                </a:lnTo>
                <a:lnTo>
                  <a:pt x="543713" y="1511712"/>
                </a:lnTo>
                <a:lnTo>
                  <a:pt x="835804" y="1463461"/>
                </a:lnTo>
                <a:lnTo>
                  <a:pt x="1036179" y="1263086"/>
                </a:lnTo>
                <a:close/>
              </a:path>
              <a:path w="2202683" h="2118256">
                <a:moveTo>
                  <a:pt x="18227" y="2037197"/>
                </a:moveTo>
                <a:lnTo>
                  <a:pt x="0" y="2055425"/>
                </a:lnTo>
                <a:lnTo>
                  <a:pt x="60359" y="2081426"/>
                </a:lnTo>
                <a:lnTo>
                  <a:pt x="141639" y="2118256"/>
                </a:lnTo>
                <a:lnTo>
                  <a:pt x="66709" y="2073806"/>
                </a:lnTo>
                <a:lnTo>
                  <a:pt x="18227" y="2037197"/>
                </a:lnTo>
                <a:close/>
              </a:path>
            </a:pathLst>
          </a:custGeom>
          <a:solidFill>
            <a:srgbClr val="002D8A"/>
          </a:solidFill>
        </p:spPr>
        <p:txBody>
          <a:bodyPr wrap="square" lIns="0" tIns="0" rIns="0" bIns="0" rtlCol="0">
            <a:noAutofit/>
          </a:bodyPr>
          <a:lstStyle/>
          <a:p>
            <a:endParaRPr/>
          </a:p>
        </p:txBody>
      </p:sp>
      <p:sp>
        <p:nvSpPr>
          <p:cNvPr id="83" name="object 83"/>
          <p:cNvSpPr/>
          <p:nvPr/>
        </p:nvSpPr>
        <p:spPr>
          <a:xfrm>
            <a:off x="5399731" y="2366530"/>
            <a:ext cx="2210493" cy="2145328"/>
          </a:xfrm>
          <a:custGeom>
            <a:avLst/>
            <a:gdLst/>
            <a:ahLst/>
            <a:cxnLst/>
            <a:rect l="l" t="t" r="r" b="b"/>
            <a:pathLst>
              <a:path w="2210493" h="2145328">
                <a:moveTo>
                  <a:pt x="2058457" y="0"/>
                </a:moveTo>
                <a:lnTo>
                  <a:pt x="2048116" y="10341"/>
                </a:lnTo>
                <a:lnTo>
                  <a:pt x="2151688" y="69329"/>
                </a:lnTo>
                <a:lnTo>
                  <a:pt x="2200695" y="101602"/>
                </a:lnTo>
                <a:lnTo>
                  <a:pt x="2210493" y="91804"/>
                </a:lnTo>
                <a:lnTo>
                  <a:pt x="2103428" y="23609"/>
                </a:lnTo>
                <a:lnTo>
                  <a:pt x="2058457" y="0"/>
                </a:lnTo>
                <a:close/>
              </a:path>
              <a:path w="2210493" h="2145328">
                <a:moveTo>
                  <a:pt x="910714" y="1391583"/>
                </a:moveTo>
                <a:lnTo>
                  <a:pt x="776278" y="1414259"/>
                </a:lnTo>
                <a:lnTo>
                  <a:pt x="605852" y="1452605"/>
                </a:lnTo>
                <a:lnTo>
                  <a:pt x="397469" y="1660988"/>
                </a:lnTo>
                <a:lnTo>
                  <a:pt x="405438" y="1658099"/>
                </a:lnTo>
                <a:lnTo>
                  <a:pt x="537518" y="1623809"/>
                </a:lnTo>
                <a:lnTo>
                  <a:pt x="681028" y="1595869"/>
                </a:lnTo>
                <a:lnTo>
                  <a:pt x="711454" y="1590843"/>
                </a:lnTo>
                <a:lnTo>
                  <a:pt x="910714" y="1391583"/>
                </a:lnTo>
                <a:close/>
              </a:path>
              <a:path w="2210493" h="2145328">
                <a:moveTo>
                  <a:pt x="50539" y="2007918"/>
                </a:moveTo>
                <a:lnTo>
                  <a:pt x="0" y="2058457"/>
                </a:lnTo>
                <a:lnTo>
                  <a:pt x="49838" y="2093709"/>
                </a:lnTo>
                <a:lnTo>
                  <a:pt x="119688" y="2129269"/>
                </a:lnTo>
                <a:lnTo>
                  <a:pt x="156969" y="2145328"/>
                </a:lnTo>
                <a:lnTo>
                  <a:pt x="172408" y="2129889"/>
                </a:lnTo>
                <a:lnTo>
                  <a:pt x="146358" y="2110219"/>
                </a:lnTo>
                <a:lnTo>
                  <a:pt x="91748" y="2065769"/>
                </a:lnTo>
                <a:lnTo>
                  <a:pt x="58728" y="2021319"/>
                </a:lnTo>
                <a:lnTo>
                  <a:pt x="50539" y="2007918"/>
                </a:lnTo>
                <a:close/>
              </a:path>
            </a:pathLst>
          </a:custGeom>
          <a:solidFill>
            <a:srgbClr val="002D8B"/>
          </a:solidFill>
        </p:spPr>
        <p:txBody>
          <a:bodyPr wrap="square" lIns="0" tIns="0" rIns="0" bIns="0" rtlCol="0">
            <a:noAutofit/>
          </a:bodyPr>
          <a:lstStyle/>
          <a:p>
            <a:endParaRPr/>
          </a:p>
        </p:txBody>
      </p:sp>
      <p:sp>
        <p:nvSpPr>
          <p:cNvPr id="84" name="object 84"/>
          <p:cNvSpPr/>
          <p:nvPr/>
        </p:nvSpPr>
        <p:spPr>
          <a:xfrm>
            <a:off x="5296434" y="2287696"/>
            <a:ext cx="2175912" cy="2146235"/>
          </a:xfrm>
          <a:custGeom>
            <a:avLst/>
            <a:gdLst/>
            <a:ahLst/>
            <a:cxnLst/>
            <a:rect l="l" t="t" r="r" b="b"/>
            <a:pathLst>
              <a:path w="2175912" h="2146235">
                <a:moveTo>
                  <a:pt x="2018338" y="0"/>
                </a:moveTo>
                <a:lnTo>
                  <a:pt x="2009081" y="9256"/>
                </a:lnTo>
                <a:lnTo>
                  <a:pt x="2063215" y="38943"/>
                </a:lnTo>
                <a:lnTo>
                  <a:pt x="2165168" y="97009"/>
                </a:lnTo>
                <a:lnTo>
                  <a:pt x="2175912" y="86266"/>
                </a:lnTo>
                <a:lnTo>
                  <a:pt x="2105125" y="49103"/>
                </a:lnTo>
                <a:lnTo>
                  <a:pt x="2018338" y="0"/>
                </a:lnTo>
                <a:close/>
              </a:path>
              <a:path w="2175912" h="2146235">
                <a:moveTo>
                  <a:pt x="737007" y="1525170"/>
                </a:moveTo>
                <a:lnTo>
                  <a:pt x="523975" y="1573103"/>
                </a:lnTo>
                <a:lnTo>
                  <a:pt x="421105" y="1611203"/>
                </a:lnTo>
                <a:lnTo>
                  <a:pt x="402055" y="1616283"/>
                </a:lnTo>
                <a:lnTo>
                  <a:pt x="0" y="2018338"/>
                </a:lnTo>
                <a:lnTo>
                  <a:pt x="9625" y="2043003"/>
                </a:lnTo>
                <a:lnTo>
                  <a:pt x="43915" y="2091263"/>
                </a:lnTo>
                <a:lnTo>
                  <a:pt x="101065" y="2135713"/>
                </a:lnTo>
                <a:lnTo>
                  <a:pt x="115942" y="2146235"/>
                </a:lnTo>
                <a:lnTo>
                  <a:pt x="162025" y="2100153"/>
                </a:lnTo>
                <a:lnTo>
                  <a:pt x="134085" y="2054433"/>
                </a:lnTo>
                <a:lnTo>
                  <a:pt x="127735" y="2009983"/>
                </a:lnTo>
                <a:lnTo>
                  <a:pt x="134085" y="1962993"/>
                </a:lnTo>
                <a:lnTo>
                  <a:pt x="153135" y="1928703"/>
                </a:lnTo>
                <a:lnTo>
                  <a:pt x="195045" y="1881713"/>
                </a:lnTo>
                <a:lnTo>
                  <a:pt x="243305" y="1847423"/>
                </a:lnTo>
                <a:lnTo>
                  <a:pt x="319505" y="1810593"/>
                </a:lnTo>
                <a:lnTo>
                  <a:pt x="407135" y="1773763"/>
                </a:lnTo>
                <a:lnTo>
                  <a:pt x="508735" y="1736933"/>
                </a:lnTo>
                <a:lnTo>
                  <a:pt x="531034" y="1731143"/>
                </a:lnTo>
                <a:lnTo>
                  <a:pt x="737007" y="1525170"/>
                </a:lnTo>
                <a:close/>
              </a:path>
            </a:pathLst>
          </a:custGeom>
          <a:solidFill>
            <a:srgbClr val="002E8C"/>
          </a:solidFill>
        </p:spPr>
        <p:txBody>
          <a:bodyPr wrap="square" lIns="0" tIns="0" rIns="0" bIns="0" rtlCol="0">
            <a:noAutofit/>
          </a:bodyPr>
          <a:lstStyle/>
          <a:p>
            <a:endParaRPr/>
          </a:p>
        </p:txBody>
      </p:sp>
      <p:sp>
        <p:nvSpPr>
          <p:cNvPr id="85" name="object 85"/>
          <p:cNvSpPr/>
          <p:nvPr/>
        </p:nvSpPr>
        <p:spPr>
          <a:xfrm>
            <a:off x="5273040" y="2215018"/>
            <a:ext cx="2055521" cy="2106546"/>
          </a:xfrm>
          <a:custGeom>
            <a:avLst/>
            <a:gdLst/>
            <a:ahLst/>
            <a:cxnLst/>
            <a:rect l="l" t="t" r="r" b="b"/>
            <a:pathLst>
              <a:path w="2055521" h="2106546">
                <a:moveTo>
                  <a:pt x="1891901" y="0"/>
                </a:moveTo>
                <a:lnTo>
                  <a:pt x="1888710" y="3189"/>
                </a:lnTo>
                <a:lnTo>
                  <a:pt x="1889760" y="3671"/>
                </a:lnTo>
                <a:lnTo>
                  <a:pt x="2046419" y="89581"/>
                </a:lnTo>
                <a:lnTo>
                  <a:pt x="2055521" y="80480"/>
                </a:lnTo>
                <a:lnTo>
                  <a:pt x="2032000" y="67171"/>
                </a:lnTo>
                <a:lnTo>
                  <a:pt x="1936750" y="20181"/>
                </a:lnTo>
                <a:lnTo>
                  <a:pt x="1891901" y="0"/>
                </a:lnTo>
                <a:close/>
              </a:path>
              <a:path w="2055521" h="2106546">
                <a:moveTo>
                  <a:pt x="456602" y="1679399"/>
                </a:moveTo>
                <a:lnTo>
                  <a:pt x="444500" y="1683881"/>
                </a:lnTo>
                <a:lnTo>
                  <a:pt x="349250" y="1709281"/>
                </a:lnTo>
                <a:lnTo>
                  <a:pt x="259080" y="1747381"/>
                </a:lnTo>
                <a:lnTo>
                  <a:pt x="115570" y="1819771"/>
                </a:lnTo>
                <a:lnTo>
                  <a:pt x="67310" y="1865491"/>
                </a:lnTo>
                <a:lnTo>
                  <a:pt x="27939" y="1909941"/>
                </a:lnTo>
                <a:lnTo>
                  <a:pt x="7620" y="1954391"/>
                </a:lnTo>
                <a:lnTo>
                  <a:pt x="0" y="2009001"/>
                </a:lnTo>
                <a:lnTo>
                  <a:pt x="12700" y="2063611"/>
                </a:lnTo>
                <a:lnTo>
                  <a:pt x="29455" y="2106546"/>
                </a:lnTo>
                <a:lnTo>
                  <a:pt x="456602" y="1679399"/>
                </a:lnTo>
                <a:close/>
              </a:path>
            </a:pathLst>
          </a:custGeom>
          <a:solidFill>
            <a:srgbClr val="002E8D"/>
          </a:solidFill>
        </p:spPr>
        <p:txBody>
          <a:bodyPr wrap="square" lIns="0" tIns="0" rIns="0" bIns="0" rtlCol="0">
            <a:noAutofit/>
          </a:bodyPr>
          <a:lstStyle/>
          <a:p>
            <a:endParaRPr/>
          </a:p>
        </p:txBody>
      </p:sp>
      <p:sp>
        <p:nvSpPr>
          <p:cNvPr id="86" name="object 86"/>
          <p:cNvSpPr/>
          <p:nvPr/>
        </p:nvSpPr>
        <p:spPr>
          <a:xfrm>
            <a:off x="7009626" y="2145078"/>
            <a:ext cx="170384" cy="80807"/>
          </a:xfrm>
          <a:custGeom>
            <a:avLst/>
            <a:gdLst/>
            <a:ahLst/>
            <a:cxnLst/>
            <a:rect l="l" t="t" r="r" b="b"/>
            <a:pathLst>
              <a:path w="170384" h="80807">
                <a:moveTo>
                  <a:pt x="3264" y="0"/>
                </a:moveTo>
                <a:lnTo>
                  <a:pt x="0" y="3264"/>
                </a:lnTo>
                <a:lnTo>
                  <a:pt x="153173" y="73611"/>
                </a:lnTo>
                <a:lnTo>
                  <a:pt x="166296" y="80807"/>
                </a:lnTo>
                <a:lnTo>
                  <a:pt x="170384" y="76720"/>
                </a:lnTo>
                <a:lnTo>
                  <a:pt x="123963" y="55831"/>
                </a:lnTo>
                <a:lnTo>
                  <a:pt x="56653" y="29161"/>
                </a:lnTo>
                <a:lnTo>
                  <a:pt x="8393" y="1221"/>
                </a:lnTo>
                <a:lnTo>
                  <a:pt x="3264" y="0"/>
                </a:lnTo>
                <a:close/>
              </a:path>
            </a:pathLst>
          </a:custGeom>
          <a:solidFill>
            <a:srgbClr val="002E8E"/>
          </a:solidFill>
        </p:spPr>
        <p:txBody>
          <a:bodyPr wrap="square" lIns="0" tIns="0" rIns="0" bIns="0" rtlCol="0">
            <a:noAutofit/>
          </a:bodyPr>
          <a:lstStyle/>
          <a:p>
            <a:endParaRPr/>
          </a:p>
        </p:txBody>
      </p:sp>
      <p:sp>
        <p:nvSpPr>
          <p:cNvPr id="87" name="object 87"/>
          <p:cNvSpPr/>
          <p:nvPr/>
        </p:nvSpPr>
        <p:spPr>
          <a:xfrm>
            <a:off x="6969759" y="2129789"/>
            <a:ext cx="57912" cy="25348"/>
          </a:xfrm>
          <a:custGeom>
            <a:avLst/>
            <a:gdLst/>
            <a:ahLst/>
            <a:cxnLst/>
            <a:rect l="l" t="t" r="r" b="b"/>
            <a:pathLst>
              <a:path w="57912" h="25348">
                <a:moveTo>
                  <a:pt x="21590" y="10160"/>
                </a:moveTo>
                <a:lnTo>
                  <a:pt x="54661" y="25348"/>
                </a:lnTo>
                <a:lnTo>
                  <a:pt x="57912" y="22098"/>
                </a:lnTo>
                <a:lnTo>
                  <a:pt x="48260" y="16510"/>
                </a:lnTo>
                <a:lnTo>
                  <a:pt x="21590" y="10160"/>
                </a:lnTo>
                <a:close/>
              </a:path>
              <a:path w="57912" h="25348">
                <a:moveTo>
                  <a:pt x="0" y="0"/>
                </a:moveTo>
                <a:lnTo>
                  <a:pt x="15240" y="7620"/>
                </a:lnTo>
                <a:lnTo>
                  <a:pt x="21590" y="10160"/>
                </a:lnTo>
                <a:lnTo>
                  <a:pt x="0" y="0"/>
                </a:lnTo>
                <a:close/>
              </a:path>
            </a:pathLst>
          </a:custGeom>
          <a:solidFill>
            <a:srgbClr val="002F8F"/>
          </a:solidFill>
        </p:spPr>
        <p:txBody>
          <a:bodyPr wrap="square" lIns="0" tIns="0" rIns="0" bIns="0" rtlCol="0">
            <a:noAutofit/>
          </a:bodyPr>
          <a:lstStyle/>
          <a:p>
            <a:endParaRPr/>
          </a:p>
        </p:txBody>
      </p:sp>
      <p:sp>
        <p:nvSpPr>
          <p:cNvPr id="88" name="object 88"/>
          <p:cNvSpPr/>
          <p:nvPr/>
        </p:nvSpPr>
        <p:spPr>
          <a:xfrm>
            <a:off x="0" y="635"/>
            <a:ext cx="9138920" cy="43180"/>
          </a:xfrm>
          <a:custGeom>
            <a:avLst/>
            <a:gdLst/>
            <a:ahLst/>
            <a:cxnLst/>
            <a:rect l="l" t="t" r="r" b="b"/>
            <a:pathLst>
              <a:path w="9138920" h="43180">
                <a:moveTo>
                  <a:pt x="0" y="43180"/>
                </a:moveTo>
                <a:lnTo>
                  <a:pt x="9138920" y="43180"/>
                </a:lnTo>
                <a:lnTo>
                  <a:pt x="9138920" y="0"/>
                </a:lnTo>
                <a:lnTo>
                  <a:pt x="0" y="0"/>
                </a:lnTo>
                <a:lnTo>
                  <a:pt x="0" y="43180"/>
                </a:lnTo>
                <a:close/>
              </a:path>
            </a:pathLst>
          </a:custGeom>
          <a:solidFill>
            <a:srgbClr val="003399"/>
          </a:solidFill>
        </p:spPr>
        <p:txBody>
          <a:bodyPr wrap="square" lIns="0" tIns="0" rIns="0" bIns="0" rtlCol="0">
            <a:noAutofit/>
          </a:bodyPr>
          <a:lstStyle/>
          <a:p>
            <a:endParaRPr/>
          </a:p>
        </p:txBody>
      </p:sp>
      <p:sp>
        <p:nvSpPr>
          <p:cNvPr id="89" name="object 89"/>
          <p:cNvSpPr/>
          <p:nvPr/>
        </p:nvSpPr>
        <p:spPr>
          <a:xfrm>
            <a:off x="0" y="4000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397"/>
          </a:solidFill>
        </p:spPr>
        <p:txBody>
          <a:bodyPr wrap="square" lIns="0" tIns="0" rIns="0" bIns="0" rtlCol="0">
            <a:noAutofit/>
          </a:bodyPr>
          <a:lstStyle/>
          <a:p>
            <a:endParaRPr/>
          </a:p>
        </p:txBody>
      </p:sp>
      <p:sp>
        <p:nvSpPr>
          <p:cNvPr id="90" name="object 90"/>
          <p:cNvSpPr/>
          <p:nvPr/>
        </p:nvSpPr>
        <p:spPr>
          <a:xfrm>
            <a:off x="0" y="61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196"/>
          </a:solidFill>
        </p:spPr>
        <p:txBody>
          <a:bodyPr wrap="square" lIns="0" tIns="0" rIns="0" bIns="0" rtlCol="0">
            <a:noAutofit/>
          </a:bodyPr>
          <a:lstStyle/>
          <a:p>
            <a:endParaRPr/>
          </a:p>
        </p:txBody>
      </p:sp>
      <p:sp>
        <p:nvSpPr>
          <p:cNvPr id="91" name="object 91"/>
          <p:cNvSpPr/>
          <p:nvPr/>
        </p:nvSpPr>
        <p:spPr>
          <a:xfrm>
            <a:off x="0" y="83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195"/>
          </a:solidFill>
        </p:spPr>
        <p:txBody>
          <a:bodyPr wrap="square" lIns="0" tIns="0" rIns="0" bIns="0" rtlCol="0">
            <a:noAutofit/>
          </a:bodyPr>
          <a:lstStyle/>
          <a:p>
            <a:endParaRPr/>
          </a:p>
        </p:txBody>
      </p:sp>
      <p:sp>
        <p:nvSpPr>
          <p:cNvPr id="92" name="object 92"/>
          <p:cNvSpPr/>
          <p:nvPr/>
        </p:nvSpPr>
        <p:spPr>
          <a:xfrm>
            <a:off x="0" y="1035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3194"/>
          </a:solidFill>
        </p:spPr>
        <p:txBody>
          <a:bodyPr wrap="square" lIns="0" tIns="0" rIns="0" bIns="0" rtlCol="0">
            <a:noAutofit/>
          </a:bodyPr>
          <a:lstStyle/>
          <a:p>
            <a:endParaRPr/>
          </a:p>
        </p:txBody>
      </p:sp>
      <p:sp>
        <p:nvSpPr>
          <p:cNvPr id="93" name="object 93"/>
          <p:cNvSpPr/>
          <p:nvPr/>
        </p:nvSpPr>
        <p:spPr>
          <a:xfrm>
            <a:off x="0" y="1250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3"/>
          </a:solidFill>
        </p:spPr>
        <p:txBody>
          <a:bodyPr wrap="square" lIns="0" tIns="0" rIns="0" bIns="0" rtlCol="0">
            <a:noAutofit/>
          </a:bodyPr>
          <a:lstStyle/>
          <a:p>
            <a:endParaRPr/>
          </a:p>
        </p:txBody>
      </p:sp>
      <p:sp>
        <p:nvSpPr>
          <p:cNvPr id="94" name="object 94"/>
          <p:cNvSpPr/>
          <p:nvPr/>
        </p:nvSpPr>
        <p:spPr>
          <a:xfrm>
            <a:off x="0" y="146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092"/>
          </a:solidFill>
        </p:spPr>
        <p:txBody>
          <a:bodyPr wrap="square" lIns="0" tIns="0" rIns="0" bIns="0" rtlCol="0">
            <a:noAutofit/>
          </a:bodyPr>
          <a:lstStyle/>
          <a:p>
            <a:endParaRPr/>
          </a:p>
        </p:txBody>
      </p:sp>
      <p:sp>
        <p:nvSpPr>
          <p:cNvPr id="95" name="object 95"/>
          <p:cNvSpPr/>
          <p:nvPr/>
        </p:nvSpPr>
        <p:spPr>
          <a:xfrm>
            <a:off x="0" y="16827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1"/>
          </a:solidFill>
        </p:spPr>
        <p:txBody>
          <a:bodyPr wrap="square" lIns="0" tIns="0" rIns="0" bIns="0" rtlCol="0">
            <a:noAutofit/>
          </a:bodyPr>
          <a:lstStyle/>
          <a:p>
            <a:endParaRPr/>
          </a:p>
        </p:txBody>
      </p:sp>
      <p:sp>
        <p:nvSpPr>
          <p:cNvPr id="96" name="object 96"/>
          <p:cNvSpPr/>
          <p:nvPr/>
        </p:nvSpPr>
        <p:spPr>
          <a:xfrm>
            <a:off x="0" y="188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90"/>
          </a:solidFill>
        </p:spPr>
        <p:txBody>
          <a:bodyPr wrap="square" lIns="0" tIns="0" rIns="0" bIns="0" rtlCol="0">
            <a:noAutofit/>
          </a:bodyPr>
          <a:lstStyle/>
          <a:p>
            <a:endParaRPr/>
          </a:p>
        </p:txBody>
      </p:sp>
      <p:sp>
        <p:nvSpPr>
          <p:cNvPr id="97" name="object 97"/>
          <p:cNvSpPr/>
          <p:nvPr/>
        </p:nvSpPr>
        <p:spPr>
          <a:xfrm>
            <a:off x="0" y="210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F8F"/>
          </a:solidFill>
        </p:spPr>
        <p:txBody>
          <a:bodyPr wrap="square" lIns="0" tIns="0" rIns="0" bIns="0" rtlCol="0">
            <a:noAutofit/>
          </a:bodyPr>
          <a:lstStyle/>
          <a:p>
            <a:endParaRPr/>
          </a:p>
        </p:txBody>
      </p:sp>
      <p:sp>
        <p:nvSpPr>
          <p:cNvPr id="98" name="object 98"/>
          <p:cNvSpPr/>
          <p:nvPr/>
        </p:nvSpPr>
        <p:spPr>
          <a:xfrm>
            <a:off x="0" y="2317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8E"/>
          </a:solidFill>
        </p:spPr>
        <p:txBody>
          <a:bodyPr wrap="square" lIns="0" tIns="0" rIns="0" bIns="0" rtlCol="0">
            <a:noAutofit/>
          </a:bodyPr>
          <a:lstStyle/>
          <a:p>
            <a:endParaRPr/>
          </a:p>
        </p:txBody>
      </p:sp>
      <p:sp>
        <p:nvSpPr>
          <p:cNvPr id="99" name="object 99"/>
          <p:cNvSpPr/>
          <p:nvPr/>
        </p:nvSpPr>
        <p:spPr>
          <a:xfrm>
            <a:off x="0" y="25209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D"/>
          </a:solidFill>
        </p:spPr>
        <p:txBody>
          <a:bodyPr wrap="square" lIns="0" tIns="0" rIns="0" bIns="0" rtlCol="0">
            <a:noAutofit/>
          </a:bodyPr>
          <a:lstStyle/>
          <a:p>
            <a:endParaRPr/>
          </a:p>
        </p:txBody>
      </p:sp>
      <p:sp>
        <p:nvSpPr>
          <p:cNvPr id="100" name="object 100"/>
          <p:cNvSpPr/>
          <p:nvPr/>
        </p:nvSpPr>
        <p:spPr>
          <a:xfrm>
            <a:off x="0" y="273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E8C"/>
          </a:solidFill>
        </p:spPr>
        <p:txBody>
          <a:bodyPr wrap="square" lIns="0" tIns="0" rIns="0" bIns="0" rtlCol="0">
            <a:noAutofit/>
          </a:bodyPr>
          <a:lstStyle/>
          <a:p>
            <a:endParaRPr/>
          </a:p>
        </p:txBody>
      </p:sp>
      <p:sp>
        <p:nvSpPr>
          <p:cNvPr id="101" name="object 101"/>
          <p:cNvSpPr/>
          <p:nvPr/>
        </p:nvSpPr>
        <p:spPr>
          <a:xfrm>
            <a:off x="0" y="2952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B"/>
          </a:solidFill>
        </p:spPr>
        <p:txBody>
          <a:bodyPr wrap="square" lIns="0" tIns="0" rIns="0" bIns="0" rtlCol="0">
            <a:noAutofit/>
          </a:bodyPr>
          <a:lstStyle/>
          <a:p>
            <a:endParaRPr/>
          </a:p>
        </p:txBody>
      </p:sp>
      <p:sp>
        <p:nvSpPr>
          <p:cNvPr id="102" name="object 102"/>
          <p:cNvSpPr/>
          <p:nvPr/>
        </p:nvSpPr>
        <p:spPr>
          <a:xfrm>
            <a:off x="0" y="31559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D8A"/>
          </a:solidFill>
        </p:spPr>
        <p:txBody>
          <a:bodyPr wrap="square" lIns="0" tIns="0" rIns="0" bIns="0" rtlCol="0">
            <a:noAutofit/>
          </a:bodyPr>
          <a:lstStyle/>
          <a:p>
            <a:endParaRPr/>
          </a:p>
        </p:txBody>
      </p:sp>
      <p:sp>
        <p:nvSpPr>
          <p:cNvPr id="103" name="object 103"/>
          <p:cNvSpPr/>
          <p:nvPr/>
        </p:nvSpPr>
        <p:spPr>
          <a:xfrm>
            <a:off x="0" y="337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9"/>
          </a:solidFill>
        </p:spPr>
        <p:txBody>
          <a:bodyPr wrap="square" lIns="0" tIns="0" rIns="0" bIns="0" rtlCol="0">
            <a:noAutofit/>
          </a:bodyPr>
          <a:lstStyle/>
          <a:p>
            <a:endParaRPr/>
          </a:p>
        </p:txBody>
      </p:sp>
      <p:sp>
        <p:nvSpPr>
          <p:cNvPr id="104" name="object 104"/>
          <p:cNvSpPr/>
          <p:nvPr/>
        </p:nvSpPr>
        <p:spPr>
          <a:xfrm>
            <a:off x="0" y="358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8"/>
          </a:solidFill>
        </p:spPr>
        <p:txBody>
          <a:bodyPr wrap="square" lIns="0" tIns="0" rIns="0" bIns="0" rtlCol="0">
            <a:noAutofit/>
          </a:bodyPr>
          <a:lstStyle/>
          <a:p>
            <a:endParaRPr/>
          </a:p>
        </p:txBody>
      </p:sp>
      <p:sp>
        <p:nvSpPr>
          <p:cNvPr id="105" name="object 105"/>
          <p:cNvSpPr/>
          <p:nvPr/>
        </p:nvSpPr>
        <p:spPr>
          <a:xfrm>
            <a:off x="0" y="38036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C87"/>
          </a:solidFill>
        </p:spPr>
        <p:txBody>
          <a:bodyPr wrap="square" lIns="0" tIns="0" rIns="0" bIns="0" rtlCol="0">
            <a:noAutofit/>
          </a:bodyPr>
          <a:lstStyle/>
          <a:p>
            <a:endParaRPr/>
          </a:p>
        </p:txBody>
      </p:sp>
      <p:sp>
        <p:nvSpPr>
          <p:cNvPr id="106" name="object 106"/>
          <p:cNvSpPr/>
          <p:nvPr/>
        </p:nvSpPr>
        <p:spPr>
          <a:xfrm>
            <a:off x="0" y="400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6"/>
          </a:solidFill>
        </p:spPr>
        <p:txBody>
          <a:bodyPr wrap="square" lIns="0" tIns="0" rIns="0" bIns="0" rtlCol="0">
            <a:noAutofit/>
          </a:bodyPr>
          <a:lstStyle/>
          <a:p>
            <a:endParaRPr/>
          </a:p>
        </p:txBody>
      </p:sp>
      <p:sp>
        <p:nvSpPr>
          <p:cNvPr id="107" name="object 107"/>
          <p:cNvSpPr/>
          <p:nvPr/>
        </p:nvSpPr>
        <p:spPr>
          <a:xfrm>
            <a:off x="0" y="422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5"/>
          </a:solidFill>
        </p:spPr>
        <p:txBody>
          <a:bodyPr wrap="square" lIns="0" tIns="0" rIns="0" bIns="0" rtlCol="0">
            <a:noAutofit/>
          </a:bodyPr>
          <a:lstStyle/>
          <a:p>
            <a:endParaRPr/>
          </a:p>
        </p:txBody>
      </p:sp>
      <p:sp>
        <p:nvSpPr>
          <p:cNvPr id="108" name="object 108"/>
          <p:cNvSpPr/>
          <p:nvPr/>
        </p:nvSpPr>
        <p:spPr>
          <a:xfrm>
            <a:off x="0" y="443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4"/>
          </a:solidFill>
        </p:spPr>
        <p:txBody>
          <a:bodyPr wrap="square" lIns="0" tIns="0" rIns="0" bIns="0" rtlCol="0">
            <a:noAutofit/>
          </a:bodyPr>
          <a:lstStyle/>
          <a:p>
            <a:endParaRPr/>
          </a:p>
        </p:txBody>
      </p:sp>
      <p:sp>
        <p:nvSpPr>
          <p:cNvPr id="109" name="object 109"/>
          <p:cNvSpPr/>
          <p:nvPr/>
        </p:nvSpPr>
        <p:spPr>
          <a:xfrm>
            <a:off x="0" y="464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3"/>
          </a:solidFill>
        </p:spPr>
        <p:txBody>
          <a:bodyPr wrap="square" lIns="0" tIns="0" rIns="0" bIns="0" rtlCol="0">
            <a:noAutofit/>
          </a:bodyPr>
          <a:lstStyle/>
          <a:p>
            <a:endParaRPr/>
          </a:p>
        </p:txBody>
      </p:sp>
      <p:sp>
        <p:nvSpPr>
          <p:cNvPr id="110" name="object 110"/>
          <p:cNvSpPr/>
          <p:nvPr/>
        </p:nvSpPr>
        <p:spPr>
          <a:xfrm>
            <a:off x="0" y="485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2"/>
          </a:solidFill>
        </p:spPr>
        <p:txBody>
          <a:bodyPr wrap="square" lIns="0" tIns="0" rIns="0" bIns="0" rtlCol="0">
            <a:noAutofit/>
          </a:bodyPr>
          <a:lstStyle/>
          <a:p>
            <a:endParaRPr/>
          </a:p>
        </p:txBody>
      </p:sp>
      <p:sp>
        <p:nvSpPr>
          <p:cNvPr id="111" name="object 111"/>
          <p:cNvSpPr/>
          <p:nvPr/>
        </p:nvSpPr>
        <p:spPr>
          <a:xfrm>
            <a:off x="0" y="507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81"/>
          </a:solidFill>
        </p:spPr>
        <p:txBody>
          <a:bodyPr wrap="square" lIns="0" tIns="0" rIns="0" bIns="0" rtlCol="0">
            <a:noAutofit/>
          </a:bodyPr>
          <a:lstStyle/>
          <a:p>
            <a:endParaRPr/>
          </a:p>
        </p:txBody>
      </p:sp>
      <p:sp>
        <p:nvSpPr>
          <p:cNvPr id="112" name="object 112"/>
          <p:cNvSpPr/>
          <p:nvPr/>
        </p:nvSpPr>
        <p:spPr>
          <a:xfrm>
            <a:off x="0" y="527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A80"/>
          </a:solidFill>
        </p:spPr>
        <p:txBody>
          <a:bodyPr wrap="square" lIns="0" tIns="0" rIns="0" bIns="0" rtlCol="0">
            <a:noAutofit/>
          </a:bodyPr>
          <a:lstStyle/>
          <a:p>
            <a:endParaRPr/>
          </a:p>
        </p:txBody>
      </p:sp>
      <p:sp>
        <p:nvSpPr>
          <p:cNvPr id="113" name="object 113"/>
          <p:cNvSpPr/>
          <p:nvPr/>
        </p:nvSpPr>
        <p:spPr>
          <a:xfrm>
            <a:off x="0" y="549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7F"/>
          </a:solidFill>
        </p:spPr>
        <p:txBody>
          <a:bodyPr wrap="square" lIns="0" tIns="0" rIns="0" bIns="0" rtlCol="0">
            <a:noAutofit/>
          </a:bodyPr>
          <a:lstStyle/>
          <a:p>
            <a:endParaRPr/>
          </a:p>
        </p:txBody>
      </p:sp>
      <p:sp>
        <p:nvSpPr>
          <p:cNvPr id="114" name="object 114"/>
          <p:cNvSpPr/>
          <p:nvPr/>
        </p:nvSpPr>
        <p:spPr>
          <a:xfrm>
            <a:off x="0" y="570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E"/>
          </a:solidFill>
        </p:spPr>
        <p:txBody>
          <a:bodyPr wrap="square" lIns="0" tIns="0" rIns="0" bIns="0" rtlCol="0">
            <a:noAutofit/>
          </a:bodyPr>
          <a:lstStyle/>
          <a:p>
            <a:endParaRPr/>
          </a:p>
        </p:txBody>
      </p:sp>
      <p:sp>
        <p:nvSpPr>
          <p:cNvPr id="115" name="object 115"/>
          <p:cNvSpPr/>
          <p:nvPr/>
        </p:nvSpPr>
        <p:spPr>
          <a:xfrm>
            <a:off x="0" y="59245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97D"/>
          </a:solidFill>
        </p:spPr>
        <p:txBody>
          <a:bodyPr wrap="square" lIns="0" tIns="0" rIns="0" bIns="0" rtlCol="0">
            <a:noAutofit/>
          </a:bodyPr>
          <a:lstStyle/>
          <a:p>
            <a:endParaRPr/>
          </a:p>
        </p:txBody>
      </p:sp>
      <p:sp>
        <p:nvSpPr>
          <p:cNvPr id="116" name="object 116"/>
          <p:cNvSpPr/>
          <p:nvPr/>
        </p:nvSpPr>
        <p:spPr>
          <a:xfrm>
            <a:off x="0" y="612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C"/>
          </a:solidFill>
        </p:spPr>
        <p:txBody>
          <a:bodyPr wrap="square" lIns="0" tIns="0" rIns="0" bIns="0" rtlCol="0">
            <a:noAutofit/>
          </a:bodyPr>
          <a:lstStyle/>
          <a:p>
            <a:endParaRPr/>
          </a:p>
        </p:txBody>
      </p:sp>
      <p:sp>
        <p:nvSpPr>
          <p:cNvPr id="117" name="object 117"/>
          <p:cNvSpPr/>
          <p:nvPr/>
        </p:nvSpPr>
        <p:spPr>
          <a:xfrm>
            <a:off x="0" y="634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B"/>
          </a:solidFill>
        </p:spPr>
        <p:txBody>
          <a:bodyPr wrap="square" lIns="0" tIns="0" rIns="0" bIns="0" rtlCol="0">
            <a:noAutofit/>
          </a:bodyPr>
          <a:lstStyle/>
          <a:p>
            <a:endParaRPr/>
          </a:p>
        </p:txBody>
      </p:sp>
      <p:sp>
        <p:nvSpPr>
          <p:cNvPr id="118" name="object 118"/>
          <p:cNvSpPr/>
          <p:nvPr/>
        </p:nvSpPr>
        <p:spPr>
          <a:xfrm>
            <a:off x="0" y="654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87A"/>
          </a:solidFill>
        </p:spPr>
        <p:txBody>
          <a:bodyPr wrap="square" lIns="0" tIns="0" rIns="0" bIns="0" rtlCol="0">
            <a:noAutofit/>
          </a:bodyPr>
          <a:lstStyle/>
          <a:p>
            <a:endParaRPr/>
          </a:p>
        </p:txBody>
      </p:sp>
      <p:sp>
        <p:nvSpPr>
          <p:cNvPr id="119" name="object 119"/>
          <p:cNvSpPr/>
          <p:nvPr/>
        </p:nvSpPr>
        <p:spPr>
          <a:xfrm>
            <a:off x="0" y="676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9"/>
          </a:solidFill>
        </p:spPr>
        <p:txBody>
          <a:bodyPr wrap="square" lIns="0" tIns="0" rIns="0" bIns="0" rtlCol="0">
            <a:noAutofit/>
          </a:bodyPr>
          <a:lstStyle/>
          <a:p>
            <a:endParaRPr/>
          </a:p>
        </p:txBody>
      </p:sp>
      <p:sp>
        <p:nvSpPr>
          <p:cNvPr id="120" name="object 120"/>
          <p:cNvSpPr/>
          <p:nvPr/>
        </p:nvSpPr>
        <p:spPr>
          <a:xfrm>
            <a:off x="0" y="697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8"/>
          </a:solidFill>
        </p:spPr>
        <p:txBody>
          <a:bodyPr wrap="square" lIns="0" tIns="0" rIns="0" bIns="0" rtlCol="0">
            <a:noAutofit/>
          </a:bodyPr>
          <a:lstStyle/>
          <a:p>
            <a:endParaRPr/>
          </a:p>
        </p:txBody>
      </p:sp>
      <p:sp>
        <p:nvSpPr>
          <p:cNvPr id="121" name="object 121"/>
          <p:cNvSpPr/>
          <p:nvPr/>
        </p:nvSpPr>
        <p:spPr>
          <a:xfrm>
            <a:off x="0" y="719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7"/>
          </a:solidFill>
        </p:spPr>
        <p:txBody>
          <a:bodyPr wrap="square" lIns="0" tIns="0" rIns="0" bIns="0" rtlCol="0">
            <a:noAutofit/>
          </a:bodyPr>
          <a:lstStyle/>
          <a:p>
            <a:endParaRPr/>
          </a:p>
        </p:txBody>
      </p:sp>
      <p:sp>
        <p:nvSpPr>
          <p:cNvPr id="122" name="object 122"/>
          <p:cNvSpPr/>
          <p:nvPr/>
        </p:nvSpPr>
        <p:spPr>
          <a:xfrm>
            <a:off x="0" y="73977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676"/>
          </a:solidFill>
        </p:spPr>
        <p:txBody>
          <a:bodyPr wrap="square" lIns="0" tIns="0" rIns="0" bIns="0" rtlCol="0">
            <a:noAutofit/>
          </a:bodyPr>
          <a:lstStyle/>
          <a:p>
            <a:endParaRPr/>
          </a:p>
        </p:txBody>
      </p:sp>
      <p:sp>
        <p:nvSpPr>
          <p:cNvPr id="123" name="object 123"/>
          <p:cNvSpPr/>
          <p:nvPr/>
        </p:nvSpPr>
        <p:spPr>
          <a:xfrm>
            <a:off x="0" y="761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5"/>
          </a:solidFill>
        </p:spPr>
        <p:txBody>
          <a:bodyPr wrap="square" lIns="0" tIns="0" rIns="0" bIns="0" rtlCol="0">
            <a:noAutofit/>
          </a:bodyPr>
          <a:lstStyle/>
          <a:p>
            <a:endParaRPr/>
          </a:p>
        </p:txBody>
      </p:sp>
      <p:sp>
        <p:nvSpPr>
          <p:cNvPr id="124" name="object 124"/>
          <p:cNvSpPr/>
          <p:nvPr/>
        </p:nvSpPr>
        <p:spPr>
          <a:xfrm>
            <a:off x="0" y="782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4"/>
          </a:solidFill>
        </p:spPr>
        <p:txBody>
          <a:bodyPr wrap="square" lIns="0" tIns="0" rIns="0" bIns="0" rtlCol="0">
            <a:noAutofit/>
          </a:bodyPr>
          <a:lstStyle/>
          <a:p>
            <a:endParaRPr/>
          </a:p>
        </p:txBody>
      </p:sp>
      <p:sp>
        <p:nvSpPr>
          <p:cNvPr id="125" name="object 125"/>
          <p:cNvSpPr/>
          <p:nvPr/>
        </p:nvSpPr>
        <p:spPr>
          <a:xfrm>
            <a:off x="0" y="803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3"/>
          </a:solidFill>
        </p:spPr>
        <p:txBody>
          <a:bodyPr wrap="square" lIns="0" tIns="0" rIns="0" bIns="0" rtlCol="0">
            <a:noAutofit/>
          </a:bodyPr>
          <a:lstStyle/>
          <a:p>
            <a:endParaRPr/>
          </a:p>
        </p:txBody>
      </p:sp>
      <p:sp>
        <p:nvSpPr>
          <p:cNvPr id="126" name="object 126"/>
          <p:cNvSpPr/>
          <p:nvPr/>
        </p:nvSpPr>
        <p:spPr>
          <a:xfrm>
            <a:off x="0" y="824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2"/>
          </a:solidFill>
        </p:spPr>
        <p:txBody>
          <a:bodyPr wrap="square" lIns="0" tIns="0" rIns="0" bIns="0" rtlCol="0">
            <a:noAutofit/>
          </a:bodyPr>
          <a:lstStyle/>
          <a:p>
            <a:endParaRPr/>
          </a:p>
        </p:txBody>
      </p:sp>
      <p:sp>
        <p:nvSpPr>
          <p:cNvPr id="127" name="object 127"/>
          <p:cNvSpPr/>
          <p:nvPr/>
        </p:nvSpPr>
        <p:spPr>
          <a:xfrm>
            <a:off x="0" y="846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1"/>
          </a:solidFill>
        </p:spPr>
        <p:txBody>
          <a:bodyPr wrap="square" lIns="0" tIns="0" rIns="0" bIns="0" rtlCol="0">
            <a:noAutofit/>
          </a:bodyPr>
          <a:lstStyle/>
          <a:p>
            <a:endParaRPr/>
          </a:p>
        </p:txBody>
      </p:sp>
      <p:sp>
        <p:nvSpPr>
          <p:cNvPr id="128" name="object 128"/>
          <p:cNvSpPr/>
          <p:nvPr/>
        </p:nvSpPr>
        <p:spPr>
          <a:xfrm>
            <a:off x="0" y="86677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470"/>
          </a:solidFill>
        </p:spPr>
        <p:txBody>
          <a:bodyPr wrap="square" lIns="0" tIns="0" rIns="0" bIns="0" rtlCol="0">
            <a:noAutofit/>
          </a:bodyPr>
          <a:lstStyle/>
          <a:p>
            <a:endParaRPr/>
          </a:p>
        </p:txBody>
      </p:sp>
      <p:sp>
        <p:nvSpPr>
          <p:cNvPr id="129" name="object 129"/>
          <p:cNvSpPr/>
          <p:nvPr/>
        </p:nvSpPr>
        <p:spPr>
          <a:xfrm>
            <a:off x="0" y="888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F"/>
          </a:solidFill>
        </p:spPr>
        <p:txBody>
          <a:bodyPr wrap="square" lIns="0" tIns="0" rIns="0" bIns="0" rtlCol="0">
            <a:noAutofit/>
          </a:bodyPr>
          <a:lstStyle/>
          <a:p>
            <a:endParaRPr/>
          </a:p>
        </p:txBody>
      </p:sp>
      <p:sp>
        <p:nvSpPr>
          <p:cNvPr id="130" name="object 130"/>
          <p:cNvSpPr/>
          <p:nvPr/>
        </p:nvSpPr>
        <p:spPr>
          <a:xfrm>
            <a:off x="0" y="909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E"/>
          </a:solidFill>
        </p:spPr>
        <p:txBody>
          <a:bodyPr wrap="square" lIns="0" tIns="0" rIns="0" bIns="0" rtlCol="0">
            <a:noAutofit/>
          </a:bodyPr>
          <a:lstStyle/>
          <a:p>
            <a:endParaRPr/>
          </a:p>
        </p:txBody>
      </p:sp>
      <p:sp>
        <p:nvSpPr>
          <p:cNvPr id="131" name="object 131"/>
          <p:cNvSpPr/>
          <p:nvPr/>
        </p:nvSpPr>
        <p:spPr>
          <a:xfrm>
            <a:off x="0" y="931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D"/>
          </a:solidFill>
        </p:spPr>
        <p:txBody>
          <a:bodyPr wrap="square" lIns="0" tIns="0" rIns="0" bIns="0" rtlCol="0">
            <a:noAutofit/>
          </a:bodyPr>
          <a:lstStyle/>
          <a:p>
            <a:endParaRPr/>
          </a:p>
        </p:txBody>
      </p:sp>
      <p:sp>
        <p:nvSpPr>
          <p:cNvPr id="132" name="object 132"/>
          <p:cNvSpPr/>
          <p:nvPr/>
        </p:nvSpPr>
        <p:spPr>
          <a:xfrm>
            <a:off x="0" y="951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C"/>
          </a:solidFill>
        </p:spPr>
        <p:txBody>
          <a:bodyPr wrap="square" lIns="0" tIns="0" rIns="0" bIns="0" rtlCol="0">
            <a:noAutofit/>
          </a:bodyPr>
          <a:lstStyle/>
          <a:p>
            <a:endParaRPr/>
          </a:p>
        </p:txBody>
      </p:sp>
      <p:sp>
        <p:nvSpPr>
          <p:cNvPr id="133" name="object 133"/>
          <p:cNvSpPr/>
          <p:nvPr/>
        </p:nvSpPr>
        <p:spPr>
          <a:xfrm>
            <a:off x="0" y="973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B"/>
          </a:solidFill>
        </p:spPr>
        <p:txBody>
          <a:bodyPr wrap="square" lIns="0" tIns="0" rIns="0" bIns="0" rtlCol="0">
            <a:noAutofit/>
          </a:bodyPr>
          <a:lstStyle/>
          <a:p>
            <a:endParaRPr/>
          </a:p>
        </p:txBody>
      </p:sp>
      <p:sp>
        <p:nvSpPr>
          <p:cNvPr id="134" name="object 134"/>
          <p:cNvSpPr/>
          <p:nvPr/>
        </p:nvSpPr>
        <p:spPr>
          <a:xfrm>
            <a:off x="0" y="995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A"/>
          </a:solidFill>
        </p:spPr>
        <p:txBody>
          <a:bodyPr wrap="square" lIns="0" tIns="0" rIns="0" bIns="0" rtlCol="0">
            <a:noAutofit/>
          </a:bodyPr>
          <a:lstStyle/>
          <a:p>
            <a:endParaRPr/>
          </a:p>
        </p:txBody>
      </p:sp>
      <p:sp>
        <p:nvSpPr>
          <p:cNvPr id="135" name="object 135"/>
          <p:cNvSpPr/>
          <p:nvPr/>
        </p:nvSpPr>
        <p:spPr>
          <a:xfrm>
            <a:off x="0" y="1015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9"/>
          </a:solidFill>
        </p:spPr>
        <p:txBody>
          <a:bodyPr wrap="square" lIns="0" tIns="0" rIns="0" bIns="0" rtlCol="0">
            <a:noAutofit/>
          </a:bodyPr>
          <a:lstStyle/>
          <a:p>
            <a:endParaRPr/>
          </a:p>
        </p:txBody>
      </p:sp>
      <p:sp>
        <p:nvSpPr>
          <p:cNvPr id="136" name="object 136"/>
          <p:cNvSpPr/>
          <p:nvPr/>
        </p:nvSpPr>
        <p:spPr>
          <a:xfrm>
            <a:off x="0" y="1036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8"/>
          </a:solidFill>
        </p:spPr>
        <p:txBody>
          <a:bodyPr wrap="square" lIns="0" tIns="0" rIns="0" bIns="0" rtlCol="0">
            <a:noAutofit/>
          </a:bodyPr>
          <a:lstStyle/>
          <a:p>
            <a:endParaRPr/>
          </a:p>
        </p:txBody>
      </p:sp>
      <p:sp>
        <p:nvSpPr>
          <p:cNvPr id="137" name="object 137"/>
          <p:cNvSpPr/>
          <p:nvPr/>
        </p:nvSpPr>
        <p:spPr>
          <a:xfrm>
            <a:off x="0" y="1058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167"/>
          </a:solidFill>
        </p:spPr>
        <p:txBody>
          <a:bodyPr wrap="square" lIns="0" tIns="0" rIns="0" bIns="0" rtlCol="0">
            <a:noAutofit/>
          </a:bodyPr>
          <a:lstStyle/>
          <a:p>
            <a:endParaRPr/>
          </a:p>
        </p:txBody>
      </p:sp>
      <p:sp>
        <p:nvSpPr>
          <p:cNvPr id="138" name="object 138"/>
          <p:cNvSpPr/>
          <p:nvPr/>
        </p:nvSpPr>
        <p:spPr>
          <a:xfrm>
            <a:off x="0" y="1078865"/>
            <a:ext cx="9138920" cy="45720"/>
          </a:xfrm>
          <a:custGeom>
            <a:avLst/>
            <a:gdLst/>
            <a:ahLst/>
            <a:cxnLst/>
            <a:rect l="l" t="t" r="r" b="b"/>
            <a:pathLst>
              <a:path w="9138920" h="45720">
                <a:moveTo>
                  <a:pt x="0" y="45720"/>
                </a:moveTo>
                <a:lnTo>
                  <a:pt x="9138920" y="45720"/>
                </a:lnTo>
                <a:lnTo>
                  <a:pt x="9138920" y="0"/>
                </a:lnTo>
                <a:lnTo>
                  <a:pt x="0" y="0"/>
                </a:lnTo>
                <a:lnTo>
                  <a:pt x="0" y="45720"/>
                </a:lnTo>
                <a:close/>
              </a:path>
            </a:pathLst>
          </a:custGeom>
          <a:solidFill>
            <a:srgbClr val="002166"/>
          </a:solidFill>
        </p:spPr>
        <p:txBody>
          <a:bodyPr wrap="square" lIns="0" tIns="0" rIns="0" bIns="0" rtlCol="0">
            <a:noAutofit/>
          </a:bodyPr>
          <a:lstStyle/>
          <a:p>
            <a:endParaRPr/>
          </a:p>
        </p:txBody>
      </p:sp>
      <p:sp>
        <p:nvSpPr>
          <p:cNvPr id="139" name="object 139"/>
          <p:cNvSpPr/>
          <p:nvPr/>
        </p:nvSpPr>
        <p:spPr>
          <a:xfrm>
            <a:off x="0" y="1122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4"/>
          </a:solidFill>
        </p:spPr>
        <p:txBody>
          <a:bodyPr wrap="square" lIns="0" tIns="0" rIns="0" bIns="0" rtlCol="0">
            <a:noAutofit/>
          </a:bodyPr>
          <a:lstStyle/>
          <a:p>
            <a:endParaRPr/>
          </a:p>
        </p:txBody>
      </p:sp>
      <p:sp>
        <p:nvSpPr>
          <p:cNvPr id="140" name="object 140"/>
          <p:cNvSpPr/>
          <p:nvPr/>
        </p:nvSpPr>
        <p:spPr>
          <a:xfrm>
            <a:off x="0" y="1143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3"/>
          </a:solidFill>
        </p:spPr>
        <p:txBody>
          <a:bodyPr wrap="square" lIns="0" tIns="0" rIns="0" bIns="0" rtlCol="0">
            <a:noAutofit/>
          </a:bodyPr>
          <a:lstStyle/>
          <a:p>
            <a:endParaRPr/>
          </a:p>
        </p:txBody>
      </p:sp>
      <p:sp>
        <p:nvSpPr>
          <p:cNvPr id="141" name="object 141"/>
          <p:cNvSpPr/>
          <p:nvPr/>
        </p:nvSpPr>
        <p:spPr>
          <a:xfrm>
            <a:off x="0" y="1163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2"/>
          </a:solidFill>
        </p:spPr>
        <p:txBody>
          <a:bodyPr wrap="square" lIns="0" tIns="0" rIns="0" bIns="0" rtlCol="0">
            <a:noAutofit/>
          </a:bodyPr>
          <a:lstStyle/>
          <a:p>
            <a:endParaRPr/>
          </a:p>
        </p:txBody>
      </p:sp>
      <p:sp>
        <p:nvSpPr>
          <p:cNvPr id="142" name="object 142"/>
          <p:cNvSpPr/>
          <p:nvPr/>
        </p:nvSpPr>
        <p:spPr>
          <a:xfrm>
            <a:off x="0" y="1185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1"/>
          </a:solidFill>
        </p:spPr>
        <p:txBody>
          <a:bodyPr wrap="square" lIns="0" tIns="0" rIns="0" bIns="0" rtlCol="0">
            <a:noAutofit/>
          </a:bodyPr>
          <a:lstStyle/>
          <a:p>
            <a:endParaRPr/>
          </a:p>
        </p:txBody>
      </p:sp>
      <p:sp>
        <p:nvSpPr>
          <p:cNvPr id="143" name="object 143"/>
          <p:cNvSpPr/>
          <p:nvPr/>
        </p:nvSpPr>
        <p:spPr>
          <a:xfrm>
            <a:off x="0" y="1207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0"/>
          </a:solidFill>
        </p:spPr>
        <p:txBody>
          <a:bodyPr wrap="square" lIns="0" tIns="0" rIns="0" bIns="0" rtlCol="0">
            <a:noAutofit/>
          </a:bodyPr>
          <a:lstStyle/>
          <a:p>
            <a:endParaRPr/>
          </a:p>
        </p:txBody>
      </p:sp>
      <p:sp>
        <p:nvSpPr>
          <p:cNvPr id="144" name="object 144"/>
          <p:cNvSpPr/>
          <p:nvPr/>
        </p:nvSpPr>
        <p:spPr>
          <a:xfrm>
            <a:off x="0" y="1227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5F"/>
          </a:solidFill>
        </p:spPr>
        <p:txBody>
          <a:bodyPr wrap="square" lIns="0" tIns="0" rIns="0" bIns="0" rtlCol="0">
            <a:noAutofit/>
          </a:bodyPr>
          <a:lstStyle/>
          <a:p>
            <a:endParaRPr/>
          </a:p>
        </p:txBody>
      </p:sp>
      <p:sp>
        <p:nvSpPr>
          <p:cNvPr id="145" name="object 145"/>
          <p:cNvSpPr/>
          <p:nvPr/>
        </p:nvSpPr>
        <p:spPr>
          <a:xfrm>
            <a:off x="0" y="1249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E"/>
          </a:solidFill>
        </p:spPr>
        <p:txBody>
          <a:bodyPr wrap="square" lIns="0" tIns="0" rIns="0" bIns="0" rtlCol="0">
            <a:noAutofit/>
          </a:bodyPr>
          <a:lstStyle/>
          <a:p>
            <a:endParaRPr/>
          </a:p>
        </p:txBody>
      </p:sp>
      <p:sp>
        <p:nvSpPr>
          <p:cNvPr id="146" name="object 146"/>
          <p:cNvSpPr/>
          <p:nvPr/>
        </p:nvSpPr>
        <p:spPr>
          <a:xfrm>
            <a:off x="0" y="1270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D"/>
          </a:solidFill>
        </p:spPr>
        <p:txBody>
          <a:bodyPr wrap="square" lIns="0" tIns="0" rIns="0" bIns="0" rtlCol="0">
            <a:noAutofit/>
          </a:bodyPr>
          <a:lstStyle/>
          <a:p>
            <a:endParaRPr/>
          </a:p>
        </p:txBody>
      </p:sp>
      <p:sp>
        <p:nvSpPr>
          <p:cNvPr id="147" name="object 147"/>
          <p:cNvSpPr/>
          <p:nvPr/>
        </p:nvSpPr>
        <p:spPr>
          <a:xfrm>
            <a:off x="0" y="1290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C"/>
          </a:solidFill>
        </p:spPr>
        <p:txBody>
          <a:bodyPr wrap="square" lIns="0" tIns="0" rIns="0" bIns="0" rtlCol="0">
            <a:noAutofit/>
          </a:bodyPr>
          <a:lstStyle/>
          <a:p>
            <a:endParaRPr/>
          </a:p>
        </p:txBody>
      </p:sp>
      <p:sp>
        <p:nvSpPr>
          <p:cNvPr id="148" name="object 148"/>
          <p:cNvSpPr/>
          <p:nvPr/>
        </p:nvSpPr>
        <p:spPr>
          <a:xfrm>
            <a:off x="0" y="1312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B"/>
          </a:solidFill>
        </p:spPr>
        <p:txBody>
          <a:bodyPr wrap="square" lIns="0" tIns="0" rIns="0" bIns="0" rtlCol="0">
            <a:noAutofit/>
          </a:bodyPr>
          <a:lstStyle/>
          <a:p>
            <a:endParaRPr/>
          </a:p>
        </p:txBody>
      </p:sp>
      <p:sp>
        <p:nvSpPr>
          <p:cNvPr id="149" name="object 149"/>
          <p:cNvSpPr/>
          <p:nvPr/>
        </p:nvSpPr>
        <p:spPr>
          <a:xfrm>
            <a:off x="0" y="1334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A"/>
          </a:solidFill>
        </p:spPr>
        <p:txBody>
          <a:bodyPr wrap="square" lIns="0" tIns="0" rIns="0" bIns="0" rtlCol="0">
            <a:noAutofit/>
          </a:bodyPr>
          <a:lstStyle/>
          <a:p>
            <a:endParaRPr/>
          </a:p>
        </p:txBody>
      </p:sp>
      <p:sp>
        <p:nvSpPr>
          <p:cNvPr id="150" name="object 150"/>
          <p:cNvSpPr/>
          <p:nvPr/>
        </p:nvSpPr>
        <p:spPr>
          <a:xfrm>
            <a:off x="0" y="1355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9"/>
          </a:solidFill>
        </p:spPr>
        <p:txBody>
          <a:bodyPr wrap="square" lIns="0" tIns="0" rIns="0" bIns="0" rtlCol="0">
            <a:noAutofit/>
          </a:bodyPr>
          <a:lstStyle/>
          <a:p>
            <a:endParaRPr/>
          </a:p>
        </p:txBody>
      </p:sp>
      <p:sp>
        <p:nvSpPr>
          <p:cNvPr id="151" name="object 151"/>
          <p:cNvSpPr/>
          <p:nvPr/>
        </p:nvSpPr>
        <p:spPr>
          <a:xfrm>
            <a:off x="0" y="1376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8"/>
          </a:solidFill>
        </p:spPr>
        <p:txBody>
          <a:bodyPr wrap="square" lIns="0" tIns="0" rIns="0" bIns="0" rtlCol="0">
            <a:noAutofit/>
          </a:bodyPr>
          <a:lstStyle/>
          <a:p>
            <a:endParaRPr/>
          </a:p>
        </p:txBody>
      </p:sp>
      <p:sp>
        <p:nvSpPr>
          <p:cNvPr id="152" name="object 152"/>
          <p:cNvSpPr/>
          <p:nvPr/>
        </p:nvSpPr>
        <p:spPr>
          <a:xfrm>
            <a:off x="0" y="1397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7"/>
          </a:solidFill>
        </p:spPr>
        <p:txBody>
          <a:bodyPr wrap="square" lIns="0" tIns="0" rIns="0" bIns="0" rtlCol="0">
            <a:noAutofit/>
          </a:bodyPr>
          <a:lstStyle/>
          <a:p>
            <a:endParaRPr/>
          </a:p>
        </p:txBody>
      </p:sp>
      <p:sp>
        <p:nvSpPr>
          <p:cNvPr id="153" name="object 153"/>
          <p:cNvSpPr/>
          <p:nvPr/>
        </p:nvSpPr>
        <p:spPr>
          <a:xfrm>
            <a:off x="0" y="141795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B56"/>
          </a:solidFill>
        </p:spPr>
        <p:txBody>
          <a:bodyPr wrap="square" lIns="0" tIns="0" rIns="0" bIns="0" rtlCol="0">
            <a:noAutofit/>
          </a:bodyPr>
          <a:lstStyle/>
          <a:p>
            <a:endParaRPr/>
          </a:p>
        </p:txBody>
      </p:sp>
      <p:sp>
        <p:nvSpPr>
          <p:cNvPr id="154" name="object 154"/>
          <p:cNvSpPr/>
          <p:nvPr/>
        </p:nvSpPr>
        <p:spPr>
          <a:xfrm>
            <a:off x="0" y="1439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5"/>
          </a:solidFill>
        </p:spPr>
        <p:txBody>
          <a:bodyPr wrap="square" lIns="0" tIns="0" rIns="0" bIns="0" rtlCol="0">
            <a:noAutofit/>
          </a:bodyPr>
          <a:lstStyle/>
          <a:p>
            <a:endParaRPr/>
          </a:p>
        </p:txBody>
      </p:sp>
      <p:sp>
        <p:nvSpPr>
          <p:cNvPr id="155" name="object 155"/>
          <p:cNvSpPr/>
          <p:nvPr/>
        </p:nvSpPr>
        <p:spPr>
          <a:xfrm>
            <a:off x="0" y="1461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4"/>
          </a:solidFill>
        </p:spPr>
        <p:txBody>
          <a:bodyPr wrap="square" lIns="0" tIns="0" rIns="0" bIns="0" rtlCol="0">
            <a:noAutofit/>
          </a:bodyPr>
          <a:lstStyle/>
          <a:p>
            <a:endParaRPr/>
          </a:p>
        </p:txBody>
      </p:sp>
      <p:sp>
        <p:nvSpPr>
          <p:cNvPr id="156" name="object 156"/>
          <p:cNvSpPr/>
          <p:nvPr/>
        </p:nvSpPr>
        <p:spPr>
          <a:xfrm>
            <a:off x="0" y="1482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3"/>
          </a:solidFill>
        </p:spPr>
        <p:txBody>
          <a:bodyPr wrap="square" lIns="0" tIns="0" rIns="0" bIns="0" rtlCol="0">
            <a:noAutofit/>
          </a:bodyPr>
          <a:lstStyle/>
          <a:p>
            <a:endParaRPr/>
          </a:p>
        </p:txBody>
      </p:sp>
      <p:sp>
        <p:nvSpPr>
          <p:cNvPr id="157" name="object 157"/>
          <p:cNvSpPr/>
          <p:nvPr/>
        </p:nvSpPr>
        <p:spPr>
          <a:xfrm>
            <a:off x="0" y="1503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2"/>
          </a:solidFill>
        </p:spPr>
        <p:txBody>
          <a:bodyPr wrap="square" lIns="0" tIns="0" rIns="0" bIns="0" rtlCol="0">
            <a:noAutofit/>
          </a:bodyPr>
          <a:lstStyle/>
          <a:p>
            <a:endParaRPr/>
          </a:p>
        </p:txBody>
      </p:sp>
      <p:sp>
        <p:nvSpPr>
          <p:cNvPr id="158" name="object 158"/>
          <p:cNvSpPr/>
          <p:nvPr/>
        </p:nvSpPr>
        <p:spPr>
          <a:xfrm>
            <a:off x="0" y="1524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1"/>
          </a:solidFill>
        </p:spPr>
        <p:txBody>
          <a:bodyPr wrap="square" lIns="0" tIns="0" rIns="0" bIns="0" rtlCol="0">
            <a:noAutofit/>
          </a:bodyPr>
          <a:lstStyle/>
          <a:p>
            <a:endParaRPr/>
          </a:p>
        </p:txBody>
      </p:sp>
      <p:sp>
        <p:nvSpPr>
          <p:cNvPr id="159" name="object 159"/>
          <p:cNvSpPr/>
          <p:nvPr/>
        </p:nvSpPr>
        <p:spPr>
          <a:xfrm>
            <a:off x="0" y="1546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50"/>
          </a:solidFill>
        </p:spPr>
        <p:txBody>
          <a:bodyPr wrap="square" lIns="0" tIns="0" rIns="0" bIns="0" rtlCol="0">
            <a:noAutofit/>
          </a:bodyPr>
          <a:lstStyle/>
          <a:p>
            <a:endParaRPr/>
          </a:p>
        </p:txBody>
      </p:sp>
      <p:sp>
        <p:nvSpPr>
          <p:cNvPr id="160" name="object 160"/>
          <p:cNvSpPr/>
          <p:nvPr/>
        </p:nvSpPr>
        <p:spPr>
          <a:xfrm>
            <a:off x="0" y="15665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94F"/>
          </a:solidFill>
        </p:spPr>
        <p:txBody>
          <a:bodyPr wrap="square" lIns="0" tIns="0" rIns="0" bIns="0" rtlCol="0">
            <a:noAutofit/>
          </a:bodyPr>
          <a:lstStyle/>
          <a:p>
            <a:endParaRPr/>
          </a:p>
        </p:txBody>
      </p:sp>
      <p:sp>
        <p:nvSpPr>
          <p:cNvPr id="161" name="object 161"/>
          <p:cNvSpPr/>
          <p:nvPr/>
        </p:nvSpPr>
        <p:spPr>
          <a:xfrm>
            <a:off x="0" y="1588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4E"/>
          </a:solidFill>
        </p:spPr>
        <p:txBody>
          <a:bodyPr wrap="square" lIns="0" tIns="0" rIns="0" bIns="0" rtlCol="0">
            <a:noAutofit/>
          </a:bodyPr>
          <a:lstStyle/>
          <a:p>
            <a:endParaRPr/>
          </a:p>
        </p:txBody>
      </p:sp>
      <p:sp>
        <p:nvSpPr>
          <p:cNvPr id="162" name="object 162"/>
          <p:cNvSpPr/>
          <p:nvPr/>
        </p:nvSpPr>
        <p:spPr>
          <a:xfrm>
            <a:off x="0" y="1609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D"/>
          </a:solidFill>
        </p:spPr>
        <p:txBody>
          <a:bodyPr wrap="square" lIns="0" tIns="0" rIns="0" bIns="0" rtlCol="0">
            <a:noAutofit/>
          </a:bodyPr>
          <a:lstStyle/>
          <a:p>
            <a:endParaRPr/>
          </a:p>
        </p:txBody>
      </p:sp>
      <p:sp>
        <p:nvSpPr>
          <p:cNvPr id="163" name="object 163"/>
          <p:cNvSpPr/>
          <p:nvPr/>
        </p:nvSpPr>
        <p:spPr>
          <a:xfrm>
            <a:off x="0" y="16300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84C"/>
          </a:solidFill>
        </p:spPr>
        <p:txBody>
          <a:bodyPr wrap="square" lIns="0" tIns="0" rIns="0" bIns="0" rtlCol="0">
            <a:noAutofit/>
          </a:bodyPr>
          <a:lstStyle/>
          <a:p>
            <a:endParaRPr/>
          </a:p>
        </p:txBody>
      </p:sp>
      <p:sp>
        <p:nvSpPr>
          <p:cNvPr id="164" name="object 164"/>
          <p:cNvSpPr/>
          <p:nvPr/>
        </p:nvSpPr>
        <p:spPr>
          <a:xfrm>
            <a:off x="0" y="1651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B"/>
          </a:solidFill>
        </p:spPr>
        <p:txBody>
          <a:bodyPr wrap="square" lIns="0" tIns="0" rIns="0" bIns="0" rtlCol="0">
            <a:noAutofit/>
          </a:bodyPr>
          <a:lstStyle/>
          <a:p>
            <a:endParaRPr/>
          </a:p>
        </p:txBody>
      </p:sp>
      <p:sp>
        <p:nvSpPr>
          <p:cNvPr id="165" name="object 165"/>
          <p:cNvSpPr/>
          <p:nvPr/>
        </p:nvSpPr>
        <p:spPr>
          <a:xfrm>
            <a:off x="0" y="1673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A"/>
          </a:solidFill>
        </p:spPr>
        <p:txBody>
          <a:bodyPr wrap="square" lIns="0" tIns="0" rIns="0" bIns="0" rtlCol="0">
            <a:noAutofit/>
          </a:bodyPr>
          <a:lstStyle/>
          <a:p>
            <a:endParaRPr/>
          </a:p>
        </p:txBody>
      </p:sp>
      <p:sp>
        <p:nvSpPr>
          <p:cNvPr id="166" name="object 166"/>
          <p:cNvSpPr/>
          <p:nvPr/>
        </p:nvSpPr>
        <p:spPr>
          <a:xfrm>
            <a:off x="0" y="1694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9"/>
          </a:solidFill>
        </p:spPr>
        <p:txBody>
          <a:bodyPr wrap="square" lIns="0" tIns="0" rIns="0" bIns="0" rtlCol="0">
            <a:noAutofit/>
          </a:bodyPr>
          <a:lstStyle/>
          <a:p>
            <a:endParaRPr/>
          </a:p>
        </p:txBody>
      </p:sp>
      <p:sp>
        <p:nvSpPr>
          <p:cNvPr id="167" name="object 167"/>
          <p:cNvSpPr/>
          <p:nvPr/>
        </p:nvSpPr>
        <p:spPr>
          <a:xfrm>
            <a:off x="0" y="1715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8"/>
          </a:solidFill>
        </p:spPr>
        <p:txBody>
          <a:bodyPr wrap="square" lIns="0" tIns="0" rIns="0" bIns="0" rtlCol="0">
            <a:noAutofit/>
          </a:bodyPr>
          <a:lstStyle/>
          <a:p>
            <a:endParaRPr/>
          </a:p>
        </p:txBody>
      </p:sp>
      <p:sp>
        <p:nvSpPr>
          <p:cNvPr id="168" name="object 168"/>
          <p:cNvSpPr/>
          <p:nvPr/>
        </p:nvSpPr>
        <p:spPr>
          <a:xfrm>
            <a:off x="0" y="1736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7"/>
          </a:solidFill>
        </p:spPr>
        <p:txBody>
          <a:bodyPr wrap="square" lIns="0" tIns="0" rIns="0" bIns="0" rtlCol="0">
            <a:noAutofit/>
          </a:bodyPr>
          <a:lstStyle/>
          <a:p>
            <a:endParaRPr/>
          </a:p>
        </p:txBody>
      </p:sp>
      <p:sp>
        <p:nvSpPr>
          <p:cNvPr id="169" name="object 169"/>
          <p:cNvSpPr/>
          <p:nvPr/>
        </p:nvSpPr>
        <p:spPr>
          <a:xfrm>
            <a:off x="0" y="1758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6"/>
          </a:solidFill>
        </p:spPr>
        <p:txBody>
          <a:bodyPr wrap="square" lIns="0" tIns="0" rIns="0" bIns="0" rtlCol="0">
            <a:noAutofit/>
          </a:bodyPr>
          <a:lstStyle/>
          <a:p>
            <a:endParaRPr/>
          </a:p>
        </p:txBody>
      </p:sp>
      <p:sp>
        <p:nvSpPr>
          <p:cNvPr id="170" name="object 170"/>
          <p:cNvSpPr/>
          <p:nvPr/>
        </p:nvSpPr>
        <p:spPr>
          <a:xfrm>
            <a:off x="0" y="177863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645"/>
          </a:solidFill>
        </p:spPr>
        <p:txBody>
          <a:bodyPr wrap="square" lIns="0" tIns="0" rIns="0" bIns="0" rtlCol="0">
            <a:noAutofit/>
          </a:bodyPr>
          <a:lstStyle/>
          <a:p>
            <a:endParaRPr/>
          </a:p>
        </p:txBody>
      </p:sp>
      <p:sp>
        <p:nvSpPr>
          <p:cNvPr id="171" name="object 171"/>
          <p:cNvSpPr/>
          <p:nvPr/>
        </p:nvSpPr>
        <p:spPr>
          <a:xfrm>
            <a:off x="0" y="1800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4"/>
          </a:solidFill>
        </p:spPr>
        <p:txBody>
          <a:bodyPr wrap="square" lIns="0" tIns="0" rIns="0" bIns="0" rtlCol="0">
            <a:noAutofit/>
          </a:bodyPr>
          <a:lstStyle/>
          <a:p>
            <a:endParaRPr/>
          </a:p>
        </p:txBody>
      </p:sp>
      <p:sp>
        <p:nvSpPr>
          <p:cNvPr id="172" name="object 172"/>
          <p:cNvSpPr/>
          <p:nvPr/>
        </p:nvSpPr>
        <p:spPr>
          <a:xfrm>
            <a:off x="0" y="1821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3"/>
          </a:solidFill>
        </p:spPr>
        <p:txBody>
          <a:bodyPr wrap="square" lIns="0" tIns="0" rIns="0" bIns="0" rtlCol="0">
            <a:noAutofit/>
          </a:bodyPr>
          <a:lstStyle/>
          <a:p>
            <a:endParaRPr/>
          </a:p>
        </p:txBody>
      </p:sp>
      <p:sp>
        <p:nvSpPr>
          <p:cNvPr id="173" name="object 173"/>
          <p:cNvSpPr/>
          <p:nvPr/>
        </p:nvSpPr>
        <p:spPr>
          <a:xfrm>
            <a:off x="0" y="1842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2"/>
          </a:solidFill>
        </p:spPr>
        <p:txBody>
          <a:bodyPr wrap="square" lIns="0" tIns="0" rIns="0" bIns="0" rtlCol="0">
            <a:noAutofit/>
          </a:bodyPr>
          <a:lstStyle/>
          <a:p>
            <a:endParaRPr/>
          </a:p>
        </p:txBody>
      </p:sp>
      <p:sp>
        <p:nvSpPr>
          <p:cNvPr id="174" name="object 174"/>
          <p:cNvSpPr/>
          <p:nvPr/>
        </p:nvSpPr>
        <p:spPr>
          <a:xfrm>
            <a:off x="0" y="1863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1"/>
          </a:solidFill>
        </p:spPr>
        <p:txBody>
          <a:bodyPr wrap="square" lIns="0" tIns="0" rIns="0" bIns="0" rtlCol="0">
            <a:noAutofit/>
          </a:bodyPr>
          <a:lstStyle/>
          <a:p>
            <a:endParaRPr/>
          </a:p>
        </p:txBody>
      </p:sp>
      <p:sp>
        <p:nvSpPr>
          <p:cNvPr id="175" name="object 175"/>
          <p:cNvSpPr/>
          <p:nvPr/>
        </p:nvSpPr>
        <p:spPr>
          <a:xfrm>
            <a:off x="0" y="1885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0"/>
          </a:solidFill>
        </p:spPr>
        <p:txBody>
          <a:bodyPr wrap="square" lIns="0" tIns="0" rIns="0" bIns="0" rtlCol="0">
            <a:noAutofit/>
          </a:bodyPr>
          <a:lstStyle/>
          <a:p>
            <a:endParaRPr/>
          </a:p>
        </p:txBody>
      </p:sp>
      <p:sp>
        <p:nvSpPr>
          <p:cNvPr id="176" name="object 176"/>
          <p:cNvSpPr/>
          <p:nvPr/>
        </p:nvSpPr>
        <p:spPr>
          <a:xfrm>
            <a:off x="0" y="1906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3F"/>
          </a:solidFill>
        </p:spPr>
        <p:txBody>
          <a:bodyPr wrap="square" lIns="0" tIns="0" rIns="0" bIns="0" rtlCol="0">
            <a:noAutofit/>
          </a:bodyPr>
          <a:lstStyle/>
          <a:p>
            <a:endParaRPr/>
          </a:p>
        </p:txBody>
      </p:sp>
      <p:sp>
        <p:nvSpPr>
          <p:cNvPr id="177" name="object 177"/>
          <p:cNvSpPr/>
          <p:nvPr/>
        </p:nvSpPr>
        <p:spPr>
          <a:xfrm>
            <a:off x="0" y="1927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E"/>
          </a:solidFill>
        </p:spPr>
        <p:txBody>
          <a:bodyPr wrap="square" lIns="0" tIns="0" rIns="0" bIns="0" rtlCol="0">
            <a:noAutofit/>
          </a:bodyPr>
          <a:lstStyle/>
          <a:p>
            <a:endParaRPr/>
          </a:p>
        </p:txBody>
      </p:sp>
      <p:sp>
        <p:nvSpPr>
          <p:cNvPr id="178" name="object 178"/>
          <p:cNvSpPr/>
          <p:nvPr/>
        </p:nvSpPr>
        <p:spPr>
          <a:xfrm>
            <a:off x="0" y="1948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D"/>
          </a:solidFill>
        </p:spPr>
        <p:txBody>
          <a:bodyPr wrap="square" lIns="0" tIns="0" rIns="0" bIns="0" rtlCol="0">
            <a:noAutofit/>
          </a:bodyPr>
          <a:lstStyle/>
          <a:p>
            <a:endParaRPr/>
          </a:p>
        </p:txBody>
      </p:sp>
      <p:sp>
        <p:nvSpPr>
          <p:cNvPr id="179" name="object 179"/>
          <p:cNvSpPr/>
          <p:nvPr/>
        </p:nvSpPr>
        <p:spPr>
          <a:xfrm>
            <a:off x="0" y="1970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C"/>
          </a:solidFill>
        </p:spPr>
        <p:txBody>
          <a:bodyPr wrap="square" lIns="0" tIns="0" rIns="0" bIns="0" rtlCol="0">
            <a:noAutofit/>
          </a:bodyPr>
          <a:lstStyle/>
          <a:p>
            <a:endParaRPr/>
          </a:p>
        </p:txBody>
      </p:sp>
      <p:sp>
        <p:nvSpPr>
          <p:cNvPr id="180" name="object 180"/>
          <p:cNvSpPr/>
          <p:nvPr/>
        </p:nvSpPr>
        <p:spPr>
          <a:xfrm>
            <a:off x="0" y="1990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B"/>
          </a:solidFill>
        </p:spPr>
        <p:txBody>
          <a:bodyPr wrap="square" lIns="0" tIns="0" rIns="0" bIns="0" rtlCol="0">
            <a:noAutofit/>
          </a:bodyPr>
          <a:lstStyle/>
          <a:p>
            <a:endParaRPr/>
          </a:p>
        </p:txBody>
      </p:sp>
      <p:sp>
        <p:nvSpPr>
          <p:cNvPr id="181" name="object 181"/>
          <p:cNvSpPr/>
          <p:nvPr/>
        </p:nvSpPr>
        <p:spPr>
          <a:xfrm>
            <a:off x="0" y="2012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A"/>
          </a:solidFill>
        </p:spPr>
        <p:txBody>
          <a:bodyPr wrap="square" lIns="0" tIns="0" rIns="0" bIns="0" rtlCol="0">
            <a:noAutofit/>
          </a:bodyPr>
          <a:lstStyle/>
          <a:p>
            <a:endParaRPr/>
          </a:p>
        </p:txBody>
      </p:sp>
      <p:sp>
        <p:nvSpPr>
          <p:cNvPr id="182" name="object 182"/>
          <p:cNvSpPr/>
          <p:nvPr/>
        </p:nvSpPr>
        <p:spPr>
          <a:xfrm>
            <a:off x="0" y="2033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9"/>
          </a:solidFill>
        </p:spPr>
        <p:txBody>
          <a:bodyPr wrap="square" lIns="0" tIns="0" rIns="0" bIns="0" rtlCol="0">
            <a:noAutofit/>
          </a:bodyPr>
          <a:lstStyle/>
          <a:p>
            <a:endParaRPr/>
          </a:p>
        </p:txBody>
      </p:sp>
      <p:sp>
        <p:nvSpPr>
          <p:cNvPr id="183" name="object 183"/>
          <p:cNvSpPr/>
          <p:nvPr/>
        </p:nvSpPr>
        <p:spPr>
          <a:xfrm>
            <a:off x="0" y="2054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8"/>
          </a:solidFill>
        </p:spPr>
        <p:txBody>
          <a:bodyPr wrap="square" lIns="0" tIns="0" rIns="0" bIns="0" rtlCol="0">
            <a:noAutofit/>
          </a:bodyPr>
          <a:lstStyle/>
          <a:p>
            <a:endParaRPr/>
          </a:p>
        </p:txBody>
      </p:sp>
      <p:sp>
        <p:nvSpPr>
          <p:cNvPr id="184" name="object 184"/>
          <p:cNvSpPr/>
          <p:nvPr/>
        </p:nvSpPr>
        <p:spPr>
          <a:xfrm>
            <a:off x="0" y="2075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7"/>
          </a:solidFill>
        </p:spPr>
        <p:txBody>
          <a:bodyPr wrap="square" lIns="0" tIns="0" rIns="0" bIns="0" rtlCol="0">
            <a:noAutofit/>
          </a:bodyPr>
          <a:lstStyle/>
          <a:p>
            <a:endParaRPr/>
          </a:p>
        </p:txBody>
      </p:sp>
      <p:sp>
        <p:nvSpPr>
          <p:cNvPr id="185" name="object 185"/>
          <p:cNvSpPr/>
          <p:nvPr/>
        </p:nvSpPr>
        <p:spPr>
          <a:xfrm>
            <a:off x="0" y="2097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6"/>
          </a:solidFill>
        </p:spPr>
        <p:txBody>
          <a:bodyPr wrap="square" lIns="0" tIns="0" rIns="0" bIns="0" rtlCol="0">
            <a:noAutofit/>
          </a:bodyPr>
          <a:lstStyle/>
          <a:p>
            <a:endParaRPr/>
          </a:p>
        </p:txBody>
      </p:sp>
      <p:sp>
        <p:nvSpPr>
          <p:cNvPr id="186" name="object 186"/>
          <p:cNvSpPr/>
          <p:nvPr/>
        </p:nvSpPr>
        <p:spPr>
          <a:xfrm>
            <a:off x="0" y="211772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035"/>
          </a:solidFill>
        </p:spPr>
        <p:txBody>
          <a:bodyPr wrap="square" lIns="0" tIns="0" rIns="0" bIns="0" rtlCol="0">
            <a:noAutofit/>
          </a:bodyPr>
          <a:lstStyle/>
          <a:p>
            <a:endParaRPr/>
          </a:p>
        </p:txBody>
      </p:sp>
      <p:sp>
        <p:nvSpPr>
          <p:cNvPr id="187" name="object 187"/>
          <p:cNvSpPr/>
          <p:nvPr/>
        </p:nvSpPr>
        <p:spPr>
          <a:xfrm>
            <a:off x="0" y="2139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034"/>
          </a:solidFill>
        </p:spPr>
        <p:txBody>
          <a:bodyPr wrap="square" lIns="0" tIns="0" rIns="0" bIns="0" rtlCol="0">
            <a:noAutofit/>
          </a:bodyPr>
          <a:lstStyle/>
          <a:p>
            <a:endParaRPr/>
          </a:p>
        </p:txBody>
      </p:sp>
      <p:sp>
        <p:nvSpPr>
          <p:cNvPr id="188" name="object 188"/>
          <p:cNvSpPr/>
          <p:nvPr/>
        </p:nvSpPr>
        <p:spPr>
          <a:xfrm>
            <a:off x="0" y="2160905"/>
            <a:ext cx="9138920" cy="45719"/>
          </a:xfrm>
          <a:custGeom>
            <a:avLst/>
            <a:gdLst/>
            <a:ahLst/>
            <a:cxnLst/>
            <a:rect l="l" t="t" r="r" b="b"/>
            <a:pathLst>
              <a:path w="9138920" h="45719">
                <a:moveTo>
                  <a:pt x="0" y="45719"/>
                </a:moveTo>
                <a:lnTo>
                  <a:pt x="9138920" y="45719"/>
                </a:lnTo>
                <a:lnTo>
                  <a:pt x="9138920" y="0"/>
                </a:lnTo>
                <a:lnTo>
                  <a:pt x="0" y="0"/>
                </a:lnTo>
                <a:lnTo>
                  <a:pt x="0" y="45719"/>
                </a:lnTo>
                <a:close/>
              </a:path>
            </a:pathLst>
          </a:custGeom>
          <a:solidFill>
            <a:srgbClr val="000F33"/>
          </a:solidFill>
        </p:spPr>
        <p:txBody>
          <a:bodyPr wrap="square" lIns="0" tIns="0" rIns="0" bIns="0" rtlCol="0">
            <a:noAutofit/>
          </a:bodyPr>
          <a:lstStyle/>
          <a:p>
            <a:endParaRPr/>
          </a:p>
        </p:txBody>
      </p:sp>
      <p:sp>
        <p:nvSpPr>
          <p:cNvPr id="189" name="object 189"/>
          <p:cNvSpPr/>
          <p:nvPr/>
        </p:nvSpPr>
        <p:spPr>
          <a:xfrm>
            <a:off x="0" y="2202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F31"/>
          </a:solidFill>
        </p:spPr>
        <p:txBody>
          <a:bodyPr wrap="square" lIns="0" tIns="0" rIns="0" bIns="0" rtlCol="0">
            <a:noAutofit/>
          </a:bodyPr>
          <a:lstStyle/>
          <a:p>
            <a:endParaRPr/>
          </a:p>
        </p:txBody>
      </p:sp>
      <p:sp>
        <p:nvSpPr>
          <p:cNvPr id="190" name="object 190"/>
          <p:cNvSpPr/>
          <p:nvPr/>
        </p:nvSpPr>
        <p:spPr>
          <a:xfrm>
            <a:off x="0" y="2224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30"/>
          </a:solidFill>
        </p:spPr>
        <p:txBody>
          <a:bodyPr wrap="square" lIns="0" tIns="0" rIns="0" bIns="0" rtlCol="0">
            <a:noAutofit/>
          </a:bodyPr>
          <a:lstStyle/>
          <a:p>
            <a:endParaRPr/>
          </a:p>
        </p:txBody>
      </p:sp>
      <p:sp>
        <p:nvSpPr>
          <p:cNvPr id="191" name="object 191"/>
          <p:cNvSpPr/>
          <p:nvPr/>
        </p:nvSpPr>
        <p:spPr>
          <a:xfrm>
            <a:off x="0" y="2245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F"/>
          </a:solidFill>
        </p:spPr>
        <p:txBody>
          <a:bodyPr wrap="square" lIns="0" tIns="0" rIns="0" bIns="0" rtlCol="0">
            <a:noAutofit/>
          </a:bodyPr>
          <a:lstStyle/>
          <a:p>
            <a:endParaRPr/>
          </a:p>
        </p:txBody>
      </p:sp>
      <p:sp>
        <p:nvSpPr>
          <p:cNvPr id="192" name="object 192"/>
          <p:cNvSpPr/>
          <p:nvPr/>
        </p:nvSpPr>
        <p:spPr>
          <a:xfrm>
            <a:off x="0" y="2266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E"/>
          </a:solidFill>
        </p:spPr>
        <p:txBody>
          <a:bodyPr wrap="square" lIns="0" tIns="0" rIns="0" bIns="0" rtlCol="0">
            <a:noAutofit/>
          </a:bodyPr>
          <a:lstStyle/>
          <a:p>
            <a:endParaRPr/>
          </a:p>
        </p:txBody>
      </p:sp>
      <p:sp>
        <p:nvSpPr>
          <p:cNvPr id="193" name="object 193"/>
          <p:cNvSpPr/>
          <p:nvPr/>
        </p:nvSpPr>
        <p:spPr>
          <a:xfrm>
            <a:off x="0" y="2287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D"/>
          </a:solidFill>
        </p:spPr>
        <p:txBody>
          <a:bodyPr wrap="square" lIns="0" tIns="0" rIns="0" bIns="0" rtlCol="0">
            <a:noAutofit/>
          </a:bodyPr>
          <a:lstStyle/>
          <a:p>
            <a:endParaRPr/>
          </a:p>
        </p:txBody>
      </p:sp>
      <p:sp>
        <p:nvSpPr>
          <p:cNvPr id="194" name="object 194"/>
          <p:cNvSpPr/>
          <p:nvPr/>
        </p:nvSpPr>
        <p:spPr>
          <a:xfrm>
            <a:off x="0" y="2309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C"/>
          </a:solidFill>
        </p:spPr>
        <p:txBody>
          <a:bodyPr wrap="square" lIns="0" tIns="0" rIns="0" bIns="0" rtlCol="0">
            <a:noAutofit/>
          </a:bodyPr>
          <a:lstStyle/>
          <a:p>
            <a:endParaRPr/>
          </a:p>
        </p:txBody>
      </p:sp>
      <p:sp>
        <p:nvSpPr>
          <p:cNvPr id="195" name="object 195"/>
          <p:cNvSpPr/>
          <p:nvPr/>
        </p:nvSpPr>
        <p:spPr>
          <a:xfrm>
            <a:off x="0" y="2329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D2B"/>
          </a:solidFill>
        </p:spPr>
        <p:txBody>
          <a:bodyPr wrap="square" lIns="0" tIns="0" rIns="0" bIns="0" rtlCol="0">
            <a:noAutofit/>
          </a:bodyPr>
          <a:lstStyle/>
          <a:p>
            <a:endParaRPr/>
          </a:p>
        </p:txBody>
      </p:sp>
      <p:sp>
        <p:nvSpPr>
          <p:cNvPr id="196" name="object 196"/>
          <p:cNvSpPr/>
          <p:nvPr/>
        </p:nvSpPr>
        <p:spPr>
          <a:xfrm>
            <a:off x="0" y="2351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A"/>
          </a:solidFill>
        </p:spPr>
        <p:txBody>
          <a:bodyPr wrap="square" lIns="0" tIns="0" rIns="0" bIns="0" rtlCol="0">
            <a:noAutofit/>
          </a:bodyPr>
          <a:lstStyle/>
          <a:p>
            <a:endParaRPr/>
          </a:p>
        </p:txBody>
      </p:sp>
      <p:sp>
        <p:nvSpPr>
          <p:cNvPr id="197" name="object 197"/>
          <p:cNvSpPr/>
          <p:nvPr/>
        </p:nvSpPr>
        <p:spPr>
          <a:xfrm>
            <a:off x="0" y="2372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9"/>
          </a:solidFill>
        </p:spPr>
        <p:txBody>
          <a:bodyPr wrap="square" lIns="0" tIns="0" rIns="0" bIns="0" rtlCol="0">
            <a:noAutofit/>
          </a:bodyPr>
          <a:lstStyle/>
          <a:p>
            <a:endParaRPr/>
          </a:p>
        </p:txBody>
      </p:sp>
      <p:sp>
        <p:nvSpPr>
          <p:cNvPr id="198" name="object 198"/>
          <p:cNvSpPr/>
          <p:nvPr/>
        </p:nvSpPr>
        <p:spPr>
          <a:xfrm>
            <a:off x="0" y="2394585"/>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C28"/>
          </a:solidFill>
        </p:spPr>
        <p:txBody>
          <a:bodyPr wrap="square" lIns="0" tIns="0" rIns="0" bIns="0" rtlCol="0">
            <a:noAutofit/>
          </a:bodyPr>
          <a:lstStyle/>
          <a:p>
            <a:endParaRPr/>
          </a:p>
        </p:txBody>
      </p:sp>
      <p:sp>
        <p:nvSpPr>
          <p:cNvPr id="199" name="object 199"/>
          <p:cNvSpPr/>
          <p:nvPr/>
        </p:nvSpPr>
        <p:spPr>
          <a:xfrm>
            <a:off x="0" y="2414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7"/>
          </a:solidFill>
        </p:spPr>
        <p:txBody>
          <a:bodyPr wrap="square" lIns="0" tIns="0" rIns="0" bIns="0" rtlCol="0">
            <a:noAutofit/>
          </a:bodyPr>
          <a:lstStyle/>
          <a:p>
            <a:endParaRPr/>
          </a:p>
        </p:txBody>
      </p:sp>
      <p:sp>
        <p:nvSpPr>
          <p:cNvPr id="200" name="object 200"/>
          <p:cNvSpPr/>
          <p:nvPr/>
        </p:nvSpPr>
        <p:spPr>
          <a:xfrm>
            <a:off x="0" y="2436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6"/>
          </a:solidFill>
        </p:spPr>
        <p:txBody>
          <a:bodyPr wrap="square" lIns="0" tIns="0" rIns="0" bIns="0" rtlCol="0">
            <a:noAutofit/>
          </a:bodyPr>
          <a:lstStyle/>
          <a:p>
            <a:endParaRPr/>
          </a:p>
        </p:txBody>
      </p:sp>
      <p:sp>
        <p:nvSpPr>
          <p:cNvPr id="201" name="object 201"/>
          <p:cNvSpPr/>
          <p:nvPr/>
        </p:nvSpPr>
        <p:spPr>
          <a:xfrm>
            <a:off x="0" y="2456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B25"/>
          </a:solidFill>
        </p:spPr>
        <p:txBody>
          <a:bodyPr wrap="square" lIns="0" tIns="0" rIns="0" bIns="0" rtlCol="0">
            <a:noAutofit/>
          </a:bodyPr>
          <a:lstStyle/>
          <a:p>
            <a:endParaRPr/>
          </a:p>
        </p:txBody>
      </p:sp>
      <p:sp>
        <p:nvSpPr>
          <p:cNvPr id="202" name="object 202"/>
          <p:cNvSpPr/>
          <p:nvPr/>
        </p:nvSpPr>
        <p:spPr>
          <a:xfrm>
            <a:off x="0" y="2478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4"/>
          </a:solidFill>
        </p:spPr>
        <p:txBody>
          <a:bodyPr wrap="square" lIns="0" tIns="0" rIns="0" bIns="0" rtlCol="0">
            <a:noAutofit/>
          </a:bodyPr>
          <a:lstStyle/>
          <a:p>
            <a:endParaRPr/>
          </a:p>
        </p:txBody>
      </p:sp>
      <p:sp>
        <p:nvSpPr>
          <p:cNvPr id="203" name="object 203"/>
          <p:cNvSpPr/>
          <p:nvPr/>
        </p:nvSpPr>
        <p:spPr>
          <a:xfrm>
            <a:off x="0" y="2499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3"/>
          </a:solidFill>
        </p:spPr>
        <p:txBody>
          <a:bodyPr wrap="square" lIns="0" tIns="0" rIns="0" bIns="0" rtlCol="0">
            <a:noAutofit/>
          </a:bodyPr>
          <a:lstStyle/>
          <a:p>
            <a:endParaRPr/>
          </a:p>
        </p:txBody>
      </p:sp>
      <p:sp>
        <p:nvSpPr>
          <p:cNvPr id="204" name="object 204"/>
          <p:cNvSpPr/>
          <p:nvPr/>
        </p:nvSpPr>
        <p:spPr>
          <a:xfrm>
            <a:off x="0" y="2521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2"/>
          </a:solidFill>
        </p:spPr>
        <p:txBody>
          <a:bodyPr wrap="square" lIns="0" tIns="0" rIns="0" bIns="0" rtlCol="0">
            <a:noAutofit/>
          </a:bodyPr>
          <a:lstStyle/>
          <a:p>
            <a:endParaRPr/>
          </a:p>
        </p:txBody>
      </p:sp>
      <p:sp>
        <p:nvSpPr>
          <p:cNvPr id="205" name="object 205"/>
          <p:cNvSpPr/>
          <p:nvPr/>
        </p:nvSpPr>
        <p:spPr>
          <a:xfrm>
            <a:off x="0" y="2541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921"/>
          </a:solidFill>
        </p:spPr>
        <p:txBody>
          <a:bodyPr wrap="square" lIns="0" tIns="0" rIns="0" bIns="0" rtlCol="0">
            <a:noAutofit/>
          </a:bodyPr>
          <a:lstStyle/>
          <a:p>
            <a:endParaRPr/>
          </a:p>
        </p:txBody>
      </p:sp>
      <p:sp>
        <p:nvSpPr>
          <p:cNvPr id="206" name="object 206"/>
          <p:cNvSpPr/>
          <p:nvPr/>
        </p:nvSpPr>
        <p:spPr>
          <a:xfrm>
            <a:off x="0" y="2563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20"/>
          </a:solidFill>
        </p:spPr>
        <p:txBody>
          <a:bodyPr wrap="square" lIns="0" tIns="0" rIns="0" bIns="0" rtlCol="0">
            <a:noAutofit/>
          </a:bodyPr>
          <a:lstStyle/>
          <a:p>
            <a:endParaRPr/>
          </a:p>
        </p:txBody>
      </p:sp>
      <p:sp>
        <p:nvSpPr>
          <p:cNvPr id="207" name="object 207"/>
          <p:cNvSpPr/>
          <p:nvPr/>
        </p:nvSpPr>
        <p:spPr>
          <a:xfrm>
            <a:off x="0" y="2585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1F"/>
          </a:solidFill>
        </p:spPr>
        <p:txBody>
          <a:bodyPr wrap="square" lIns="0" tIns="0" rIns="0" bIns="0" rtlCol="0">
            <a:noAutofit/>
          </a:bodyPr>
          <a:lstStyle/>
          <a:p>
            <a:endParaRPr/>
          </a:p>
        </p:txBody>
      </p:sp>
      <p:sp>
        <p:nvSpPr>
          <p:cNvPr id="208" name="object 208"/>
          <p:cNvSpPr/>
          <p:nvPr/>
        </p:nvSpPr>
        <p:spPr>
          <a:xfrm>
            <a:off x="0" y="260667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81E"/>
          </a:solidFill>
        </p:spPr>
        <p:txBody>
          <a:bodyPr wrap="square" lIns="0" tIns="0" rIns="0" bIns="0" rtlCol="0">
            <a:noAutofit/>
          </a:bodyPr>
          <a:lstStyle/>
          <a:p>
            <a:endParaRPr/>
          </a:p>
        </p:txBody>
      </p:sp>
      <p:sp>
        <p:nvSpPr>
          <p:cNvPr id="209" name="object 209"/>
          <p:cNvSpPr/>
          <p:nvPr/>
        </p:nvSpPr>
        <p:spPr>
          <a:xfrm>
            <a:off x="0" y="2626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D"/>
          </a:solidFill>
        </p:spPr>
        <p:txBody>
          <a:bodyPr wrap="square" lIns="0" tIns="0" rIns="0" bIns="0" rtlCol="0">
            <a:noAutofit/>
          </a:bodyPr>
          <a:lstStyle/>
          <a:p>
            <a:endParaRPr/>
          </a:p>
        </p:txBody>
      </p:sp>
      <p:sp>
        <p:nvSpPr>
          <p:cNvPr id="210" name="object 210"/>
          <p:cNvSpPr/>
          <p:nvPr/>
        </p:nvSpPr>
        <p:spPr>
          <a:xfrm>
            <a:off x="0" y="2648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C"/>
          </a:solidFill>
        </p:spPr>
        <p:txBody>
          <a:bodyPr wrap="square" lIns="0" tIns="0" rIns="0" bIns="0" rtlCol="0">
            <a:noAutofit/>
          </a:bodyPr>
          <a:lstStyle/>
          <a:p>
            <a:endParaRPr/>
          </a:p>
        </p:txBody>
      </p:sp>
      <p:sp>
        <p:nvSpPr>
          <p:cNvPr id="211" name="object 211"/>
          <p:cNvSpPr/>
          <p:nvPr/>
        </p:nvSpPr>
        <p:spPr>
          <a:xfrm>
            <a:off x="0" y="2668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71B"/>
          </a:solidFill>
        </p:spPr>
        <p:txBody>
          <a:bodyPr wrap="square" lIns="0" tIns="0" rIns="0" bIns="0" rtlCol="0">
            <a:noAutofit/>
          </a:bodyPr>
          <a:lstStyle/>
          <a:p>
            <a:endParaRPr/>
          </a:p>
        </p:txBody>
      </p:sp>
      <p:sp>
        <p:nvSpPr>
          <p:cNvPr id="212" name="object 212"/>
          <p:cNvSpPr/>
          <p:nvPr/>
        </p:nvSpPr>
        <p:spPr>
          <a:xfrm>
            <a:off x="0" y="2690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A"/>
          </a:solidFill>
        </p:spPr>
        <p:txBody>
          <a:bodyPr wrap="square" lIns="0" tIns="0" rIns="0" bIns="0" rtlCol="0">
            <a:noAutofit/>
          </a:bodyPr>
          <a:lstStyle/>
          <a:p>
            <a:endParaRPr/>
          </a:p>
        </p:txBody>
      </p:sp>
      <p:sp>
        <p:nvSpPr>
          <p:cNvPr id="213" name="object 213"/>
          <p:cNvSpPr/>
          <p:nvPr/>
        </p:nvSpPr>
        <p:spPr>
          <a:xfrm>
            <a:off x="0" y="2712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9"/>
          </a:solidFill>
        </p:spPr>
        <p:txBody>
          <a:bodyPr wrap="square" lIns="0" tIns="0" rIns="0" bIns="0" rtlCol="0">
            <a:noAutofit/>
          </a:bodyPr>
          <a:lstStyle/>
          <a:p>
            <a:endParaRPr/>
          </a:p>
        </p:txBody>
      </p:sp>
      <p:sp>
        <p:nvSpPr>
          <p:cNvPr id="214" name="object 214"/>
          <p:cNvSpPr/>
          <p:nvPr/>
        </p:nvSpPr>
        <p:spPr>
          <a:xfrm>
            <a:off x="0" y="273367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8"/>
          </a:solidFill>
        </p:spPr>
        <p:txBody>
          <a:bodyPr wrap="square" lIns="0" tIns="0" rIns="0" bIns="0" rtlCol="0">
            <a:noAutofit/>
          </a:bodyPr>
          <a:lstStyle/>
          <a:p>
            <a:endParaRPr/>
          </a:p>
        </p:txBody>
      </p:sp>
      <p:sp>
        <p:nvSpPr>
          <p:cNvPr id="215" name="object 215"/>
          <p:cNvSpPr/>
          <p:nvPr/>
        </p:nvSpPr>
        <p:spPr>
          <a:xfrm>
            <a:off x="0" y="2753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7"/>
          </a:solidFill>
        </p:spPr>
        <p:txBody>
          <a:bodyPr wrap="square" lIns="0" tIns="0" rIns="0" bIns="0" rtlCol="0">
            <a:noAutofit/>
          </a:bodyPr>
          <a:lstStyle/>
          <a:p>
            <a:endParaRPr/>
          </a:p>
        </p:txBody>
      </p:sp>
      <p:sp>
        <p:nvSpPr>
          <p:cNvPr id="216" name="object 216"/>
          <p:cNvSpPr/>
          <p:nvPr/>
        </p:nvSpPr>
        <p:spPr>
          <a:xfrm>
            <a:off x="0" y="2775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6"/>
          </a:solidFill>
        </p:spPr>
        <p:txBody>
          <a:bodyPr wrap="square" lIns="0" tIns="0" rIns="0" bIns="0" rtlCol="0">
            <a:noAutofit/>
          </a:bodyPr>
          <a:lstStyle/>
          <a:p>
            <a:endParaRPr/>
          </a:p>
        </p:txBody>
      </p:sp>
      <p:sp>
        <p:nvSpPr>
          <p:cNvPr id="217" name="object 217"/>
          <p:cNvSpPr/>
          <p:nvPr/>
        </p:nvSpPr>
        <p:spPr>
          <a:xfrm>
            <a:off x="0" y="2797174"/>
            <a:ext cx="9138920" cy="21589"/>
          </a:xfrm>
          <a:custGeom>
            <a:avLst/>
            <a:gdLst/>
            <a:ahLst/>
            <a:cxnLst/>
            <a:rect l="l" t="t" r="r" b="b"/>
            <a:pathLst>
              <a:path w="9138920" h="21589">
                <a:moveTo>
                  <a:pt x="0" y="21589"/>
                </a:moveTo>
                <a:lnTo>
                  <a:pt x="9138920" y="21589"/>
                </a:lnTo>
                <a:lnTo>
                  <a:pt x="9138920" y="0"/>
                </a:lnTo>
                <a:lnTo>
                  <a:pt x="0" y="0"/>
                </a:lnTo>
                <a:lnTo>
                  <a:pt x="0" y="21589"/>
                </a:lnTo>
                <a:close/>
              </a:path>
            </a:pathLst>
          </a:custGeom>
          <a:solidFill>
            <a:srgbClr val="000515"/>
          </a:solidFill>
        </p:spPr>
        <p:txBody>
          <a:bodyPr wrap="square" lIns="0" tIns="0" rIns="0" bIns="0" rtlCol="0">
            <a:noAutofit/>
          </a:bodyPr>
          <a:lstStyle/>
          <a:p>
            <a:endParaRPr/>
          </a:p>
        </p:txBody>
      </p:sp>
      <p:sp>
        <p:nvSpPr>
          <p:cNvPr id="218" name="object 218"/>
          <p:cNvSpPr/>
          <p:nvPr/>
        </p:nvSpPr>
        <p:spPr>
          <a:xfrm>
            <a:off x="715009" y="1122679"/>
            <a:ext cx="7759700" cy="0"/>
          </a:xfrm>
          <a:custGeom>
            <a:avLst/>
            <a:gdLst/>
            <a:ahLst/>
            <a:cxnLst/>
            <a:rect l="l" t="t" r="r" b="b"/>
            <a:pathLst>
              <a:path w="7759700">
                <a:moveTo>
                  <a:pt x="0" y="0"/>
                </a:moveTo>
                <a:lnTo>
                  <a:pt x="7759700" y="0"/>
                </a:lnTo>
              </a:path>
            </a:pathLst>
          </a:custGeom>
          <a:ln w="33020">
            <a:solidFill>
              <a:srgbClr val="000000"/>
            </a:solidFill>
          </a:ln>
        </p:spPr>
        <p:txBody>
          <a:bodyPr wrap="square" lIns="0" tIns="0" rIns="0" bIns="0" rtlCol="0">
            <a:noAutofit/>
          </a:bodyPr>
          <a:lstStyle/>
          <a:p>
            <a:endParaRPr/>
          </a:p>
        </p:txBody>
      </p:sp>
      <p:sp>
        <p:nvSpPr>
          <p:cNvPr id="219" name="object 219"/>
          <p:cNvSpPr/>
          <p:nvPr/>
        </p:nvSpPr>
        <p:spPr>
          <a:xfrm>
            <a:off x="692150" y="1099820"/>
            <a:ext cx="7759700" cy="0"/>
          </a:xfrm>
          <a:custGeom>
            <a:avLst/>
            <a:gdLst/>
            <a:ahLst/>
            <a:cxnLst/>
            <a:rect l="l" t="t" r="r" b="b"/>
            <a:pathLst>
              <a:path w="7759700">
                <a:moveTo>
                  <a:pt x="0" y="0"/>
                </a:moveTo>
                <a:lnTo>
                  <a:pt x="7759700" y="0"/>
                </a:lnTo>
              </a:path>
            </a:pathLst>
          </a:custGeom>
          <a:ln w="33020">
            <a:solidFill>
              <a:srgbClr val="FF6600"/>
            </a:solidFill>
          </a:ln>
        </p:spPr>
        <p:txBody>
          <a:bodyPr wrap="square" lIns="0" tIns="0" rIns="0" bIns="0" rtlCol="0">
            <a:noAutofit/>
          </a:bodyPr>
          <a:lstStyle/>
          <a:p>
            <a:endParaRPr/>
          </a:p>
        </p:txBody>
      </p:sp>
      <p:sp>
        <p:nvSpPr>
          <p:cNvPr id="220" name="object 220"/>
          <p:cNvSpPr txBox="1"/>
          <p:nvPr/>
        </p:nvSpPr>
        <p:spPr>
          <a:xfrm>
            <a:off x="679450" y="647161"/>
            <a:ext cx="6063107" cy="533400"/>
          </a:xfrm>
          <a:prstGeom prst="rect">
            <a:avLst/>
          </a:prstGeom>
        </p:spPr>
        <p:txBody>
          <a:bodyPr wrap="square" lIns="0" tIns="0" rIns="0" bIns="0" rtlCol="0">
            <a:noAutofit/>
          </a:bodyPr>
          <a:lstStyle/>
          <a:p>
            <a:pPr marL="12700">
              <a:lnSpc>
                <a:spcPts val="4200"/>
              </a:lnSpc>
              <a:spcBef>
                <a:spcPts val="210"/>
              </a:spcBef>
            </a:pPr>
            <a:r>
              <a:rPr sz="6000" b="1" spc="0" baseline="2962" dirty="0" smtClean="0">
                <a:solidFill>
                  <a:srgbClr val="FF6600"/>
                </a:solidFill>
                <a:latin typeface="Garamond"/>
                <a:cs typeface="Garamond"/>
              </a:rPr>
              <a:t>SCI</a:t>
            </a:r>
            <a:r>
              <a:rPr sz="6000" b="1" spc="-4" baseline="2962" dirty="0" smtClean="0">
                <a:solidFill>
                  <a:srgbClr val="FF6600"/>
                </a:solidFill>
                <a:latin typeface="Garamond"/>
                <a:cs typeface="Garamond"/>
              </a:rPr>
              <a:t>EN</a:t>
            </a:r>
            <a:r>
              <a:rPr sz="6000" b="1" spc="0" baseline="2962" dirty="0" smtClean="0">
                <a:solidFill>
                  <a:srgbClr val="FF6600"/>
                </a:solidFill>
                <a:latin typeface="Garamond"/>
                <a:cs typeface="Garamond"/>
              </a:rPr>
              <a:t>CE</a:t>
            </a:r>
            <a:r>
              <a:rPr sz="6000" b="1" spc="-33" baseline="2962" dirty="0" smtClean="0">
                <a:solidFill>
                  <a:srgbClr val="FF6600"/>
                </a:solidFill>
                <a:latin typeface="Garamond"/>
                <a:cs typeface="Garamond"/>
              </a:rPr>
              <a:t> </a:t>
            </a:r>
            <a:r>
              <a:rPr sz="6000" b="1" spc="0" baseline="2962" dirty="0" smtClean="0">
                <a:solidFill>
                  <a:srgbClr val="FF6600"/>
                </a:solidFill>
                <a:latin typeface="Garamond"/>
                <a:cs typeface="Garamond"/>
              </a:rPr>
              <a:t>LABO</a:t>
            </a:r>
            <a:r>
              <a:rPr sz="6000" b="1" spc="-9" baseline="2962" dirty="0" smtClean="0">
                <a:solidFill>
                  <a:srgbClr val="FF6600"/>
                </a:solidFill>
                <a:latin typeface="Garamond"/>
                <a:cs typeface="Garamond"/>
              </a:rPr>
              <a:t>R</a:t>
            </a:r>
            <a:r>
              <a:rPr sz="6000" b="1" spc="4" baseline="2962" dirty="0" smtClean="0">
                <a:solidFill>
                  <a:srgbClr val="FF6600"/>
                </a:solidFill>
                <a:latin typeface="Garamond"/>
                <a:cs typeface="Garamond"/>
              </a:rPr>
              <a:t>A</a:t>
            </a:r>
            <a:r>
              <a:rPr sz="6000" b="1" spc="0" baseline="2962" dirty="0" smtClean="0">
                <a:solidFill>
                  <a:srgbClr val="FF6600"/>
                </a:solidFill>
                <a:latin typeface="Garamond"/>
                <a:cs typeface="Garamond"/>
              </a:rPr>
              <a:t>TO</a:t>
            </a:r>
            <a:r>
              <a:rPr sz="6000" b="1" spc="-9" baseline="2962" dirty="0" smtClean="0">
                <a:solidFill>
                  <a:srgbClr val="FF6600"/>
                </a:solidFill>
                <a:latin typeface="Garamond"/>
                <a:cs typeface="Garamond"/>
              </a:rPr>
              <a:t>R</a:t>
            </a:r>
            <a:r>
              <a:rPr sz="6000" b="1" spc="0" baseline="2962" dirty="0" smtClean="0">
                <a:solidFill>
                  <a:srgbClr val="FF6600"/>
                </a:solidFill>
                <a:latin typeface="Garamond"/>
                <a:cs typeface="Garamond"/>
              </a:rPr>
              <a:t>Y</a:t>
            </a:r>
            <a:endParaRPr sz="4000">
              <a:latin typeface="Garamond"/>
              <a:cs typeface="Garamond"/>
            </a:endParaRPr>
          </a:p>
        </p:txBody>
      </p:sp>
      <p:sp>
        <p:nvSpPr>
          <p:cNvPr id="221" name="object 221"/>
          <p:cNvSpPr txBox="1"/>
          <p:nvPr/>
        </p:nvSpPr>
        <p:spPr>
          <a:xfrm>
            <a:off x="6755638" y="647161"/>
            <a:ext cx="1794385" cy="533400"/>
          </a:xfrm>
          <a:prstGeom prst="rect">
            <a:avLst/>
          </a:prstGeom>
        </p:spPr>
        <p:txBody>
          <a:bodyPr wrap="square" lIns="0" tIns="0" rIns="0" bIns="0" rtlCol="0">
            <a:noAutofit/>
          </a:bodyPr>
          <a:lstStyle/>
          <a:p>
            <a:pPr marL="12700">
              <a:lnSpc>
                <a:spcPts val="4200"/>
              </a:lnSpc>
              <a:spcBef>
                <a:spcPts val="210"/>
              </a:spcBef>
            </a:pPr>
            <a:r>
              <a:rPr sz="6000" b="1" spc="-9" baseline="2962" dirty="0" smtClean="0">
                <a:solidFill>
                  <a:srgbClr val="FF6600"/>
                </a:solidFill>
                <a:latin typeface="Garamond"/>
                <a:cs typeface="Garamond"/>
              </a:rPr>
              <a:t>R</a:t>
            </a:r>
            <a:r>
              <a:rPr sz="6000" b="1" spc="0" baseline="2962" dirty="0" smtClean="0">
                <a:solidFill>
                  <a:srgbClr val="FF6600"/>
                </a:solidFill>
                <a:latin typeface="Garamond"/>
                <a:cs typeface="Garamond"/>
              </a:rPr>
              <a:t>UL</a:t>
            </a:r>
            <a:r>
              <a:rPr sz="6000" b="1" spc="-9" baseline="2962" dirty="0" smtClean="0">
                <a:solidFill>
                  <a:srgbClr val="FF6600"/>
                </a:solidFill>
                <a:latin typeface="Garamond"/>
                <a:cs typeface="Garamond"/>
              </a:rPr>
              <a:t>E</a:t>
            </a:r>
            <a:r>
              <a:rPr sz="6000" b="1" spc="0" baseline="2962" dirty="0" smtClean="0">
                <a:solidFill>
                  <a:srgbClr val="FF6600"/>
                </a:solidFill>
                <a:latin typeface="Garamond"/>
                <a:cs typeface="Garamond"/>
              </a:rPr>
              <a:t>S</a:t>
            </a:r>
            <a:endParaRPr sz="4000">
              <a:latin typeface="Garamond"/>
              <a:cs typeface="Garamond"/>
            </a:endParaRPr>
          </a:p>
        </p:txBody>
      </p:sp>
      <p:sp>
        <p:nvSpPr>
          <p:cNvPr id="222" name="object 222"/>
          <p:cNvSpPr txBox="1"/>
          <p:nvPr/>
        </p:nvSpPr>
        <p:spPr>
          <a:xfrm>
            <a:off x="876300" y="1687968"/>
            <a:ext cx="5866542" cy="254000"/>
          </a:xfrm>
          <a:prstGeom prst="rect">
            <a:avLst/>
          </a:prstGeom>
        </p:spPr>
        <p:txBody>
          <a:bodyPr wrap="square" lIns="0" tIns="0" rIns="0" bIns="0" rtlCol="0">
            <a:noAutofit/>
          </a:bodyPr>
          <a:lstStyle/>
          <a:p>
            <a:pPr marL="12700">
              <a:lnSpc>
                <a:spcPts val="1955"/>
              </a:lnSpc>
              <a:spcBef>
                <a:spcPts val="97"/>
              </a:spcBef>
            </a:pPr>
            <a:r>
              <a:rPr sz="2700" spc="0" baseline="3292" dirty="0" smtClean="0">
                <a:solidFill>
                  <a:srgbClr val="FFFFFF"/>
                </a:solidFill>
                <a:latin typeface="Garamond"/>
                <a:cs typeface="Garamond"/>
              </a:rPr>
              <a:t>N</a:t>
            </a:r>
            <a:r>
              <a:rPr sz="2700" spc="-9" baseline="3292" dirty="0" smtClean="0">
                <a:solidFill>
                  <a:srgbClr val="FFFFFF"/>
                </a:solidFill>
                <a:latin typeface="Garamond"/>
                <a:cs typeface="Garamond"/>
              </a:rPr>
              <a:t>e</a:t>
            </a:r>
            <a:r>
              <a:rPr sz="2700" spc="-4" baseline="3292" dirty="0" smtClean="0">
                <a:solidFill>
                  <a:srgbClr val="FFFFFF"/>
                </a:solidFill>
                <a:latin typeface="Garamond"/>
                <a:cs typeface="Garamond"/>
              </a:rPr>
              <a:t>v</a:t>
            </a:r>
            <a:r>
              <a:rPr sz="2700" spc="-9" baseline="3292" dirty="0" smtClean="0">
                <a:solidFill>
                  <a:srgbClr val="FFFFFF"/>
                </a:solidFill>
                <a:latin typeface="Garamond"/>
                <a:cs typeface="Garamond"/>
              </a:rPr>
              <a:t>e</a:t>
            </a:r>
            <a:r>
              <a:rPr sz="2700" spc="0" baseline="3292" dirty="0" smtClean="0">
                <a:solidFill>
                  <a:srgbClr val="FFFFFF"/>
                </a:solidFill>
                <a:latin typeface="Garamond"/>
                <a:cs typeface="Garamond"/>
              </a:rPr>
              <a:t>r</a:t>
            </a:r>
            <a:r>
              <a:rPr sz="2700" spc="-27" baseline="3292" dirty="0" smtClean="0">
                <a:solidFill>
                  <a:srgbClr val="FFFFFF"/>
                </a:solidFill>
                <a:latin typeface="Garamond"/>
                <a:cs typeface="Garamond"/>
              </a:rPr>
              <a:t> </a:t>
            </a:r>
            <a:r>
              <a:rPr sz="2700" spc="-9" baseline="3292" dirty="0" smtClean="0">
                <a:solidFill>
                  <a:srgbClr val="FFFFFF"/>
                </a:solidFill>
                <a:latin typeface="Garamond"/>
                <a:cs typeface="Garamond"/>
              </a:rPr>
              <a:t>e</a:t>
            </a:r>
            <a:r>
              <a:rPr sz="2700" spc="9" baseline="3292" dirty="0" smtClean="0">
                <a:solidFill>
                  <a:srgbClr val="FFFFFF"/>
                </a:solidFill>
                <a:latin typeface="Garamond"/>
                <a:cs typeface="Garamond"/>
              </a:rPr>
              <a:t>n</a:t>
            </a:r>
            <a:r>
              <a:rPr sz="2700" spc="4" baseline="3292" dirty="0" smtClean="0">
                <a:solidFill>
                  <a:srgbClr val="FFFFFF"/>
                </a:solidFill>
                <a:latin typeface="Garamond"/>
                <a:cs typeface="Garamond"/>
              </a:rPr>
              <a:t>t</a:t>
            </a:r>
            <a:r>
              <a:rPr sz="2700" spc="-9" baseline="3292" dirty="0" smtClean="0">
                <a:solidFill>
                  <a:srgbClr val="FFFFFF"/>
                </a:solidFill>
                <a:latin typeface="Garamond"/>
                <a:cs typeface="Garamond"/>
              </a:rPr>
              <a:t>e</a:t>
            </a:r>
            <a:r>
              <a:rPr sz="2700" spc="0" baseline="3292" dirty="0" smtClean="0">
                <a:solidFill>
                  <a:srgbClr val="FFFFFF"/>
                </a:solidFill>
                <a:latin typeface="Garamond"/>
                <a:cs typeface="Garamond"/>
              </a:rPr>
              <a:t>r</a:t>
            </a:r>
            <a:r>
              <a:rPr sz="2700" spc="-10" baseline="3292" dirty="0" smtClean="0">
                <a:solidFill>
                  <a:srgbClr val="FFFFFF"/>
                </a:solidFill>
                <a:latin typeface="Garamond"/>
                <a:cs typeface="Garamond"/>
              </a:rPr>
              <a:t> </a:t>
            </a:r>
            <a:r>
              <a:rPr sz="2700" spc="0" baseline="3292" dirty="0" smtClean="0">
                <a:solidFill>
                  <a:srgbClr val="FFFFFF"/>
                </a:solidFill>
                <a:latin typeface="Garamond"/>
                <a:cs typeface="Garamond"/>
              </a:rPr>
              <a:t>a</a:t>
            </a:r>
            <a:r>
              <a:rPr sz="2700" spc="9" baseline="3292" dirty="0" smtClean="0">
                <a:solidFill>
                  <a:srgbClr val="FFFFFF"/>
                </a:solidFill>
                <a:latin typeface="Garamond"/>
                <a:cs typeface="Garamond"/>
              </a:rPr>
              <a:t> </a:t>
            </a:r>
            <a:r>
              <a:rPr sz="2700" spc="0" baseline="3292" dirty="0" smtClean="0">
                <a:solidFill>
                  <a:srgbClr val="FFFFFF"/>
                </a:solidFill>
                <a:latin typeface="Garamond"/>
                <a:cs typeface="Garamond"/>
              </a:rPr>
              <a:t>labor</a:t>
            </a:r>
            <a:r>
              <a:rPr sz="2700" spc="4" baseline="3292" dirty="0" smtClean="0">
                <a:solidFill>
                  <a:srgbClr val="FFFFFF"/>
                </a:solidFill>
                <a:latin typeface="Garamond"/>
                <a:cs typeface="Garamond"/>
              </a:rPr>
              <a:t>a</a:t>
            </a:r>
            <a:r>
              <a:rPr sz="2700" spc="-4" baseline="3292" dirty="0" smtClean="0">
                <a:solidFill>
                  <a:srgbClr val="FFFFFF"/>
                </a:solidFill>
                <a:latin typeface="Garamond"/>
                <a:cs typeface="Garamond"/>
              </a:rPr>
              <a:t>t</a:t>
            </a:r>
            <a:r>
              <a:rPr sz="2700" spc="9" baseline="3292" dirty="0" smtClean="0">
                <a:solidFill>
                  <a:srgbClr val="FFFFFF"/>
                </a:solidFill>
                <a:latin typeface="Garamond"/>
                <a:cs typeface="Garamond"/>
              </a:rPr>
              <a:t>o</a:t>
            </a:r>
            <a:r>
              <a:rPr sz="2700" spc="0" baseline="3292" dirty="0" smtClean="0">
                <a:solidFill>
                  <a:srgbClr val="FFFFFF"/>
                </a:solidFill>
                <a:latin typeface="Garamond"/>
                <a:cs typeface="Garamond"/>
              </a:rPr>
              <a:t>ry</a:t>
            </a:r>
            <a:r>
              <a:rPr sz="2700" spc="-5" baseline="3292" dirty="0" smtClean="0">
                <a:solidFill>
                  <a:srgbClr val="FFFFFF"/>
                </a:solidFill>
                <a:latin typeface="Garamond"/>
                <a:cs typeface="Garamond"/>
              </a:rPr>
              <a:t> </a:t>
            </a:r>
            <a:r>
              <a:rPr sz="2700" spc="-9" baseline="3292" dirty="0" smtClean="0">
                <a:solidFill>
                  <a:srgbClr val="FFFFFF"/>
                </a:solidFill>
                <a:latin typeface="Garamond"/>
                <a:cs typeface="Garamond"/>
              </a:rPr>
              <a:t>u</a:t>
            </a:r>
            <a:r>
              <a:rPr sz="2700" spc="9" baseline="3292" dirty="0" smtClean="0">
                <a:solidFill>
                  <a:srgbClr val="FFFFFF"/>
                </a:solidFill>
                <a:latin typeface="Garamond"/>
                <a:cs typeface="Garamond"/>
              </a:rPr>
              <a:t>n</a:t>
            </a:r>
            <a:r>
              <a:rPr sz="2700" spc="0" baseline="3292" dirty="0" smtClean="0">
                <a:solidFill>
                  <a:srgbClr val="FFFFFF"/>
                </a:solidFill>
                <a:latin typeface="Garamond"/>
                <a:cs typeface="Garamond"/>
              </a:rPr>
              <a:t>l</a:t>
            </a:r>
            <a:r>
              <a:rPr sz="2700" spc="-9" baseline="3292" dirty="0" smtClean="0">
                <a:solidFill>
                  <a:srgbClr val="FFFFFF"/>
                </a:solidFill>
                <a:latin typeface="Garamond"/>
                <a:cs typeface="Garamond"/>
              </a:rPr>
              <a:t>e</a:t>
            </a:r>
            <a:r>
              <a:rPr sz="2700" spc="0" baseline="3292" dirty="0" smtClean="0">
                <a:solidFill>
                  <a:srgbClr val="FFFFFF"/>
                </a:solidFill>
                <a:latin typeface="Garamond"/>
                <a:cs typeface="Garamond"/>
              </a:rPr>
              <a:t>ss</a:t>
            </a:r>
            <a:r>
              <a:rPr sz="2700" spc="-19" baseline="3292" dirty="0" smtClean="0">
                <a:solidFill>
                  <a:srgbClr val="FFFFFF"/>
                </a:solidFill>
                <a:latin typeface="Garamond"/>
                <a:cs typeface="Garamond"/>
              </a:rPr>
              <a:t> </a:t>
            </a:r>
            <a:r>
              <a:rPr sz="2700" spc="-4" baseline="3292" dirty="0" smtClean="0">
                <a:solidFill>
                  <a:srgbClr val="FFFFFF"/>
                </a:solidFill>
                <a:latin typeface="Garamond"/>
                <a:cs typeface="Garamond"/>
              </a:rPr>
              <a:t>g</a:t>
            </a:r>
            <a:r>
              <a:rPr sz="2700" spc="0" baseline="3292" dirty="0" smtClean="0">
                <a:solidFill>
                  <a:srgbClr val="FFFFFF"/>
                </a:solidFill>
                <a:latin typeface="Garamond"/>
                <a:cs typeface="Garamond"/>
              </a:rPr>
              <a:t>i</a:t>
            </a:r>
            <a:r>
              <a:rPr sz="2700" spc="-4" baseline="3292" dirty="0" smtClean="0">
                <a:solidFill>
                  <a:srgbClr val="FFFFFF"/>
                </a:solidFill>
                <a:latin typeface="Garamond"/>
                <a:cs typeface="Garamond"/>
              </a:rPr>
              <a:t>v</a:t>
            </a:r>
            <a:r>
              <a:rPr sz="2700" spc="-9" baseline="3292" dirty="0" smtClean="0">
                <a:solidFill>
                  <a:srgbClr val="FFFFFF"/>
                </a:solidFill>
                <a:latin typeface="Garamond"/>
                <a:cs typeface="Garamond"/>
              </a:rPr>
              <a:t>e</a:t>
            </a:r>
            <a:r>
              <a:rPr sz="2700" spc="0" baseline="3292" dirty="0" smtClean="0">
                <a:solidFill>
                  <a:srgbClr val="FFFFFF"/>
                </a:solidFill>
                <a:latin typeface="Garamond"/>
                <a:cs typeface="Garamond"/>
              </a:rPr>
              <a:t>n</a:t>
            </a:r>
            <a:r>
              <a:rPr sz="2700" spc="-13" baseline="3292" dirty="0" smtClean="0">
                <a:solidFill>
                  <a:srgbClr val="FFFFFF"/>
                </a:solidFill>
                <a:latin typeface="Garamond"/>
                <a:cs typeface="Garamond"/>
              </a:rPr>
              <a:t> </a:t>
            </a:r>
            <a:r>
              <a:rPr sz="2700" spc="9" baseline="3292" dirty="0" smtClean="0">
                <a:solidFill>
                  <a:srgbClr val="FFFFFF"/>
                </a:solidFill>
                <a:latin typeface="Garamond"/>
                <a:cs typeface="Garamond"/>
              </a:rPr>
              <a:t>p</a:t>
            </a:r>
            <a:r>
              <a:rPr sz="2700" spc="-9" baseline="3292" dirty="0" smtClean="0">
                <a:solidFill>
                  <a:srgbClr val="FFFFFF"/>
                </a:solidFill>
                <a:latin typeface="Garamond"/>
                <a:cs typeface="Garamond"/>
              </a:rPr>
              <a:t>e</a:t>
            </a:r>
            <a:r>
              <a:rPr sz="2700" spc="0" baseline="3292" dirty="0" smtClean="0">
                <a:solidFill>
                  <a:srgbClr val="FFFFFF"/>
                </a:solidFill>
                <a:latin typeface="Garamond"/>
                <a:cs typeface="Garamond"/>
              </a:rPr>
              <a:t>rmission</a:t>
            </a:r>
            <a:r>
              <a:rPr sz="2700" spc="-10" baseline="3292" dirty="0" smtClean="0">
                <a:solidFill>
                  <a:srgbClr val="FFFFFF"/>
                </a:solidFill>
                <a:latin typeface="Garamond"/>
                <a:cs typeface="Garamond"/>
              </a:rPr>
              <a:t> </a:t>
            </a:r>
            <a:r>
              <a:rPr sz="2700" spc="9" baseline="3292" dirty="0" smtClean="0">
                <a:solidFill>
                  <a:srgbClr val="FFFFFF"/>
                </a:solidFill>
                <a:latin typeface="Garamond"/>
                <a:cs typeface="Garamond"/>
              </a:rPr>
              <a:t>b</a:t>
            </a:r>
            <a:r>
              <a:rPr sz="2700" spc="0" baseline="3292" dirty="0" smtClean="0">
                <a:solidFill>
                  <a:srgbClr val="FFFFFF"/>
                </a:solidFill>
                <a:latin typeface="Garamond"/>
                <a:cs typeface="Garamond"/>
              </a:rPr>
              <a:t>y</a:t>
            </a:r>
            <a:r>
              <a:rPr sz="2700" spc="-7" baseline="3292" dirty="0" smtClean="0">
                <a:solidFill>
                  <a:srgbClr val="FFFFFF"/>
                </a:solidFill>
                <a:latin typeface="Garamond"/>
                <a:cs typeface="Garamond"/>
              </a:rPr>
              <a:t> </a:t>
            </a:r>
            <a:r>
              <a:rPr sz="2700" spc="-9" baseline="3292" dirty="0" smtClean="0">
                <a:solidFill>
                  <a:srgbClr val="FFFFFF"/>
                </a:solidFill>
                <a:latin typeface="Garamond"/>
                <a:cs typeface="Garamond"/>
              </a:rPr>
              <a:t>y</a:t>
            </a:r>
            <a:r>
              <a:rPr sz="2700" spc="0" baseline="3292" dirty="0" smtClean="0">
                <a:solidFill>
                  <a:srgbClr val="FFFFFF"/>
                </a:solidFill>
                <a:latin typeface="Garamond"/>
                <a:cs typeface="Garamond"/>
              </a:rPr>
              <a:t>our</a:t>
            </a:r>
            <a:r>
              <a:rPr sz="2700" spc="-2" baseline="3292" dirty="0" smtClean="0">
                <a:solidFill>
                  <a:srgbClr val="FFFFFF"/>
                </a:solidFill>
                <a:latin typeface="Garamond"/>
                <a:cs typeface="Garamond"/>
              </a:rPr>
              <a:t> </a:t>
            </a:r>
            <a:r>
              <a:rPr sz="2700" spc="-4" baseline="3292" dirty="0" smtClean="0">
                <a:solidFill>
                  <a:srgbClr val="FFFFFF"/>
                </a:solidFill>
                <a:latin typeface="Garamond"/>
                <a:cs typeface="Garamond"/>
              </a:rPr>
              <a:t>t</a:t>
            </a:r>
            <a:r>
              <a:rPr sz="2700" spc="0" baseline="3292" dirty="0" smtClean="0">
                <a:solidFill>
                  <a:srgbClr val="FFFFFF"/>
                </a:solidFill>
                <a:latin typeface="Garamond"/>
                <a:cs typeface="Garamond"/>
              </a:rPr>
              <a:t>ea</a:t>
            </a:r>
            <a:r>
              <a:rPr sz="2700" spc="-9" baseline="3292" dirty="0" smtClean="0">
                <a:solidFill>
                  <a:srgbClr val="FFFFFF"/>
                </a:solidFill>
                <a:latin typeface="Garamond"/>
                <a:cs typeface="Garamond"/>
              </a:rPr>
              <a:t>c</a:t>
            </a:r>
            <a:r>
              <a:rPr sz="2700" spc="9" baseline="3292" dirty="0" smtClean="0">
                <a:solidFill>
                  <a:srgbClr val="FFFFFF"/>
                </a:solidFill>
                <a:latin typeface="Garamond"/>
                <a:cs typeface="Garamond"/>
              </a:rPr>
              <a:t>h</a:t>
            </a:r>
            <a:r>
              <a:rPr sz="2700" spc="-9" baseline="3292" dirty="0" smtClean="0">
                <a:solidFill>
                  <a:srgbClr val="FFFFFF"/>
                </a:solidFill>
                <a:latin typeface="Garamond"/>
                <a:cs typeface="Garamond"/>
              </a:rPr>
              <a:t>e</a:t>
            </a:r>
            <a:r>
              <a:rPr sz="2700" spc="0" baseline="3292" dirty="0" smtClean="0">
                <a:solidFill>
                  <a:srgbClr val="FFFFFF"/>
                </a:solidFill>
                <a:latin typeface="Garamond"/>
                <a:cs typeface="Garamond"/>
              </a:rPr>
              <a:t>r.</a:t>
            </a:r>
            <a:endParaRPr sz="1800">
              <a:latin typeface="Garamond"/>
              <a:cs typeface="Garamond"/>
            </a:endParaRPr>
          </a:p>
        </p:txBody>
      </p:sp>
      <p:sp>
        <p:nvSpPr>
          <p:cNvPr id="223" name="object 223"/>
          <p:cNvSpPr txBox="1"/>
          <p:nvPr/>
        </p:nvSpPr>
        <p:spPr>
          <a:xfrm>
            <a:off x="534669" y="1700609"/>
            <a:ext cx="184149" cy="185419"/>
          </a:xfrm>
          <a:prstGeom prst="rect">
            <a:avLst/>
          </a:prstGeom>
        </p:spPr>
        <p:txBody>
          <a:bodyPr wrap="square" lIns="0" tIns="0" rIns="0" bIns="0" rtlCol="0">
            <a:noAutofit/>
          </a:bodyPr>
          <a:lstStyle/>
          <a:p>
            <a:pPr marL="12700">
              <a:lnSpc>
                <a:spcPts val="1315"/>
              </a:lnSpc>
              <a:spcBef>
                <a:spcPts val="65"/>
              </a:spcBef>
            </a:pPr>
            <a:r>
              <a:rPr sz="1250" spc="306" dirty="0" smtClean="0">
                <a:solidFill>
                  <a:srgbClr val="FFCC00"/>
                </a:solidFill>
                <a:latin typeface="Symbol"/>
                <a:cs typeface="Symbol"/>
              </a:rPr>
              <a:t></a:t>
            </a:r>
            <a:endParaRPr sz="1250">
              <a:latin typeface="Symbol"/>
              <a:cs typeface="Symbol"/>
            </a:endParaRPr>
          </a:p>
        </p:txBody>
      </p:sp>
      <p:sp>
        <p:nvSpPr>
          <p:cNvPr id="224" name="object 224"/>
          <p:cNvSpPr txBox="1"/>
          <p:nvPr/>
        </p:nvSpPr>
        <p:spPr>
          <a:xfrm>
            <a:off x="876300" y="2019438"/>
            <a:ext cx="2174538" cy="254000"/>
          </a:xfrm>
          <a:prstGeom prst="rect">
            <a:avLst/>
          </a:prstGeom>
        </p:spPr>
        <p:txBody>
          <a:bodyPr wrap="square" lIns="0" tIns="0" rIns="0" bIns="0" rtlCol="0">
            <a:noAutofit/>
          </a:bodyPr>
          <a:lstStyle/>
          <a:p>
            <a:pPr marL="12700">
              <a:lnSpc>
                <a:spcPts val="1955"/>
              </a:lnSpc>
              <a:spcBef>
                <a:spcPts val="97"/>
              </a:spcBef>
            </a:pPr>
            <a:r>
              <a:rPr sz="2700" spc="0" baseline="3292" dirty="0" smtClean="0">
                <a:solidFill>
                  <a:srgbClr val="FFFFFF"/>
                </a:solidFill>
                <a:latin typeface="Garamond"/>
                <a:cs typeface="Garamond"/>
              </a:rPr>
              <a:t>No</a:t>
            </a:r>
            <a:r>
              <a:rPr sz="2700" spc="-3" baseline="3292" dirty="0" smtClean="0">
                <a:solidFill>
                  <a:srgbClr val="FFFFFF"/>
                </a:solidFill>
                <a:latin typeface="Garamond"/>
                <a:cs typeface="Garamond"/>
              </a:rPr>
              <a:t> </a:t>
            </a:r>
            <a:r>
              <a:rPr sz="2700" spc="0" baseline="3292" dirty="0" smtClean="0">
                <a:solidFill>
                  <a:srgbClr val="FFFFFF"/>
                </a:solidFill>
                <a:latin typeface="Garamond"/>
                <a:cs typeface="Garamond"/>
              </a:rPr>
              <a:t>runn</a:t>
            </a:r>
            <a:r>
              <a:rPr sz="2700" spc="-4" baseline="3292" dirty="0" smtClean="0">
                <a:solidFill>
                  <a:srgbClr val="FFFFFF"/>
                </a:solidFill>
                <a:latin typeface="Garamond"/>
                <a:cs typeface="Garamond"/>
              </a:rPr>
              <a:t>i</a:t>
            </a:r>
            <a:r>
              <a:rPr sz="2700" spc="0" baseline="3292" dirty="0" smtClean="0">
                <a:solidFill>
                  <a:srgbClr val="FFFFFF"/>
                </a:solidFill>
                <a:latin typeface="Garamond"/>
                <a:cs typeface="Garamond"/>
              </a:rPr>
              <a:t>ng </a:t>
            </a:r>
            <a:r>
              <a:rPr sz="2700" spc="9" baseline="3292" dirty="0" smtClean="0">
                <a:solidFill>
                  <a:srgbClr val="FFFFFF"/>
                </a:solidFill>
                <a:latin typeface="Garamond"/>
                <a:cs typeface="Garamond"/>
              </a:rPr>
              <a:t>o</a:t>
            </a:r>
            <a:r>
              <a:rPr sz="2700" spc="0" baseline="3292" dirty="0" smtClean="0">
                <a:solidFill>
                  <a:srgbClr val="FFFFFF"/>
                </a:solidFill>
                <a:latin typeface="Garamond"/>
                <a:cs typeface="Garamond"/>
              </a:rPr>
              <a:t>r </a:t>
            </a:r>
            <a:r>
              <a:rPr sz="2700" spc="9" baseline="3292" dirty="0" smtClean="0">
                <a:solidFill>
                  <a:srgbClr val="FFFFFF"/>
                </a:solidFill>
                <a:latin typeface="Garamond"/>
                <a:cs typeface="Garamond"/>
              </a:rPr>
              <a:t>p</a:t>
            </a:r>
            <a:r>
              <a:rPr sz="2700" spc="-9" baseline="3292" dirty="0" smtClean="0">
                <a:solidFill>
                  <a:srgbClr val="FFFFFF"/>
                </a:solidFill>
                <a:latin typeface="Garamond"/>
                <a:cs typeface="Garamond"/>
              </a:rPr>
              <a:t>u</a:t>
            </a:r>
            <a:r>
              <a:rPr sz="2700" spc="0" baseline="3292" dirty="0" smtClean="0">
                <a:solidFill>
                  <a:srgbClr val="FFFFFF"/>
                </a:solidFill>
                <a:latin typeface="Garamond"/>
                <a:cs typeface="Garamond"/>
              </a:rPr>
              <a:t>s</a:t>
            </a:r>
            <a:r>
              <a:rPr sz="2700" spc="9" baseline="3292" dirty="0" smtClean="0">
                <a:solidFill>
                  <a:srgbClr val="FFFFFF"/>
                </a:solidFill>
                <a:latin typeface="Garamond"/>
                <a:cs typeface="Garamond"/>
              </a:rPr>
              <a:t>h</a:t>
            </a:r>
            <a:r>
              <a:rPr sz="2700" spc="0" baseline="3292" dirty="0" smtClean="0">
                <a:solidFill>
                  <a:srgbClr val="FFFFFF"/>
                </a:solidFill>
                <a:latin typeface="Garamond"/>
                <a:cs typeface="Garamond"/>
              </a:rPr>
              <a:t>in</a:t>
            </a:r>
            <a:r>
              <a:rPr sz="2700" spc="-4" baseline="3292" dirty="0" smtClean="0">
                <a:solidFill>
                  <a:srgbClr val="FFFFFF"/>
                </a:solidFill>
                <a:latin typeface="Garamond"/>
                <a:cs typeface="Garamond"/>
              </a:rPr>
              <a:t>g</a:t>
            </a:r>
            <a:r>
              <a:rPr sz="2700" spc="0" baseline="3292" dirty="0" smtClean="0">
                <a:solidFill>
                  <a:srgbClr val="FFFFFF"/>
                </a:solidFill>
                <a:latin typeface="Garamond"/>
                <a:cs typeface="Garamond"/>
              </a:rPr>
              <a:t>.</a:t>
            </a:r>
            <a:endParaRPr sz="1800">
              <a:latin typeface="Garamond"/>
              <a:cs typeface="Garamond"/>
            </a:endParaRPr>
          </a:p>
        </p:txBody>
      </p:sp>
      <p:sp>
        <p:nvSpPr>
          <p:cNvPr id="225" name="object 225"/>
          <p:cNvSpPr txBox="1"/>
          <p:nvPr/>
        </p:nvSpPr>
        <p:spPr>
          <a:xfrm>
            <a:off x="534669" y="2030809"/>
            <a:ext cx="184149" cy="185419"/>
          </a:xfrm>
          <a:prstGeom prst="rect">
            <a:avLst/>
          </a:prstGeom>
        </p:spPr>
        <p:txBody>
          <a:bodyPr wrap="square" lIns="0" tIns="0" rIns="0" bIns="0" rtlCol="0">
            <a:noAutofit/>
          </a:bodyPr>
          <a:lstStyle/>
          <a:p>
            <a:pPr marL="12700">
              <a:lnSpc>
                <a:spcPts val="1315"/>
              </a:lnSpc>
              <a:spcBef>
                <a:spcPts val="65"/>
              </a:spcBef>
            </a:pPr>
            <a:r>
              <a:rPr sz="1250" spc="306" dirty="0" smtClean="0">
                <a:solidFill>
                  <a:srgbClr val="FFCC00"/>
                </a:solidFill>
                <a:latin typeface="Symbol"/>
                <a:cs typeface="Symbol"/>
              </a:rPr>
              <a:t></a:t>
            </a:r>
            <a:endParaRPr sz="1250">
              <a:latin typeface="Symbol"/>
              <a:cs typeface="Symbol"/>
            </a:endParaRPr>
          </a:p>
        </p:txBody>
      </p:sp>
      <p:sp>
        <p:nvSpPr>
          <p:cNvPr id="226" name="object 226"/>
          <p:cNvSpPr txBox="1"/>
          <p:nvPr/>
        </p:nvSpPr>
        <p:spPr>
          <a:xfrm>
            <a:off x="933450" y="2349638"/>
            <a:ext cx="3483844" cy="254000"/>
          </a:xfrm>
          <a:prstGeom prst="rect">
            <a:avLst/>
          </a:prstGeom>
        </p:spPr>
        <p:txBody>
          <a:bodyPr wrap="square" lIns="0" tIns="0" rIns="0" bIns="0" rtlCol="0">
            <a:noAutofit/>
          </a:bodyPr>
          <a:lstStyle/>
          <a:p>
            <a:pPr marL="12700">
              <a:lnSpc>
                <a:spcPts val="1955"/>
              </a:lnSpc>
              <a:spcBef>
                <a:spcPts val="97"/>
              </a:spcBef>
            </a:pPr>
            <a:r>
              <a:rPr sz="2700" spc="0" baseline="3292" dirty="0" smtClean="0">
                <a:solidFill>
                  <a:srgbClr val="FFFFFF"/>
                </a:solidFill>
                <a:latin typeface="Garamond"/>
                <a:cs typeface="Garamond"/>
              </a:rPr>
              <a:t>Ke</a:t>
            </a:r>
            <a:r>
              <a:rPr sz="2700" spc="-9" baseline="3292" dirty="0" smtClean="0">
                <a:solidFill>
                  <a:srgbClr val="FFFFFF"/>
                </a:solidFill>
                <a:latin typeface="Garamond"/>
                <a:cs typeface="Garamond"/>
              </a:rPr>
              <a:t>e</a:t>
            </a:r>
            <a:r>
              <a:rPr sz="2700" spc="0" baseline="3292" dirty="0" smtClean="0">
                <a:solidFill>
                  <a:srgbClr val="FFFFFF"/>
                </a:solidFill>
                <a:latin typeface="Garamond"/>
                <a:cs typeface="Garamond"/>
              </a:rPr>
              <a:t>p</a:t>
            </a:r>
            <a:r>
              <a:rPr sz="2700" spc="-18" baseline="3292" dirty="0" smtClean="0">
                <a:solidFill>
                  <a:srgbClr val="FFFFFF"/>
                </a:solidFill>
                <a:latin typeface="Garamond"/>
                <a:cs typeface="Garamond"/>
              </a:rPr>
              <a:t> </a:t>
            </a:r>
            <a:r>
              <a:rPr sz="2700" spc="4" baseline="3292" dirty="0" smtClean="0">
                <a:solidFill>
                  <a:srgbClr val="FFFFFF"/>
                </a:solidFill>
                <a:latin typeface="Garamond"/>
                <a:cs typeface="Garamond"/>
              </a:rPr>
              <a:t>t</a:t>
            </a:r>
            <a:r>
              <a:rPr sz="2700" spc="0" baseline="3292" dirty="0" smtClean="0">
                <a:solidFill>
                  <a:srgbClr val="FFFFFF"/>
                </a:solidFill>
                <a:latin typeface="Garamond"/>
                <a:cs typeface="Garamond"/>
              </a:rPr>
              <a:t>he</a:t>
            </a:r>
            <a:r>
              <a:rPr sz="2700" spc="-21" baseline="3292" dirty="0" smtClean="0">
                <a:solidFill>
                  <a:srgbClr val="FFFFFF"/>
                </a:solidFill>
                <a:latin typeface="Garamond"/>
                <a:cs typeface="Garamond"/>
              </a:rPr>
              <a:t> </a:t>
            </a:r>
            <a:r>
              <a:rPr sz="2700" spc="0" baseline="3292" dirty="0" smtClean="0">
                <a:solidFill>
                  <a:srgbClr val="FFFFFF"/>
                </a:solidFill>
                <a:latin typeface="Garamond"/>
                <a:cs typeface="Garamond"/>
              </a:rPr>
              <a:t>f</a:t>
            </a:r>
            <a:r>
              <a:rPr sz="2700" spc="-4" baseline="3292" dirty="0" smtClean="0">
                <a:solidFill>
                  <a:srgbClr val="FFFFFF"/>
                </a:solidFill>
                <a:latin typeface="Garamond"/>
                <a:cs typeface="Garamond"/>
              </a:rPr>
              <a:t>l</a:t>
            </a:r>
            <a:r>
              <a:rPr sz="2700" spc="0" baseline="3292" dirty="0" smtClean="0">
                <a:solidFill>
                  <a:srgbClr val="FFFFFF"/>
                </a:solidFill>
                <a:latin typeface="Garamond"/>
                <a:cs typeface="Garamond"/>
              </a:rPr>
              <a:t>o</a:t>
            </a:r>
            <a:r>
              <a:rPr sz="2700" spc="9" baseline="3292" dirty="0" smtClean="0">
                <a:solidFill>
                  <a:srgbClr val="FFFFFF"/>
                </a:solidFill>
                <a:latin typeface="Garamond"/>
                <a:cs typeface="Garamond"/>
              </a:rPr>
              <a:t>o</a:t>
            </a:r>
            <a:r>
              <a:rPr sz="2700" spc="0" baseline="3292" dirty="0" smtClean="0">
                <a:solidFill>
                  <a:srgbClr val="FFFFFF"/>
                </a:solidFill>
                <a:latin typeface="Garamond"/>
                <a:cs typeface="Garamond"/>
              </a:rPr>
              <a:t>r</a:t>
            </a:r>
            <a:r>
              <a:rPr sz="2700" spc="-9" baseline="3292" dirty="0" smtClean="0">
                <a:solidFill>
                  <a:srgbClr val="FFFFFF"/>
                </a:solidFill>
                <a:latin typeface="Garamond"/>
                <a:cs typeface="Garamond"/>
              </a:rPr>
              <a:t> </a:t>
            </a:r>
            <a:r>
              <a:rPr sz="2700" spc="0" baseline="3292" dirty="0" smtClean="0">
                <a:solidFill>
                  <a:srgbClr val="FFFFFF"/>
                </a:solidFill>
                <a:latin typeface="Garamond"/>
                <a:cs typeface="Garamond"/>
              </a:rPr>
              <a:t>a</a:t>
            </a:r>
            <a:r>
              <a:rPr sz="2700" spc="9" baseline="3292" dirty="0" smtClean="0">
                <a:solidFill>
                  <a:srgbClr val="FFFFFF"/>
                </a:solidFill>
                <a:latin typeface="Garamond"/>
                <a:cs typeface="Garamond"/>
              </a:rPr>
              <a:t>n</a:t>
            </a:r>
            <a:r>
              <a:rPr sz="2700" spc="0" baseline="3292" dirty="0" smtClean="0">
                <a:solidFill>
                  <a:srgbClr val="FFFFFF"/>
                </a:solidFill>
                <a:latin typeface="Garamond"/>
                <a:cs typeface="Garamond"/>
              </a:rPr>
              <a:t>d </a:t>
            </a:r>
            <a:r>
              <a:rPr sz="2700" spc="9" baseline="3292" dirty="0" smtClean="0">
                <a:solidFill>
                  <a:srgbClr val="FFFFFF"/>
                </a:solidFill>
                <a:latin typeface="Garamond"/>
                <a:cs typeface="Garamond"/>
              </a:rPr>
              <a:t>p</a:t>
            </a:r>
            <a:r>
              <a:rPr sz="2700" spc="0" baseline="3292" dirty="0" smtClean="0">
                <a:solidFill>
                  <a:srgbClr val="FFFFFF"/>
                </a:solidFill>
                <a:latin typeface="Garamond"/>
                <a:cs typeface="Garamond"/>
              </a:rPr>
              <a:t>assage</a:t>
            </a:r>
            <a:r>
              <a:rPr sz="2700" spc="-37" baseline="3292" dirty="0" smtClean="0">
                <a:solidFill>
                  <a:srgbClr val="FFFFFF"/>
                </a:solidFill>
                <a:latin typeface="Garamond"/>
                <a:cs typeface="Garamond"/>
              </a:rPr>
              <a:t> </a:t>
            </a:r>
            <a:r>
              <a:rPr sz="2700" spc="9" baseline="3292" dirty="0" smtClean="0">
                <a:solidFill>
                  <a:srgbClr val="FFFFFF"/>
                </a:solidFill>
                <a:latin typeface="Garamond"/>
                <a:cs typeface="Garamond"/>
              </a:rPr>
              <a:t>w</a:t>
            </a:r>
            <a:r>
              <a:rPr sz="2700" spc="0" baseline="3292" dirty="0" smtClean="0">
                <a:solidFill>
                  <a:srgbClr val="FFFFFF"/>
                </a:solidFill>
                <a:latin typeface="Garamond"/>
                <a:cs typeface="Garamond"/>
              </a:rPr>
              <a:t>a</a:t>
            </a:r>
            <a:r>
              <a:rPr sz="2700" spc="-9" baseline="3292" dirty="0" smtClean="0">
                <a:solidFill>
                  <a:srgbClr val="FFFFFF"/>
                </a:solidFill>
                <a:latin typeface="Garamond"/>
                <a:cs typeface="Garamond"/>
              </a:rPr>
              <a:t>y</a:t>
            </a:r>
            <a:r>
              <a:rPr sz="2700" spc="0" baseline="3292" dirty="0" smtClean="0">
                <a:solidFill>
                  <a:srgbClr val="FFFFFF"/>
                </a:solidFill>
                <a:latin typeface="Garamond"/>
                <a:cs typeface="Garamond"/>
              </a:rPr>
              <a:t>s</a:t>
            </a:r>
            <a:r>
              <a:rPr sz="2700" spc="-23" baseline="3292" dirty="0" smtClean="0">
                <a:solidFill>
                  <a:srgbClr val="FFFFFF"/>
                </a:solidFill>
                <a:latin typeface="Garamond"/>
                <a:cs typeface="Garamond"/>
              </a:rPr>
              <a:t> </a:t>
            </a:r>
            <a:r>
              <a:rPr sz="2700" spc="-9" baseline="3292" dirty="0" smtClean="0">
                <a:solidFill>
                  <a:srgbClr val="FFFFFF"/>
                </a:solidFill>
                <a:latin typeface="Garamond"/>
                <a:cs typeface="Garamond"/>
              </a:rPr>
              <a:t>c</a:t>
            </a:r>
            <a:r>
              <a:rPr sz="2700" spc="0" baseline="3292" dirty="0" smtClean="0">
                <a:solidFill>
                  <a:srgbClr val="FFFFFF"/>
                </a:solidFill>
                <a:latin typeface="Garamond"/>
                <a:cs typeface="Garamond"/>
              </a:rPr>
              <a:t>l</a:t>
            </a:r>
            <a:r>
              <a:rPr sz="2700" spc="-9" baseline="3292" dirty="0" smtClean="0">
                <a:solidFill>
                  <a:srgbClr val="FFFFFF"/>
                </a:solidFill>
                <a:latin typeface="Garamond"/>
                <a:cs typeface="Garamond"/>
              </a:rPr>
              <a:t>e</a:t>
            </a:r>
            <a:r>
              <a:rPr sz="2700" spc="4" baseline="3292" dirty="0" smtClean="0">
                <a:solidFill>
                  <a:srgbClr val="FFFFFF"/>
                </a:solidFill>
                <a:latin typeface="Garamond"/>
                <a:cs typeface="Garamond"/>
              </a:rPr>
              <a:t>a</a:t>
            </a:r>
            <a:r>
              <a:rPr sz="2700" spc="0" baseline="3292" dirty="0" smtClean="0">
                <a:solidFill>
                  <a:srgbClr val="FFFFFF"/>
                </a:solidFill>
                <a:latin typeface="Garamond"/>
                <a:cs typeface="Garamond"/>
              </a:rPr>
              <a:t>r.</a:t>
            </a:r>
            <a:endParaRPr sz="1800">
              <a:latin typeface="Garamond"/>
              <a:cs typeface="Garamond"/>
            </a:endParaRPr>
          </a:p>
        </p:txBody>
      </p:sp>
      <p:sp>
        <p:nvSpPr>
          <p:cNvPr id="227" name="object 227"/>
          <p:cNvSpPr txBox="1"/>
          <p:nvPr/>
        </p:nvSpPr>
        <p:spPr>
          <a:xfrm>
            <a:off x="534669" y="2362279"/>
            <a:ext cx="184149" cy="185419"/>
          </a:xfrm>
          <a:prstGeom prst="rect">
            <a:avLst/>
          </a:prstGeom>
        </p:spPr>
        <p:txBody>
          <a:bodyPr wrap="square" lIns="0" tIns="0" rIns="0" bIns="0" rtlCol="0">
            <a:noAutofit/>
          </a:bodyPr>
          <a:lstStyle/>
          <a:p>
            <a:pPr marL="12700">
              <a:lnSpc>
                <a:spcPts val="1315"/>
              </a:lnSpc>
              <a:spcBef>
                <a:spcPts val="65"/>
              </a:spcBef>
            </a:pPr>
            <a:r>
              <a:rPr sz="1250" spc="306" dirty="0" smtClean="0">
                <a:solidFill>
                  <a:srgbClr val="FFCC00"/>
                </a:solidFill>
                <a:latin typeface="Symbol"/>
                <a:cs typeface="Symbol"/>
              </a:rPr>
              <a:t></a:t>
            </a:r>
            <a:endParaRPr sz="1250">
              <a:latin typeface="Symbol"/>
              <a:cs typeface="Symbol"/>
            </a:endParaRPr>
          </a:p>
        </p:txBody>
      </p:sp>
      <p:sp>
        <p:nvSpPr>
          <p:cNvPr id="228" name="object 228"/>
          <p:cNvSpPr txBox="1"/>
          <p:nvPr/>
        </p:nvSpPr>
        <p:spPr>
          <a:xfrm>
            <a:off x="933450" y="2681108"/>
            <a:ext cx="3346342" cy="254000"/>
          </a:xfrm>
          <a:prstGeom prst="rect">
            <a:avLst/>
          </a:prstGeom>
        </p:spPr>
        <p:txBody>
          <a:bodyPr wrap="square" lIns="0" tIns="0" rIns="0" bIns="0" rtlCol="0">
            <a:noAutofit/>
          </a:bodyPr>
          <a:lstStyle/>
          <a:p>
            <a:pPr marL="12700">
              <a:lnSpc>
                <a:spcPts val="1955"/>
              </a:lnSpc>
              <a:spcBef>
                <a:spcPts val="97"/>
              </a:spcBef>
            </a:pPr>
            <a:r>
              <a:rPr sz="2700" spc="0" baseline="3292" dirty="0" smtClean="0">
                <a:solidFill>
                  <a:srgbClr val="FFFFFF"/>
                </a:solidFill>
                <a:latin typeface="Garamond"/>
                <a:cs typeface="Garamond"/>
              </a:rPr>
              <a:t>Ke</a:t>
            </a:r>
            <a:r>
              <a:rPr sz="2700" spc="-9" baseline="3292" dirty="0" smtClean="0">
                <a:solidFill>
                  <a:srgbClr val="FFFFFF"/>
                </a:solidFill>
                <a:latin typeface="Garamond"/>
                <a:cs typeface="Garamond"/>
              </a:rPr>
              <a:t>e</a:t>
            </a:r>
            <a:r>
              <a:rPr sz="2700" spc="0" baseline="3292" dirty="0" smtClean="0">
                <a:solidFill>
                  <a:srgbClr val="FFFFFF"/>
                </a:solidFill>
                <a:latin typeface="Garamond"/>
                <a:cs typeface="Garamond"/>
              </a:rPr>
              <a:t>p</a:t>
            </a:r>
            <a:r>
              <a:rPr sz="2700" spc="-18" baseline="3292" dirty="0" smtClean="0">
                <a:solidFill>
                  <a:srgbClr val="FFFFFF"/>
                </a:solidFill>
                <a:latin typeface="Garamond"/>
                <a:cs typeface="Garamond"/>
              </a:rPr>
              <a:t> </a:t>
            </a:r>
            <a:r>
              <a:rPr sz="2700" spc="0" baseline="3292" dirty="0" smtClean="0">
                <a:solidFill>
                  <a:srgbClr val="FFFFFF"/>
                </a:solidFill>
                <a:latin typeface="Garamond"/>
                <a:cs typeface="Garamond"/>
              </a:rPr>
              <a:t>w</a:t>
            </a:r>
            <a:r>
              <a:rPr sz="2700" spc="9" baseline="3292" dirty="0" smtClean="0">
                <a:solidFill>
                  <a:srgbClr val="FFFFFF"/>
                </a:solidFill>
                <a:latin typeface="Garamond"/>
                <a:cs typeface="Garamond"/>
              </a:rPr>
              <a:t>o</a:t>
            </a:r>
            <a:r>
              <a:rPr sz="2700" spc="0" baseline="3292" dirty="0" smtClean="0">
                <a:solidFill>
                  <a:srgbClr val="FFFFFF"/>
                </a:solidFill>
                <a:latin typeface="Garamond"/>
                <a:cs typeface="Garamond"/>
              </a:rPr>
              <a:t>rk</a:t>
            </a:r>
            <a:r>
              <a:rPr sz="2700" spc="-21" baseline="3292" dirty="0" smtClean="0">
                <a:solidFill>
                  <a:srgbClr val="FFFFFF"/>
                </a:solidFill>
                <a:latin typeface="Garamond"/>
                <a:cs typeface="Garamond"/>
              </a:rPr>
              <a:t> </a:t>
            </a:r>
            <a:r>
              <a:rPr sz="2700" spc="0" baseline="3292" dirty="0" smtClean="0">
                <a:solidFill>
                  <a:srgbClr val="FFFFFF"/>
                </a:solidFill>
                <a:latin typeface="Garamond"/>
                <a:cs typeface="Garamond"/>
              </a:rPr>
              <a:t>a</a:t>
            </a:r>
            <a:r>
              <a:rPr sz="2700" spc="9" baseline="3292" dirty="0" smtClean="0">
                <a:solidFill>
                  <a:srgbClr val="FFFFFF"/>
                </a:solidFill>
                <a:latin typeface="Garamond"/>
                <a:cs typeface="Garamond"/>
              </a:rPr>
              <a:t>r</a:t>
            </a:r>
            <a:r>
              <a:rPr sz="2700" spc="-9" baseline="3292" dirty="0" smtClean="0">
                <a:solidFill>
                  <a:srgbClr val="FFFFFF"/>
                </a:solidFill>
                <a:latin typeface="Garamond"/>
                <a:cs typeface="Garamond"/>
              </a:rPr>
              <a:t>e</a:t>
            </a:r>
            <a:r>
              <a:rPr sz="2700" spc="0" baseline="3292" dirty="0" smtClean="0">
                <a:solidFill>
                  <a:srgbClr val="FFFFFF"/>
                </a:solidFill>
                <a:latin typeface="Garamond"/>
                <a:cs typeface="Garamond"/>
              </a:rPr>
              <a:t>a</a:t>
            </a:r>
            <a:r>
              <a:rPr sz="2700" spc="2" baseline="3292" dirty="0" smtClean="0">
                <a:solidFill>
                  <a:srgbClr val="FFFFFF"/>
                </a:solidFill>
                <a:latin typeface="Garamond"/>
                <a:cs typeface="Garamond"/>
              </a:rPr>
              <a:t> </a:t>
            </a:r>
            <a:r>
              <a:rPr sz="2700" spc="4" baseline="3292" dirty="0" smtClean="0">
                <a:solidFill>
                  <a:srgbClr val="FFFFFF"/>
                </a:solidFill>
                <a:latin typeface="Garamond"/>
                <a:cs typeface="Garamond"/>
              </a:rPr>
              <a:t>t</a:t>
            </a:r>
            <a:r>
              <a:rPr sz="2700" spc="-14" baseline="3292" dirty="0" smtClean="0">
                <a:solidFill>
                  <a:srgbClr val="FFFFFF"/>
                </a:solidFill>
                <a:latin typeface="Garamond"/>
                <a:cs typeface="Garamond"/>
              </a:rPr>
              <a:t>i</a:t>
            </a:r>
            <a:r>
              <a:rPr sz="2700" spc="0" baseline="3292" dirty="0" smtClean="0">
                <a:solidFill>
                  <a:srgbClr val="FFFFFF"/>
                </a:solidFill>
                <a:latin typeface="Garamond"/>
                <a:cs typeface="Garamond"/>
              </a:rPr>
              <a:t>dy</a:t>
            </a:r>
            <a:r>
              <a:rPr sz="2700" spc="-21" baseline="3292" dirty="0" smtClean="0">
                <a:solidFill>
                  <a:srgbClr val="FFFFFF"/>
                </a:solidFill>
                <a:latin typeface="Garamond"/>
                <a:cs typeface="Garamond"/>
              </a:rPr>
              <a:t> </a:t>
            </a:r>
            <a:r>
              <a:rPr sz="2700" spc="4" baseline="3292" dirty="0" smtClean="0">
                <a:solidFill>
                  <a:srgbClr val="FFFFFF"/>
                </a:solidFill>
                <a:latin typeface="Garamond"/>
                <a:cs typeface="Garamond"/>
              </a:rPr>
              <a:t>a</a:t>
            </a:r>
            <a:r>
              <a:rPr sz="2700" spc="0" baseline="3292" dirty="0" smtClean="0">
                <a:solidFill>
                  <a:srgbClr val="FFFFFF"/>
                </a:solidFill>
                <a:latin typeface="Garamond"/>
                <a:cs typeface="Garamond"/>
              </a:rPr>
              <a:t>nd unc</a:t>
            </a:r>
            <a:r>
              <a:rPr sz="2700" spc="-4" baseline="3292" dirty="0" smtClean="0">
                <a:solidFill>
                  <a:srgbClr val="FFFFFF"/>
                </a:solidFill>
                <a:latin typeface="Garamond"/>
                <a:cs typeface="Garamond"/>
              </a:rPr>
              <a:t>l</a:t>
            </a:r>
            <a:r>
              <a:rPr sz="2700" spc="-9" baseline="3292" dirty="0" smtClean="0">
                <a:solidFill>
                  <a:srgbClr val="FFFFFF"/>
                </a:solidFill>
                <a:latin typeface="Garamond"/>
                <a:cs typeface="Garamond"/>
              </a:rPr>
              <a:t>u</a:t>
            </a:r>
            <a:r>
              <a:rPr sz="2700" spc="4" baseline="3292" dirty="0" smtClean="0">
                <a:solidFill>
                  <a:srgbClr val="FFFFFF"/>
                </a:solidFill>
                <a:latin typeface="Garamond"/>
                <a:cs typeface="Garamond"/>
              </a:rPr>
              <a:t>tt</a:t>
            </a:r>
            <a:r>
              <a:rPr sz="2700" spc="-9" baseline="3292" dirty="0" smtClean="0">
                <a:solidFill>
                  <a:srgbClr val="FFFFFF"/>
                </a:solidFill>
                <a:latin typeface="Garamond"/>
                <a:cs typeface="Garamond"/>
              </a:rPr>
              <a:t>e</a:t>
            </a:r>
            <a:r>
              <a:rPr sz="2700" spc="0" baseline="3292" dirty="0" smtClean="0">
                <a:solidFill>
                  <a:srgbClr val="FFFFFF"/>
                </a:solidFill>
                <a:latin typeface="Garamond"/>
                <a:cs typeface="Garamond"/>
              </a:rPr>
              <a:t>r</a:t>
            </a:r>
            <a:r>
              <a:rPr sz="2700" spc="-9" baseline="3292" dirty="0" smtClean="0">
                <a:solidFill>
                  <a:srgbClr val="FFFFFF"/>
                </a:solidFill>
                <a:latin typeface="Garamond"/>
                <a:cs typeface="Garamond"/>
              </a:rPr>
              <a:t>e</a:t>
            </a:r>
            <a:r>
              <a:rPr sz="2700" spc="9" baseline="3292" dirty="0" smtClean="0">
                <a:solidFill>
                  <a:srgbClr val="FFFFFF"/>
                </a:solidFill>
                <a:latin typeface="Garamond"/>
                <a:cs typeface="Garamond"/>
              </a:rPr>
              <a:t>d</a:t>
            </a:r>
            <a:r>
              <a:rPr sz="2700" spc="0" baseline="3292" dirty="0" smtClean="0">
                <a:solidFill>
                  <a:srgbClr val="FFFFFF"/>
                </a:solidFill>
                <a:latin typeface="Garamond"/>
                <a:cs typeface="Garamond"/>
              </a:rPr>
              <a:t>.</a:t>
            </a:r>
            <a:endParaRPr sz="1800">
              <a:latin typeface="Garamond"/>
              <a:cs typeface="Garamond"/>
            </a:endParaRPr>
          </a:p>
        </p:txBody>
      </p:sp>
      <p:sp>
        <p:nvSpPr>
          <p:cNvPr id="229" name="object 229"/>
          <p:cNvSpPr txBox="1"/>
          <p:nvPr/>
        </p:nvSpPr>
        <p:spPr>
          <a:xfrm>
            <a:off x="534669" y="2693749"/>
            <a:ext cx="184149" cy="185419"/>
          </a:xfrm>
          <a:prstGeom prst="rect">
            <a:avLst/>
          </a:prstGeom>
        </p:spPr>
        <p:txBody>
          <a:bodyPr wrap="square" lIns="0" tIns="0" rIns="0" bIns="0" rtlCol="0">
            <a:noAutofit/>
          </a:bodyPr>
          <a:lstStyle/>
          <a:p>
            <a:pPr marL="12700">
              <a:lnSpc>
                <a:spcPts val="1315"/>
              </a:lnSpc>
              <a:spcBef>
                <a:spcPts val="65"/>
              </a:spcBef>
            </a:pPr>
            <a:r>
              <a:rPr sz="1250" spc="306" dirty="0" smtClean="0">
                <a:solidFill>
                  <a:srgbClr val="FFCC00"/>
                </a:solidFill>
                <a:latin typeface="Symbol"/>
                <a:cs typeface="Symbol"/>
              </a:rPr>
              <a:t></a:t>
            </a:r>
            <a:endParaRPr sz="1250">
              <a:latin typeface="Symbol"/>
              <a:cs typeface="Symbol"/>
            </a:endParaRPr>
          </a:p>
        </p:txBody>
      </p:sp>
      <p:sp>
        <p:nvSpPr>
          <p:cNvPr id="230" name="object 230"/>
          <p:cNvSpPr txBox="1"/>
          <p:nvPr/>
        </p:nvSpPr>
        <p:spPr>
          <a:xfrm>
            <a:off x="876300" y="3012578"/>
            <a:ext cx="5900032" cy="2241550"/>
          </a:xfrm>
          <a:prstGeom prst="rect">
            <a:avLst/>
          </a:prstGeom>
        </p:spPr>
        <p:txBody>
          <a:bodyPr wrap="square" lIns="0" tIns="0" rIns="0" bIns="0" rtlCol="0">
            <a:noAutofit/>
          </a:bodyPr>
          <a:lstStyle/>
          <a:p>
            <a:pPr marL="69850" marR="34290">
              <a:lnSpc>
                <a:spcPts val="1955"/>
              </a:lnSpc>
              <a:spcBef>
                <a:spcPts val="97"/>
              </a:spcBef>
            </a:pPr>
            <a:r>
              <a:rPr sz="2700" spc="-4" baseline="3292" dirty="0" smtClean="0">
                <a:solidFill>
                  <a:srgbClr val="FFFFFF"/>
                </a:solidFill>
                <a:latin typeface="Garamond"/>
                <a:cs typeface="Garamond"/>
              </a:rPr>
              <a:t>T</a:t>
            </a:r>
            <a:r>
              <a:rPr sz="2700" spc="0" baseline="3292" dirty="0" smtClean="0">
                <a:solidFill>
                  <a:srgbClr val="FFFFFF"/>
                </a:solidFill>
                <a:latin typeface="Garamond"/>
                <a:cs typeface="Garamond"/>
              </a:rPr>
              <a:t>e</a:t>
            </a:r>
            <a:r>
              <a:rPr sz="2700" spc="-4" baseline="3292" dirty="0" smtClean="0">
                <a:solidFill>
                  <a:srgbClr val="FFFFFF"/>
                </a:solidFill>
                <a:latin typeface="Garamond"/>
                <a:cs typeface="Garamond"/>
              </a:rPr>
              <a:t>l</a:t>
            </a:r>
            <a:r>
              <a:rPr sz="2700" spc="0" baseline="3292" dirty="0" smtClean="0">
                <a:solidFill>
                  <a:srgbClr val="FFFFFF"/>
                </a:solidFill>
                <a:latin typeface="Garamond"/>
                <a:cs typeface="Garamond"/>
              </a:rPr>
              <a:t>l</a:t>
            </a:r>
            <a:r>
              <a:rPr sz="2700" spc="-22" baseline="3292" dirty="0" smtClean="0">
                <a:solidFill>
                  <a:srgbClr val="FFFFFF"/>
                </a:solidFill>
                <a:latin typeface="Garamond"/>
                <a:cs typeface="Garamond"/>
              </a:rPr>
              <a:t> </a:t>
            </a:r>
            <a:r>
              <a:rPr sz="2700" spc="0" baseline="3292" dirty="0" smtClean="0">
                <a:solidFill>
                  <a:srgbClr val="FFFFFF"/>
                </a:solidFill>
                <a:latin typeface="Garamond"/>
                <a:cs typeface="Garamond"/>
              </a:rPr>
              <a:t>your </a:t>
            </a:r>
            <a:r>
              <a:rPr sz="2700" spc="4" baseline="3292" dirty="0" smtClean="0">
                <a:solidFill>
                  <a:srgbClr val="FFFFFF"/>
                </a:solidFill>
                <a:latin typeface="Garamond"/>
                <a:cs typeface="Garamond"/>
              </a:rPr>
              <a:t>t</a:t>
            </a:r>
            <a:r>
              <a:rPr sz="2700" spc="-9" baseline="3292" dirty="0" smtClean="0">
                <a:solidFill>
                  <a:srgbClr val="FFFFFF"/>
                </a:solidFill>
                <a:latin typeface="Garamond"/>
                <a:cs typeface="Garamond"/>
              </a:rPr>
              <a:t>e</a:t>
            </a:r>
            <a:r>
              <a:rPr sz="2700" spc="4" baseline="3292" dirty="0" smtClean="0">
                <a:solidFill>
                  <a:srgbClr val="FFFFFF"/>
                </a:solidFill>
                <a:latin typeface="Garamond"/>
                <a:cs typeface="Garamond"/>
              </a:rPr>
              <a:t>a</a:t>
            </a:r>
            <a:r>
              <a:rPr sz="2700" spc="-9" baseline="3292" dirty="0" smtClean="0">
                <a:solidFill>
                  <a:srgbClr val="FFFFFF"/>
                </a:solidFill>
                <a:latin typeface="Garamond"/>
                <a:cs typeface="Garamond"/>
              </a:rPr>
              <a:t>c</a:t>
            </a:r>
            <a:r>
              <a:rPr sz="2700" spc="0" baseline="3292" dirty="0" smtClean="0">
                <a:solidFill>
                  <a:srgbClr val="FFFFFF"/>
                </a:solidFill>
                <a:latin typeface="Garamond"/>
                <a:cs typeface="Garamond"/>
              </a:rPr>
              <a:t>her</a:t>
            </a:r>
            <a:r>
              <a:rPr sz="2700" spc="-20" baseline="3292" dirty="0" smtClean="0">
                <a:solidFill>
                  <a:srgbClr val="FFFFFF"/>
                </a:solidFill>
                <a:latin typeface="Garamond"/>
                <a:cs typeface="Garamond"/>
              </a:rPr>
              <a:t> </a:t>
            </a:r>
            <a:r>
              <a:rPr sz="2700" spc="0" baseline="3292" dirty="0" smtClean="0">
                <a:solidFill>
                  <a:srgbClr val="FFFFFF"/>
                </a:solidFill>
                <a:latin typeface="Garamond"/>
                <a:cs typeface="Garamond"/>
              </a:rPr>
              <a:t>if</a:t>
            </a:r>
            <a:r>
              <a:rPr sz="2700" spc="-5" baseline="3292" dirty="0" smtClean="0">
                <a:solidFill>
                  <a:srgbClr val="FFFFFF"/>
                </a:solidFill>
                <a:latin typeface="Garamond"/>
                <a:cs typeface="Garamond"/>
              </a:rPr>
              <a:t> </a:t>
            </a:r>
            <a:r>
              <a:rPr sz="2700" spc="0" baseline="3292" dirty="0" smtClean="0">
                <a:solidFill>
                  <a:srgbClr val="FFFFFF"/>
                </a:solidFill>
                <a:latin typeface="Garamond"/>
                <a:cs typeface="Garamond"/>
              </a:rPr>
              <a:t>you</a:t>
            </a:r>
            <a:r>
              <a:rPr sz="2700" spc="-25" baseline="3292" dirty="0" smtClean="0">
                <a:solidFill>
                  <a:srgbClr val="FFFFFF"/>
                </a:solidFill>
                <a:latin typeface="Garamond"/>
                <a:cs typeface="Garamond"/>
              </a:rPr>
              <a:t> </a:t>
            </a:r>
            <a:r>
              <a:rPr sz="2700" spc="0" baseline="3292" dirty="0" smtClean="0">
                <a:solidFill>
                  <a:srgbClr val="FFFFFF"/>
                </a:solidFill>
                <a:latin typeface="Garamond"/>
                <a:cs typeface="Garamond"/>
              </a:rPr>
              <a:t>c</a:t>
            </a:r>
            <a:r>
              <a:rPr sz="2700" spc="-14" baseline="3292" dirty="0" smtClean="0">
                <a:solidFill>
                  <a:srgbClr val="FFFFFF"/>
                </a:solidFill>
                <a:latin typeface="Garamond"/>
                <a:cs typeface="Garamond"/>
              </a:rPr>
              <a:t>u</a:t>
            </a:r>
            <a:r>
              <a:rPr sz="2700" spc="0" baseline="3292" dirty="0" smtClean="0">
                <a:solidFill>
                  <a:srgbClr val="FFFFFF"/>
                </a:solidFill>
                <a:latin typeface="Garamond"/>
                <a:cs typeface="Garamond"/>
              </a:rPr>
              <a:t>t</a:t>
            </a:r>
            <a:r>
              <a:rPr sz="2700" spc="-11" baseline="3292" dirty="0" smtClean="0">
                <a:solidFill>
                  <a:srgbClr val="FFFFFF"/>
                </a:solidFill>
                <a:latin typeface="Garamond"/>
                <a:cs typeface="Garamond"/>
              </a:rPr>
              <a:t> </a:t>
            </a:r>
            <a:r>
              <a:rPr sz="2700" spc="0" baseline="3292" dirty="0" smtClean="0">
                <a:solidFill>
                  <a:srgbClr val="FFFFFF"/>
                </a:solidFill>
                <a:latin typeface="Garamond"/>
                <a:cs typeface="Garamond"/>
              </a:rPr>
              <a:t>or</a:t>
            </a:r>
            <a:r>
              <a:rPr sz="2700" spc="9" baseline="3292" dirty="0" smtClean="0">
                <a:solidFill>
                  <a:srgbClr val="FFFFFF"/>
                </a:solidFill>
                <a:latin typeface="Garamond"/>
                <a:cs typeface="Garamond"/>
              </a:rPr>
              <a:t> </a:t>
            </a:r>
            <a:r>
              <a:rPr sz="2700" spc="0" baseline="3292" dirty="0" smtClean="0">
                <a:solidFill>
                  <a:srgbClr val="FFFFFF"/>
                </a:solidFill>
                <a:latin typeface="Garamond"/>
                <a:cs typeface="Garamond"/>
              </a:rPr>
              <a:t>burn</a:t>
            </a:r>
            <a:r>
              <a:rPr sz="2700" spc="4" baseline="3292" dirty="0" smtClean="0">
                <a:solidFill>
                  <a:srgbClr val="FFFFFF"/>
                </a:solidFill>
                <a:latin typeface="Garamond"/>
                <a:cs typeface="Garamond"/>
              </a:rPr>
              <a:t> </a:t>
            </a:r>
            <a:r>
              <a:rPr sz="2700" spc="-9" baseline="3292" dirty="0" smtClean="0">
                <a:solidFill>
                  <a:srgbClr val="FFFFFF"/>
                </a:solidFill>
                <a:latin typeface="Garamond"/>
                <a:cs typeface="Garamond"/>
              </a:rPr>
              <a:t>y</a:t>
            </a:r>
            <a:r>
              <a:rPr sz="2700" spc="0" baseline="3292" dirty="0" smtClean="0">
                <a:solidFill>
                  <a:srgbClr val="FFFFFF"/>
                </a:solidFill>
                <a:latin typeface="Garamond"/>
                <a:cs typeface="Garamond"/>
              </a:rPr>
              <a:t>ours</a:t>
            </a:r>
            <a:r>
              <a:rPr sz="2700" spc="-9" baseline="3292" dirty="0" smtClean="0">
                <a:solidFill>
                  <a:srgbClr val="FFFFFF"/>
                </a:solidFill>
                <a:latin typeface="Garamond"/>
                <a:cs typeface="Garamond"/>
              </a:rPr>
              <a:t>e</a:t>
            </a:r>
            <a:r>
              <a:rPr sz="2700" spc="0" baseline="3292" dirty="0" smtClean="0">
                <a:solidFill>
                  <a:srgbClr val="FFFFFF"/>
                </a:solidFill>
                <a:latin typeface="Garamond"/>
                <a:cs typeface="Garamond"/>
              </a:rPr>
              <a:t>lf</a:t>
            </a:r>
            <a:r>
              <a:rPr sz="2700" spc="-20" baseline="3292" dirty="0" smtClean="0">
                <a:solidFill>
                  <a:srgbClr val="FFFFFF"/>
                </a:solidFill>
                <a:latin typeface="Garamond"/>
                <a:cs typeface="Garamond"/>
              </a:rPr>
              <a:t> </a:t>
            </a:r>
            <a:r>
              <a:rPr sz="2700" spc="0" baseline="3292" dirty="0" smtClean="0">
                <a:solidFill>
                  <a:srgbClr val="FFFFFF"/>
                </a:solidFill>
                <a:latin typeface="Garamond"/>
                <a:cs typeface="Garamond"/>
              </a:rPr>
              <a:t>.</a:t>
            </a:r>
            <a:endParaRPr sz="1800">
              <a:latin typeface="Garamond"/>
              <a:cs typeface="Garamond"/>
            </a:endParaRPr>
          </a:p>
          <a:p>
            <a:pPr marL="12700" marR="993222">
              <a:lnSpc>
                <a:spcPts val="2025"/>
              </a:lnSpc>
              <a:spcBef>
                <a:spcPts val="487"/>
              </a:spcBef>
            </a:pPr>
            <a:r>
              <a:rPr sz="1800" spc="0" dirty="0" smtClean="0">
                <a:solidFill>
                  <a:srgbClr val="FFFFFF"/>
                </a:solidFill>
                <a:latin typeface="Garamond"/>
                <a:cs typeface="Garamond"/>
              </a:rPr>
              <a:t>on</a:t>
            </a:r>
            <a:r>
              <a:rPr sz="1800" spc="-4" dirty="0" smtClean="0">
                <a:solidFill>
                  <a:srgbClr val="FFFFFF"/>
                </a:solidFill>
                <a:latin typeface="Garamond"/>
                <a:cs typeface="Garamond"/>
              </a:rPr>
              <a:t>l</a:t>
            </a:r>
            <a:r>
              <a:rPr sz="1800" spc="0" dirty="0" smtClean="0">
                <a:solidFill>
                  <a:srgbClr val="FFFFFF"/>
                </a:solidFill>
                <a:latin typeface="Garamond"/>
                <a:cs typeface="Garamond"/>
              </a:rPr>
              <a:t>y</a:t>
            </a:r>
            <a:r>
              <a:rPr sz="1800" spc="-7" dirty="0" smtClean="0">
                <a:solidFill>
                  <a:srgbClr val="FFFFFF"/>
                </a:solidFill>
                <a:latin typeface="Garamond"/>
                <a:cs typeface="Garamond"/>
              </a:rPr>
              <a:t> </a:t>
            </a:r>
            <a:r>
              <a:rPr sz="1800" spc="9" dirty="0" smtClean="0">
                <a:solidFill>
                  <a:srgbClr val="FFFFFF"/>
                </a:solidFill>
                <a:latin typeface="Garamond"/>
                <a:cs typeface="Garamond"/>
              </a:rPr>
              <a:t>p</a:t>
            </a:r>
            <a:r>
              <a:rPr sz="1800" spc="-9" dirty="0" smtClean="0">
                <a:solidFill>
                  <a:srgbClr val="FFFFFF"/>
                </a:solidFill>
                <a:latin typeface="Garamond"/>
                <a:cs typeface="Garamond"/>
              </a:rPr>
              <a:t>u</a:t>
            </a:r>
            <a:r>
              <a:rPr sz="1800" spc="0" dirty="0" smtClean="0">
                <a:solidFill>
                  <a:srgbClr val="FFFFFF"/>
                </a:solidFill>
                <a:latin typeface="Garamond"/>
                <a:cs typeface="Garamond"/>
              </a:rPr>
              <a:t>t</a:t>
            </a:r>
            <a:r>
              <a:rPr sz="1800" spc="-14" dirty="0" smtClean="0">
                <a:solidFill>
                  <a:srgbClr val="FFFFFF"/>
                </a:solidFill>
                <a:latin typeface="Garamond"/>
                <a:cs typeface="Garamond"/>
              </a:rPr>
              <a:t> </a:t>
            </a:r>
            <a:r>
              <a:rPr sz="1800" spc="9" dirty="0" smtClean="0">
                <a:solidFill>
                  <a:srgbClr val="FFFFFF"/>
                </a:solidFill>
                <a:latin typeface="Garamond"/>
                <a:cs typeface="Garamond"/>
              </a:rPr>
              <a:t>b</a:t>
            </a:r>
            <a:r>
              <a:rPr sz="1800" spc="0" dirty="0" smtClean="0">
                <a:solidFill>
                  <a:srgbClr val="FFFFFF"/>
                </a:solidFill>
                <a:latin typeface="Garamond"/>
                <a:cs typeface="Garamond"/>
              </a:rPr>
              <a:t>ro</a:t>
            </a:r>
            <a:r>
              <a:rPr sz="1800" spc="-4" dirty="0" smtClean="0">
                <a:solidFill>
                  <a:srgbClr val="FFFFFF"/>
                </a:solidFill>
                <a:latin typeface="Garamond"/>
                <a:cs typeface="Garamond"/>
              </a:rPr>
              <a:t>k</a:t>
            </a:r>
            <a:r>
              <a:rPr sz="1800" spc="0" dirty="0" smtClean="0">
                <a:solidFill>
                  <a:srgbClr val="FFFFFF"/>
                </a:solidFill>
                <a:latin typeface="Garamond"/>
                <a:cs typeface="Garamond"/>
              </a:rPr>
              <a:t>en</a:t>
            </a:r>
            <a:r>
              <a:rPr sz="1800" spc="-6" dirty="0" smtClean="0">
                <a:solidFill>
                  <a:srgbClr val="FFFFFF"/>
                </a:solidFill>
                <a:latin typeface="Garamond"/>
                <a:cs typeface="Garamond"/>
              </a:rPr>
              <a:t> </a:t>
            </a:r>
            <a:r>
              <a:rPr sz="1800" spc="-4" dirty="0" smtClean="0">
                <a:solidFill>
                  <a:srgbClr val="FFFFFF"/>
                </a:solidFill>
                <a:latin typeface="Garamond"/>
                <a:cs typeface="Garamond"/>
              </a:rPr>
              <a:t>g</a:t>
            </a:r>
            <a:r>
              <a:rPr sz="1800" spc="0" dirty="0" smtClean="0">
                <a:solidFill>
                  <a:srgbClr val="FFFFFF"/>
                </a:solidFill>
                <a:latin typeface="Garamond"/>
                <a:cs typeface="Garamond"/>
              </a:rPr>
              <a:t>lass</a:t>
            </a:r>
            <a:r>
              <a:rPr sz="1800" spc="-18" dirty="0" smtClean="0">
                <a:solidFill>
                  <a:srgbClr val="FFFFFF"/>
                </a:solidFill>
                <a:latin typeface="Garamond"/>
                <a:cs typeface="Garamond"/>
              </a:rPr>
              <a:t> </a:t>
            </a:r>
            <a:r>
              <a:rPr sz="1800" spc="0" dirty="0" smtClean="0">
                <a:solidFill>
                  <a:srgbClr val="FFFFFF"/>
                </a:solidFill>
                <a:latin typeface="Garamond"/>
                <a:cs typeface="Garamond"/>
              </a:rPr>
              <a:t>in</a:t>
            </a:r>
            <a:r>
              <a:rPr sz="1800" spc="9" dirty="0" smtClean="0">
                <a:solidFill>
                  <a:srgbClr val="FFFFFF"/>
                </a:solidFill>
                <a:latin typeface="Garamond"/>
                <a:cs typeface="Garamond"/>
              </a:rPr>
              <a:t> </a:t>
            </a:r>
            <a:r>
              <a:rPr sz="1800" spc="-4" dirty="0" smtClean="0">
                <a:solidFill>
                  <a:srgbClr val="FFFFFF"/>
                </a:solidFill>
                <a:latin typeface="Garamond"/>
                <a:cs typeface="Garamond"/>
              </a:rPr>
              <a:t>t</a:t>
            </a:r>
            <a:r>
              <a:rPr sz="1800" spc="0" dirty="0" smtClean="0">
                <a:solidFill>
                  <a:srgbClr val="FFFFFF"/>
                </a:solidFill>
                <a:latin typeface="Garamond"/>
                <a:cs typeface="Garamond"/>
              </a:rPr>
              <a:t>o</a:t>
            </a:r>
            <a:r>
              <a:rPr sz="1800" spc="4" dirty="0" smtClean="0">
                <a:solidFill>
                  <a:srgbClr val="FFFFFF"/>
                </a:solidFill>
                <a:latin typeface="Garamond"/>
                <a:cs typeface="Garamond"/>
              </a:rPr>
              <a:t> t</a:t>
            </a:r>
            <a:r>
              <a:rPr sz="1800" spc="9" dirty="0" smtClean="0">
                <a:solidFill>
                  <a:srgbClr val="FFFFFF"/>
                </a:solidFill>
                <a:latin typeface="Garamond"/>
                <a:cs typeface="Garamond"/>
              </a:rPr>
              <a:t>h</a:t>
            </a:r>
            <a:r>
              <a:rPr sz="1800" spc="0" dirty="0" smtClean="0">
                <a:solidFill>
                  <a:srgbClr val="FFFFFF"/>
                </a:solidFill>
                <a:latin typeface="Garamond"/>
                <a:cs typeface="Garamond"/>
              </a:rPr>
              <a:t>e</a:t>
            </a:r>
            <a:r>
              <a:rPr sz="1800" spc="-22" dirty="0" smtClean="0">
                <a:solidFill>
                  <a:srgbClr val="FFFFFF"/>
                </a:solidFill>
                <a:latin typeface="Garamond"/>
                <a:cs typeface="Garamond"/>
              </a:rPr>
              <a:t> </a:t>
            </a:r>
            <a:r>
              <a:rPr sz="1800" spc="9" dirty="0" smtClean="0">
                <a:solidFill>
                  <a:srgbClr val="FFFFFF"/>
                </a:solidFill>
                <a:latin typeface="Garamond"/>
                <a:cs typeface="Garamond"/>
              </a:rPr>
              <a:t>b</a:t>
            </a:r>
            <a:r>
              <a:rPr sz="1800" spc="0" dirty="0" smtClean="0">
                <a:solidFill>
                  <a:srgbClr val="FFFFFF"/>
                </a:solidFill>
                <a:latin typeface="Garamond"/>
                <a:cs typeface="Garamond"/>
              </a:rPr>
              <a:t>ro</a:t>
            </a:r>
            <a:r>
              <a:rPr sz="1800" spc="-4" dirty="0" smtClean="0">
                <a:solidFill>
                  <a:srgbClr val="FFFFFF"/>
                </a:solidFill>
                <a:latin typeface="Garamond"/>
                <a:cs typeface="Garamond"/>
              </a:rPr>
              <a:t>k</a:t>
            </a:r>
            <a:r>
              <a:rPr sz="1800" spc="0" dirty="0" smtClean="0">
                <a:solidFill>
                  <a:srgbClr val="FFFFFF"/>
                </a:solidFill>
                <a:latin typeface="Garamond"/>
                <a:cs typeface="Garamond"/>
              </a:rPr>
              <a:t>en</a:t>
            </a:r>
            <a:r>
              <a:rPr sz="1800" spc="-6" dirty="0" smtClean="0">
                <a:solidFill>
                  <a:srgbClr val="FFFFFF"/>
                </a:solidFill>
                <a:latin typeface="Garamond"/>
                <a:cs typeface="Garamond"/>
              </a:rPr>
              <a:t> </a:t>
            </a:r>
            <a:r>
              <a:rPr sz="1800" spc="-4" dirty="0" smtClean="0">
                <a:solidFill>
                  <a:srgbClr val="FFFFFF"/>
                </a:solidFill>
                <a:latin typeface="Garamond"/>
                <a:cs typeface="Garamond"/>
              </a:rPr>
              <a:t>g</a:t>
            </a:r>
            <a:r>
              <a:rPr sz="1800" spc="0" dirty="0" smtClean="0">
                <a:solidFill>
                  <a:srgbClr val="FFFFFF"/>
                </a:solidFill>
                <a:latin typeface="Garamond"/>
                <a:cs typeface="Garamond"/>
              </a:rPr>
              <a:t>lass</a:t>
            </a:r>
            <a:r>
              <a:rPr sz="1800" spc="-18" dirty="0" smtClean="0">
                <a:solidFill>
                  <a:srgbClr val="FFFFFF"/>
                </a:solidFill>
                <a:latin typeface="Garamond"/>
                <a:cs typeface="Garamond"/>
              </a:rPr>
              <a:t> </a:t>
            </a:r>
            <a:r>
              <a:rPr sz="1800" spc="0" dirty="0" smtClean="0">
                <a:solidFill>
                  <a:srgbClr val="FFFFFF"/>
                </a:solidFill>
                <a:latin typeface="Garamond"/>
                <a:cs typeface="Garamond"/>
              </a:rPr>
              <a:t>bin</a:t>
            </a:r>
            <a:r>
              <a:rPr sz="1800" spc="9" dirty="0" smtClean="0">
                <a:solidFill>
                  <a:srgbClr val="FFFFFF"/>
                </a:solidFill>
                <a:latin typeface="Garamond"/>
                <a:cs typeface="Garamond"/>
              </a:rPr>
              <a:t>s</a:t>
            </a:r>
            <a:r>
              <a:rPr sz="1800" spc="0" dirty="0" smtClean="0">
                <a:solidFill>
                  <a:srgbClr val="FFFFFF"/>
                </a:solidFill>
                <a:latin typeface="Garamond"/>
                <a:cs typeface="Garamond"/>
              </a:rPr>
              <a:t>. </a:t>
            </a:r>
            <a:endParaRPr sz="1800">
              <a:latin typeface="Garamond"/>
              <a:cs typeface="Garamond"/>
            </a:endParaRPr>
          </a:p>
          <a:p>
            <a:pPr marL="12700" marR="993222">
              <a:lnSpc>
                <a:spcPts val="2025"/>
              </a:lnSpc>
              <a:spcBef>
                <a:spcPts val="585"/>
              </a:spcBef>
            </a:pPr>
            <a:r>
              <a:rPr sz="1800" spc="0" dirty="0" smtClean="0">
                <a:solidFill>
                  <a:srgbClr val="FFFFFF"/>
                </a:solidFill>
                <a:latin typeface="Garamond"/>
                <a:cs typeface="Garamond"/>
              </a:rPr>
              <a:t>Alwa</a:t>
            </a:r>
            <a:r>
              <a:rPr sz="1800" spc="-9" dirty="0" smtClean="0">
                <a:solidFill>
                  <a:srgbClr val="FFFFFF"/>
                </a:solidFill>
                <a:latin typeface="Garamond"/>
                <a:cs typeface="Garamond"/>
              </a:rPr>
              <a:t>y</a:t>
            </a:r>
            <a:r>
              <a:rPr sz="1800" spc="0" dirty="0" smtClean="0">
                <a:solidFill>
                  <a:srgbClr val="FFFFFF"/>
                </a:solidFill>
                <a:latin typeface="Garamond"/>
                <a:cs typeface="Garamond"/>
              </a:rPr>
              <a:t>s</a:t>
            </a:r>
            <a:r>
              <a:rPr sz="1800" spc="-23" dirty="0" smtClean="0">
                <a:solidFill>
                  <a:srgbClr val="FFFFFF"/>
                </a:solidFill>
                <a:latin typeface="Garamond"/>
                <a:cs typeface="Garamond"/>
              </a:rPr>
              <a:t> </a:t>
            </a:r>
            <a:r>
              <a:rPr sz="1800" spc="0" dirty="0" smtClean="0">
                <a:solidFill>
                  <a:srgbClr val="FFFFFF"/>
                </a:solidFill>
                <a:latin typeface="Garamond"/>
                <a:cs typeface="Garamond"/>
              </a:rPr>
              <a:t>re</a:t>
            </a:r>
            <a:r>
              <a:rPr sz="1800" spc="-4" dirty="0" smtClean="0">
                <a:solidFill>
                  <a:srgbClr val="FFFFFF"/>
                </a:solidFill>
                <a:latin typeface="Garamond"/>
                <a:cs typeface="Garamond"/>
              </a:rPr>
              <a:t>t</a:t>
            </a:r>
            <a:r>
              <a:rPr sz="1800" spc="0" dirty="0" smtClean="0">
                <a:solidFill>
                  <a:srgbClr val="FFFFFF"/>
                </a:solidFill>
                <a:latin typeface="Garamond"/>
                <a:cs typeface="Garamond"/>
              </a:rPr>
              <a:t>urn</a:t>
            </a:r>
            <a:r>
              <a:rPr sz="1800" spc="-13" dirty="0" smtClean="0">
                <a:solidFill>
                  <a:srgbClr val="FFFFFF"/>
                </a:solidFill>
                <a:latin typeface="Garamond"/>
                <a:cs typeface="Garamond"/>
              </a:rPr>
              <a:t> </a:t>
            </a:r>
            <a:r>
              <a:rPr sz="1800" spc="-9" dirty="0" smtClean="0">
                <a:solidFill>
                  <a:srgbClr val="FFFFFF"/>
                </a:solidFill>
                <a:latin typeface="Garamond"/>
                <a:cs typeface="Garamond"/>
              </a:rPr>
              <a:t>c</a:t>
            </a:r>
            <a:r>
              <a:rPr sz="1800" spc="0" dirty="0" smtClean="0">
                <a:solidFill>
                  <a:srgbClr val="FFFFFF"/>
                </a:solidFill>
                <a:latin typeface="Garamond"/>
                <a:cs typeface="Garamond"/>
              </a:rPr>
              <a:t>l</a:t>
            </a:r>
            <a:r>
              <a:rPr sz="1800" spc="-9" dirty="0" smtClean="0">
                <a:solidFill>
                  <a:srgbClr val="FFFFFF"/>
                </a:solidFill>
                <a:latin typeface="Garamond"/>
                <a:cs typeface="Garamond"/>
              </a:rPr>
              <a:t>e</a:t>
            </a:r>
            <a:r>
              <a:rPr sz="1800" spc="4" dirty="0" smtClean="0">
                <a:solidFill>
                  <a:srgbClr val="FFFFFF"/>
                </a:solidFill>
                <a:latin typeface="Garamond"/>
                <a:cs typeface="Garamond"/>
              </a:rPr>
              <a:t>a</a:t>
            </a:r>
            <a:r>
              <a:rPr sz="1800" spc="0" dirty="0" smtClean="0">
                <a:solidFill>
                  <a:srgbClr val="FFFFFF"/>
                </a:solidFill>
                <a:latin typeface="Garamond"/>
                <a:cs typeface="Garamond"/>
              </a:rPr>
              <a:t>n</a:t>
            </a:r>
            <a:r>
              <a:rPr sz="1800" spc="-9" dirty="0" smtClean="0">
                <a:solidFill>
                  <a:srgbClr val="FFFFFF"/>
                </a:solidFill>
                <a:latin typeface="Garamond"/>
                <a:cs typeface="Garamond"/>
              </a:rPr>
              <a:t>e</a:t>
            </a:r>
            <a:r>
              <a:rPr sz="1800" spc="0" dirty="0" smtClean="0">
                <a:solidFill>
                  <a:srgbClr val="FFFFFF"/>
                </a:solidFill>
                <a:latin typeface="Garamond"/>
                <a:cs typeface="Garamond"/>
              </a:rPr>
              <a:t>d</a:t>
            </a:r>
            <a:r>
              <a:rPr sz="1800" spc="-21" dirty="0" smtClean="0">
                <a:solidFill>
                  <a:srgbClr val="FFFFFF"/>
                </a:solidFill>
                <a:latin typeface="Garamond"/>
                <a:cs typeface="Garamond"/>
              </a:rPr>
              <a:t> </a:t>
            </a:r>
            <a:r>
              <a:rPr sz="1800" spc="-9" dirty="0" smtClean="0">
                <a:solidFill>
                  <a:srgbClr val="FFFFFF"/>
                </a:solidFill>
                <a:latin typeface="Garamond"/>
                <a:cs typeface="Garamond"/>
              </a:rPr>
              <a:t>e</a:t>
            </a:r>
            <a:r>
              <a:rPr sz="1800" spc="0" dirty="0" smtClean="0">
                <a:solidFill>
                  <a:srgbClr val="FFFFFF"/>
                </a:solidFill>
                <a:latin typeface="Garamond"/>
                <a:cs typeface="Garamond"/>
              </a:rPr>
              <a:t>qu</a:t>
            </a:r>
            <a:r>
              <a:rPr sz="1800" spc="-14" dirty="0" smtClean="0">
                <a:solidFill>
                  <a:srgbClr val="FFFFFF"/>
                </a:solidFill>
                <a:latin typeface="Garamond"/>
                <a:cs typeface="Garamond"/>
              </a:rPr>
              <a:t>i</a:t>
            </a:r>
            <a:r>
              <a:rPr sz="1800" spc="9" dirty="0" smtClean="0">
                <a:solidFill>
                  <a:srgbClr val="FFFFFF"/>
                </a:solidFill>
                <a:latin typeface="Garamond"/>
                <a:cs typeface="Garamond"/>
              </a:rPr>
              <a:t>p</a:t>
            </a:r>
            <a:r>
              <a:rPr sz="1800" spc="0" dirty="0" smtClean="0">
                <a:solidFill>
                  <a:srgbClr val="FFFFFF"/>
                </a:solidFill>
                <a:latin typeface="Garamond"/>
                <a:cs typeface="Garamond"/>
              </a:rPr>
              <a:t>m</a:t>
            </a:r>
            <a:r>
              <a:rPr sz="1800" spc="-9" dirty="0" smtClean="0">
                <a:solidFill>
                  <a:srgbClr val="FFFFFF"/>
                </a:solidFill>
                <a:latin typeface="Garamond"/>
                <a:cs typeface="Garamond"/>
              </a:rPr>
              <a:t>e</a:t>
            </a:r>
            <a:r>
              <a:rPr sz="1800" spc="9" dirty="0" smtClean="0">
                <a:solidFill>
                  <a:srgbClr val="FFFFFF"/>
                </a:solidFill>
                <a:latin typeface="Garamond"/>
                <a:cs typeface="Garamond"/>
              </a:rPr>
              <a:t>n</a:t>
            </a:r>
            <a:r>
              <a:rPr sz="1800" spc="4" dirty="0" smtClean="0">
                <a:solidFill>
                  <a:srgbClr val="FFFFFF"/>
                </a:solidFill>
                <a:latin typeface="Garamond"/>
                <a:cs typeface="Garamond"/>
              </a:rPr>
              <a:t>t</a:t>
            </a:r>
            <a:r>
              <a:rPr sz="1800" spc="0" dirty="0" smtClean="0">
                <a:solidFill>
                  <a:srgbClr val="FFFFFF"/>
                </a:solidFill>
                <a:latin typeface="Garamond"/>
                <a:cs typeface="Garamond"/>
              </a:rPr>
              <a:t>s</a:t>
            </a:r>
            <a:r>
              <a:rPr sz="1800" spc="-62" dirty="0" smtClean="0">
                <a:solidFill>
                  <a:srgbClr val="FFFFFF"/>
                </a:solidFill>
                <a:latin typeface="Garamond"/>
                <a:cs typeface="Garamond"/>
              </a:rPr>
              <a:t> </a:t>
            </a:r>
            <a:r>
              <a:rPr sz="1800" spc="4" dirty="0" smtClean="0">
                <a:solidFill>
                  <a:srgbClr val="FFFFFF"/>
                </a:solidFill>
                <a:latin typeface="Garamond"/>
                <a:cs typeface="Garamond"/>
              </a:rPr>
              <a:t>t</a:t>
            </a:r>
            <a:r>
              <a:rPr sz="1800" spc="0" dirty="0" smtClean="0">
                <a:solidFill>
                  <a:srgbClr val="FFFFFF"/>
                </a:solidFill>
                <a:latin typeface="Garamond"/>
                <a:cs typeface="Garamond"/>
              </a:rPr>
              <a:t>o</a:t>
            </a:r>
            <a:r>
              <a:rPr sz="1800" spc="4" dirty="0" smtClean="0">
                <a:solidFill>
                  <a:srgbClr val="FFFFFF"/>
                </a:solidFill>
                <a:latin typeface="Garamond"/>
                <a:cs typeface="Garamond"/>
              </a:rPr>
              <a:t> t</a:t>
            </a:r>
            <a:r>
              <a:rPr sz="1800" spc="0" dirty="0" smtClean="0">
                <a:solidFill>
                  <a:srgbClr val="FFFFFF"/>
                </a:solidFill>
                <a:latin typeface="Garamond"/>
                <a:cs typeface="Garamond"/>
              </a:rPr>
              <a:t>he</a:t>
            </a:r>
            <a:r>
              <a:rPr sz="1800" spc="-21" dirty="0" smtClean="0">
                <a:solidFill>
                  <a:srgbClr val="FFFFFF"/>
                </a:solidFill>
                <a:latin typeface="Garamond"/>
                <a:cs typeface="Garamond"/>
              </a:rPr>
              <a:t> </a:t>
            </a:r>
            <a:r>
              <a:rPr sz="1800" spc="-9" dirty="0" smtClean="0">
                <a:solidFill>
                  <a:srgbClr val="FFFFFF"/>
                </a:solidFill>
                <a:latin typeface="Garamond"/>
                <a:cs typeface="Garamond"/>
              </a:rPr>
              <a:t>c</a:t>
            </a:r>
            <a:r>
              <a:rPr sz="1800" spc="9" dirty="0" smtClean="0">
                <a:solidFill>
                  <a:srgbClr val="FFFFFF"/>
                </a:solidFill>
                <a:latin typeface="Garamond"/>
                <a:cs typeface="Garamond"/>
              </a:rPr>
              <a:t>o</a:t>
            </a:r>
            <a:r>
              <a:rPr sz="1800" spc="0" dirty="0" smtClean="0">
                <a:solidFill>
                  <a:srgbClr val="FFFFFF"/>
                </a:solidFill>
                <a:latin typeface="Garamond"/>
                <a:cs typeface="Garamond"/>
              </a:rPr>
              <a:t>rr</a:t>
            </a:r>
            <a:r>
              <a:rPr sz="1800" spc="-9" dirty="0" smtClean="0">
                <a:solidFill>
                  <a:srgbClr val="FFFFFF"/>
                </a:solidFill>
                <a:latin typeface="Garamond"/>
                <a:cs typeface="Garamond"/>
              </a:rPr>
              <a:t>e</a:t>
            </a:r>
            <a:r>
              <a:rPr sz="1800" spc="0" dirty="0" smtClean="0">
                <a:solidFill>
                  <a:srgbClr val="FFFFFF"/>
                </a:solidFill>
                <a:latin typeface="Garamond"/>
                <a:cs typeface="Garamond"/>
              </a:rPr>
              <a:t>ct</a:t>
            </a:r>
            <a:r>
              <a:rPr sz="1800" spc="-20" dirty="0" smtClean="0">
                <a:solidFill>
                  <a:srgbClr val="FFFFFF"/>
                </a:solidFill>
                <a:latin typeface="Garamond"/>
                <a:cs typeface="Garamond"/>
              </a:rPr>
              <a:t> </a:t>
            </a:r>
            <a:r>
              <a:rPr sz="1800" spc="9" dirty="0" smtClean="0">
                <a:solidFill>
                  <a:srgbClr val="FFFFFF"/>
                </a:solidFill>
                <a:latin typeface="Garamond"/>
                <a:cs typeface="Garamond"/>
              </a:rPr>
              <a:t>p</a:t>
            </a:r>
            <a:r>
              <a:rPr sz="1800" spc="0" dirty="0" smtClean="0">
                <a:solidFill>
                  <a:srgbClr val="FFFFFF"/>
                </a:solidFill>
                <a:latin typeface="Garamond"/>
                <a:cs typeface="Garamond"/>
              </a:rPr>
              <a:t>la</a:t>
            </a:r>
            <a:r>
              <a:rPr sz="1800" spc="-9" dirty="0" smtClean="0">
                <a:solidFill>
                  <a:srgbClr val="FFFFFF"/>
                </a:solidFill>
                <a:latin typeface="Garamond"/>
                <a:cs typeface="Garamond"/>
              </a:rPr>
              <a:t>ce</a:t>
            </a:r>
            <a:r>
              <a:rPr sz="1800" spc="0" dirty="0" smtClean="0">
                <a:solidFill>
                  <a:srgbClr val="FFFFFF"/>
                </a:solidFill>
                <a:latin typeface="Garamond"/>
                <a:cs typeface="Garamond"/>
              </a:rPr>
              <a:t>.</a:t>
            </a:r>
            <a:endParaRPr sz="1800">
              <a:latin typeface="Garamond"/>
              <a:cs typeface="Garamond"/>
            </a:endParaRPr>
          </a:p>
          <a:p>
            <a:pPr marL="12700">
              <a:lnSpc>
                <a:spcPts val="2014"/>
              </a:lnSpc>
              <a:spcBef>
                <a:spcPts val="685"/>
              </a:spcBef>
            </a:pPr>
            <a:r>
              <a:rPr sz="2700" spc="0" baseline="1646" dirty="0" smtClean="0">
                <a:solidFill>
                  <a:srgbClr val="FFFFFF"/>
                </a:solidFill>
                <a:latin typeface="Garamond"/>
                <a:cs typeface="Garamond"/>
              </a:rPr>
              <a:t>L</a:t>
            </a:r>
            <a:r>
              <a:rPr sz="2700" spc="-9" baseline="1646" dirty="0" smtClean="0">
                <a:solidFill>
                  <a:srgbClr val="FFFFFF"/>
                </a:solidFill>
                <a:latin typeface="Garamond"/>
                <a:cs typeface="Garamond"/>
              </a:rPr>
              <a:t>e</a:t>
            </a:r>
            <a:r>
              <a:rPr sz="2700" spc="0" baseline="1646" dirty="0" smtClean="0">
                <a:solidFill>
                  <a:srgbClr val="FFFFFF"/>
                </a:solidFill>
                <a:latin typeface="Garamond"/>
                <a:cs typeface="Garamond"/>
              </a:rPr>
              <a:t>a</a:t>
            </a:r>
            <a:r>
              <a:rPr sz="2700" spc="-4" baseline="1646" dirty="0" smtClean="0">
                <a:solidFill>
                  <a:srgbClr val="FFFFFF"/>
                </a:solidFill>
                <a:latin typeface="Garamond"/>
                <a:cs typeface="Garamond"/>
              </a:rPr>
              <a:t>v</a:t>
            </a:r>
            <a:r>
              <a:rPr sz="2700" spc="0" baseline="1646" dirty="0" smtClean="0">
                <a:solidFill>
                  <a:srgbClr val="FFFFFF"/>
                </a:solidFill>
                <a:latin typeface="Garamond"/>
                <a:cs typeface="Garamond"/>
              </a:rPr>
              <a:t>e</a:t>
            </a:r>
            <a:r>
              <a:rPr sz="2700" spc="-25" baseline="1646" dirty="0" smtClean="0">
                <a:solidFill>
                  <a:srgbClr val="FFFFFF"/>
                </a:solidFill>
                <a:latin typeface="Garamond"/>
                <a:cs typeface="Garamond"/>
              </a:rPr>
              <a:t> </a:t>
            </a:r>
            <a:r>
              <a:rPr sz="2700" spc="9" baseline="1646" dirty="0" smtClean="0">
                <a:solidFill>
                  <a:srgbClr val="FFFFFF"/>
                </a:solidFill>
                <a:latin typeface="Garamond"/>
                <a:cs typeface="Garamond"/>
              </a:rPr>
              <a:t>b</a:t>
            </a:r>
            <a:r>
              <a:rPr sz="2700" spc="-9" baseline="1646" dirty="0" smtClean="0">
                <a:solidFill>
                  <a:srgbClr val="FFFFFF"/>
                </a:solidFill>
                <a:latin typeface="Garamond"/>
                <a:cs typeface="Garamond"/>
              </a:rPr>
              <a:t>e</a:t>
            </a:r>
            <a:r>
              <a:rPr sz="2700" spc="9" baseline="1646" dirty="0" smtClean="0">
                <a:solidFill>
                  <a:srgbClr val="FFFFFF"/>
                </a:solidFill>
                <a:latin typeface="Garamond"/>
                <a:cs typeface="Garamond"/>
              </a:rPr>
              <a:t>n</a:t>
            </a:r>
            <a:r>
              <a:rPr sz="2700" spc="-9" baseline="1646" dirty="0" smtClean="0">
                <a:solidFill>
                  <a:srgbClr val="FFFFFF"/>
                </a:solidFill>
                <a:latin typeface="Garamond"/>
                <a:cs typeface="Garamond"/>
              </a:rPr>
              <a:t>c</a:t>
            </a:r>
            <a:r>
              <a:rPr sz="2700" spc="0" baseline="1646" dirty="0" smtClean="0">
                <a:solidFill>
                  <a:srgbClr val="FFFFFF"/>
                </a:solidFill>
                <a:latin typeface="Garamond"/>
                <a:cs typeface="Garamond"/>
              </a:rPr>
              <a:t>hes</a:t>
            </a:r>
            <a:r>
              <a:rPr sz="2700" spc="-38" baseline="1646" dirty="0" smtClean="0">
                <a:solidFill>
                  <a:srgbClr val="FFFFFF"/>
                </a:solidFill>
                <a:latin typeface="Garamond"/>
                <a:cs typeface="Garamond"/>
              </a:rPr>
              <a:t> </a:t>
            </a:r>
            <a:r>
              <a:rPr sz="2700" spc="0" baseline="1646" dirty="0" smtClean="0">
                <a:solidFill>
                  <a:srgbClr val="FFFFFF"/>
                </a:solidFill>
                <a:latin typeface="Garamond"/>
                <a:cs typeface="Garamond"/>
              </a:rPr>
              <a:t>c</a:t>
            </a:r>
            <a:r>
              <a:rPr sz="2700" spc="-4" baseline="1646" dirty="0" smtClean="0">
                <a:solidFill>
                  <a:srgbClr val="FFFFFF"/>
                </a:solidFill>
                <a:latin typeface="Garamond"/>
                <a:cs typeface="Garamond"/>
              </a:rPr>
              <a:t>l</a:t>
            </a:r>
            <a:r>
              <a:rPr sz="2700" spc="-9" baseline="1646" dirty="0" smtClean="0">
                <a:solidFill>
                  <a:srgbClr val="FFFFFF"/>
                </a:solidFill>
                <a:latin typeface="Garamond"/>
                <a:cs typeface="Garamond"/>
              </a:rPr>
              <a:t>e</a:t>
            </a:r>
            <a:r>
              <a:rPr sz="2700" spc="0" baseline="1646" dirty="0" smtClean="0">
                <a:solidFill>
                  <a:srgbClr val="FFFFFF"/>
                </a:solidFill>
                <a:latin typeface="Garamond"/>
                <a:cs typeface="Garamond"/>
              </a:rPr>
              <a:t>an</a:t>
            </a:r>
            <a:r>
              <a:rPr sz="2700" spc="-9" baseline="1646" dirty="0" smtClean="0">
                <a:solidFill>
                  <a:srgbClr val="FFFFFF"/>
                </a:solidFill>
                <a:latin typeface="Garamond"/>
                <a:cs typeface="Garamond"/>
              </a:rPr>
              <a:t> </a:t>
            </a:r>
            <a:r>
              <a:rPr sz="2700" spc="4" baseline="1646" dirty="0" smtClean="0">
                <a:solidFill>
                  <a:srgbClr val="FFFFFF"/>
                </a:solidFill>
                <a:latin typeface="Garamond"/>
                <a:cs typeface="Garamond"/>
              </a:rPr>
              <a:t>a</a:t>
            </a:r>
            <a:r>
              <a:rPr sz="2700" spc="0" baseline="1646" dirty="0" smtClean="0">
                <a:solidFill>
                  <a:srgbClr val="FFFFFF"/>
                </a:solidFill>
                <a:latin typeface="Garamond"/>
                <a:cs typeface="Garamond"/>
              </a:rPr>
              <a:t>nd dry.</a:t>
            </a:r>
            <a:r>
              <a:rPr sz="2700" spc="-26" baseline="1646" dirty="0" smtClean="0">
                <a:solidFill>
                  <a:srgbClr val="FFFFFF"/>
                </a:solidFill>
                <a:latin typeface="Garamond"/>
                <a:cs typeface="Garamond"/>
              </a:rPr>
              <a:t> </a:t>
            </a:r>
            <a:r>
              <a:rPr sz="2700" spc="-4" baseline="1646" dirty="0" smtClean="0">
                <a:solidFill>
                  <a:srgbClr val="FFFFFF"/>
                </a:solidFill>
                <a:latin typeface="Garamond"/>
                <a:cs typeface="Garamond"/>
              </a:rPr>
              <a:t>P</a:t>
            </a:r>
            <a:r>
              <a:rPr sz="2700" spc="-9" baseline="1646" dirty="0" smtClean="0">
                <a:solidFill>
                  <a:srgbClr val="FFFFFF"/>
                </a:solidFill>
                <a:latin typeface="Garamond"/>
                <a:cs typeface="Garamond"/>
              </a:rPr>
              <a:t>u</a:t>
            </a:r>
            <a:r>
              <a:rPr sz="2700" spc="0" baseline="1646" dirty="0" smtClean="0">
                <a:solidFill>
                  <a:srgbClr val="FFFFFF"/>
                </a:solidFill>
                <a:latin typeface="Garamond"/>
                <a:cs typeface="Garamond"/>
              </a:rPr>
              <a:t>t</a:t>
            </a:r>
            <a:r>
              <a:rPr sz="2700" spc="-14" baseline="1646" dirty="0" smtClean="0">
                <a:solidFill>
                  <a:srgbClr val="FFFFFF"/>
                </a:solidFill>
                <a:latin typeface="Garamond"/>
                <a:cs typeface="Garamond"/>
              </a:rPr>
              <a:t> </a:t>
            </a:r>
            <a:r>
              <a:rPr sz="2700" spc="0" baseline="1646" dirty="0" smtClean="0">
                <a:solidFill>
                  <a:srgbClr val="FFFFFF"/>
                </a:solidFill>
                <a:latin typeface="Garamond"/>
                <a:cs typeface="Garamond"/>
              </a:rPr>
              <a:t>rubb</a:t>
            </a:r>
            <a:r>
              <a:rPr sz="2700" spc="-4" baseline="1646" dirty="0" smtClean="0">
                <a:solidFill>
                  <a:srgbClr val="FFFFFF"/>
                </a:solidFill>
                <a:latin typeface="Garamond"/>
                <a:cs typeface="Garamond"/>
              </a:rPr>
              <a:t>i</a:t>
            </a:r>
            <a:r>
              <a:rPr sz="2700" spc="0" baseline="1646" dirty="0" smtClean="0">
                <a:solidFill>
                  <a:srgbClr val="FFFFFF"/>
                </a:solidFill>
                <a:latin typeface="Garamond"/>
                <a:cs typeface="Garamond"/>
              </a:rPr>
              <a:t>sh</a:t>
            </a:r>
            <a:r>
              <a:rPr sz="2700" spc="3" baseline="1646" dirty="0" smtClean="0">
                <a:solidFill>
                  <a:srgbClr val="FFFFFF"/>
                </a:solidFill>
                <a:latin typeface="Garamond"/>
                <a:cs typeface="Garamond"/>
              </a:rPr>
              <a:t> </a:t>
            </a:r>
            <a:r>
              <a:rPr sz="2700" spc="0" baseline="1646" dirty="0" smtClean="0">
                <a:solidFill>
                  <a:srgbClr val="FFFFFF"/>
                </a:solidFill>
                <a:latin typeface="Garamond"/>
                <a:cs typeface="Garamond"/>
              </a:rPr>
              <a:t>in</a:t>
            </a:r>
            <a:r>
              <a:rPr sz="2700" spc="9" baseline="1646" dirty="0" smtClean="0">
                <a:solidFill>
                  <a:srgbClr val="FFFFFF"/>
                </a:solidFill>
                <a:latin typeface="Garamond"/>
                <a:cs typeface="Garamond"/>
              </a:rPr>
              <a:t> </a:t>
            </a:r>
            <a:r>
              <a:rPr sz="2700" spc="4" baseline="1646" dirty="0" smtClean="0">
                <a:solidFill>
                  <a:srgbClr val="FFFFFF"/>
                </a:solidFill>
                <a:latin typeface="Garamond"/>
                <a:cs typeface="Garamond"/>
              </a:rPr>
              <a:t>t</a:t>
            </a:r>
            <a:r>
              <a:rPr sz="2700" spc="0" baseline="1646" dirty="0" smtClean="0">
                <a:solidFill>
                  <a:srgbClr val="FFFFFF"/>
                </a:solidFill>
                <a:latin typeface="Garamond"/>
                <a:cs typeface="Garamond"/>
              </a:rPr>
              <a:t>he</a:t>
            </a:r>
            <a:r>
              <a:rPr sz="2700" spc="-21" baseline="1646" dirty="0" smtClean="0">
                <a:solidFill>
                  <a:srgbClr val="FFFFFF"/>
                </a:solidFill>
                <a:latin typeface="Garamond"/>
                <a:cs typeface="Garamond"/>
              </a:rPr>
              <a:t> </a:t>
            </a:r>
            <a:r>
              <a:rPr sz="2700" spc="0" baseline="1646" dirty="0" smtClean="0">
                <a:solidFill>
                  <a:srgbClr val="FFFFFF"/>
                </a:solidFill>
                <a:latin typeface="Garamond"/>
                <a:cs typeface="Garamond"/>
              </a:rPr>
              <a:t>bins</a:t>
            </a:r>
            <a:r>
              <a:rPr sz="2700" spc="9" baseline="1646" dirty="0" smtClean="0">
                <a:solidFill>
                  <a:srgbClr val="FFFFFF"/>
                </a:solidFill>
                <a:latin typeface="Garamond"/>
                <a:cs typeface="Garamond"/>
              </a:rPr>
              <a:t> n</a:t>
            </a:r>
            <a:r>
              <a:rPr sz="2700" spc="0" baseline="1646" dirty="0" smtClean="0">
                <a:solidFill>
                  <a:srgbClr val="FFFFFF"/>
                </a:solidFill>
                <a:latin typeface="Garamond"/>
                <a:cs typeface="Garamond"/>
              </a:rPr>
              <a:t>ot</a:t>
            </a:r>
            <a:r>
              <a:rPr sz="2700" spc="-14" baseline="1646" dirty="0" smtClean="0">
                <a:solidFill>
                  <a:srgbClr val="FFFFFF"/>
                </a:solidFill>
                <a:latin typeface="Garamond"/>
                <a:cs typeface="Garamond"/>
              </a:rPr>
              <a:t> </a:t>
            </a:r>
            <a:r>
              <a:rPr sz="2700" spc="4" baseline="1646" dirty="0" smtClean="0">
                <a:solidFill>
                  <a:srgbClr val="FFFFFF"/>
                </a:solidFill>
                <a:latin typeface="Garamond"/>
                <a:cs typeface="Garamond"/>
              </a:rPr>
              <a:t>t</a:t>
            </a:r>
            <a:r>
              <a:rPr sz="2700" spc="0" baseline="1646" dirty="0" smtClean="0">
                <a:solidFill>
                  <a:srgbClr val="FFFFFF"/>
                </a:solidFill>
                <a:latin typeface="Garamond"/>
                <a:cs typeface="Garamond"/>
              </a:rPr>
              <a:t>he</a:t>
            </a:r>
            <a:r>
              <a:rPr sz="2700" spc="-11" baseline="1646" dirty="0" smtClean="0">
                <a:solidFill>
                  <a:srgbClr val="FFFFFF"/>
                </a:solidFill>
                <a:latin typeface="Garamond"/>
                <a:cs typeface="Garamond"/>
              </a:rPr>
              <a:t> </a:t>
            </a:r>
            <a:r>
              <a:rPr sz="2700" spc="0" baseline="1646" dirty="0" smtClean="0">
                <a:solidFill>
                  <a:srgbClr val="FFFFFF"/>
                </a:solidFill>
                <a:latin typeface="Garamond"/>
                <a:cs typeface="Garamond"/>
              </a:rPr>
              <a:t>s</a:t>
            </a:r>
            <a:r>
              <a:rPr sz="2700" spc="-14" baseline="1646" dirty="0" smtClean="0">
                <a:solidFill>
                  <a:srgbClr val="FFFFFF"/>
                </a:solidFill>
                <a:latin typeface="Garamond"/>
                <a:cs typeface="Garamond"/>
              </a:rPr>
              <a:t>i</a:t>
            </a:r>
            <a:r>
              <a:rPr sz="2700" spc="9" baseline="1646" dirty="0" smtClean="0">
                <a:solidFill>
                  <a:srgbClr val="FFFFFF"/>
                </a:solidFill>
                <a:latin typeface="Garamond"/>
                <a:cs typeface="Garamond"/>
              </a:rPr>
              <a:t>n</a:t>
            </a:r>
            <a:r>
              <a:rPr sz="2700" spc="-4" baseline="1646" dirty="0" smtClean="0">
                <a:solidFill>
                  <a:srgbClr val="FFFFFF"/>
                </a:solidFill>
                <a:latin typeface="Garamond"/>
                <a:cs typeface="Garamond"/>
              </a:rPr>
              <a:t>k</a:t>
            </a:r>
            <a:r>
              <a:rPr sz="2700" spc="0" baseline="1646" dirty="0" smtClean="0">
                <a:solidFill>
                  <a:srgbClr val="FFFFFF"/>
                </a:solidFill>
                <a:latin typeface="Garamond"/>
                <a:cs typeface="Garamond"/>
              </a:rPr>
              <a:t>.</a:t>
            </a:r>
            <a:endParaRPr sz="1800">
              <a:latin typeface="Garamond"/>
              <a:cs typeface="Garamond"/>
            </a:endParaRPr>
          </a:p>
          <a:p>
            <a:pPr marL="12700" marR="34290">
              <a:lnSpc>
                <a:spcPct val="93750"/>
              </a:lnSpc>
              <a:spcBef>
                <a:spcPts val="484"/>
              </a:spcBef>
            </a:pPr>
            <a:r>
              <a:rPr sz="1800" spc="0" dirty="0" smtClean="0">
                <a:solidFill>
                  <a:srgbClr val="FFFFFF"/>
                </a:solidFill>
                <a:latin typeface="Garamond"/>
                <a:cs typeface="Garamond"/>
              </a:rPr>
              <a:t>Hang h</a:t>
            </a:r>
            <a:r>
              <a:rPr sz="1800" spc="4" dirty="0" smtClean="0">
                <a:solidFill>
                  <a:srgbClr val="FFFFFF"/>
                </a:solidFill>
                <a:latin typeface="Garamond"/>
                <a:cs typeface="Garamond"/>
              </a:rPr>
              <a:t>a</a:t>
            </a:r>
            <a:r>
              <a:rPr sz="1800" spc="-14" dirty="0" smtClean="0">
                <a:solidFill>
                  <a:srgbClr val="FFFFFF"/>
                </a:solidFill>
                <a:latin typeface="Garamond"/>
                <a:cs typeface="Garamond"/>
              </a:rPr>
              <a:t>i</a:t>
            </a:r>
            <a:r>
              <a:rPr sz="1800" spc="0" dirty="0" smtClean="0">
                <a:solidFill>
                  <a:srgbClr val="FFFFFF"/>
                </a:solidFill>
                <a:latin typeface="Garamond"/>
                <a:cs typeface="Garamond"/>
              </a:rPr>
              <a:t>r</a:t>
            </a:r>
            <a:r>
              <a:rPr sz="1800" spc="9" dirty="0" smtClean="0">
                <a:solidFill>
                  <a:srgbClr val="FFFFFF"/>
                </a:solidFill>
                <a:latin typeface="Garamond"/>
                <a:cs typeface="Garamond"/>
              </a:rPr>
              <a:t> </a:t>
            </a:r>
            <a:r>
              <a:rPr sz="1800" spc="0" dirty="0" smtClean="0">
                <a:solidFill>
                  <a:srgbClr val="FFFFFF"/>
                </a:solidFill>
                <a:latin typeface="Garamond"/>
                <a:cs typeface="Garamond"/>
              </a:rPr>
              <a:t>sh</a:t>
            </a:r>
            <a:r>
              <a:rPr sz="1800" spc="9" dirty="0" smtClean="0">
                <a:solidFill>
                  <a:srgbClr val="FFFFFF"/>
                </a:solidFill>
                <a:latin typeface="Garamond"/>
                <a:cs typeface="Garamond"/>
              </a:rPr>
              <a:t>o</a:t>
            </a:r>
            <a:r>
              <a:rPr sz="1800" spc="-9" dirty="0" smtClean="0">
                <a:solidFill>
                  <a:srgbClr val="FFFFFF"/>
                </a:solidFill>
                <a:latin typeface="Garamond"/>
                <a:cs typeface="Garamond"/>
              </a:rPr>
              <a:t>u</a:t>
            </a:r>
            <a:r>
              <a:rPr sz="1800" spc="0" dirty="0" smtClean="0">
                <a:solidFill>
                  <a:srgbClr val="FFFFFF"/>
                </a:solidFill>
                <a:latin typeface="Garamond"/>
                <a:cs typeface="Garamond"/>
              </a:rPr>
              <a:t>ld</a:t>
            </a:r>
            <a:r>
              <a:rPr sz="1800" spc="-5" dirty="0" smtClean="0">
                <a:solidFill>
                  <a:srgbClr val="FFFFFF"/>
                </a:solidFill>
                <a:latin typeface="Garamond"/>
                <a:cs typeface="Garamond"/>
              </a:rPr>
              <a:t> </a:t>
            </a:r>
            <a:r>
              <a:rPr sz="1800" spc="0" dirty="0" smtClean="0">
                <a:solidFill>
                  <a:srgbClr val="FFFFFF"/>
                </a:solidFill>
                <a:latin typeface="Garamond"/>
                <a:cs typeface="Garamond"/>
              </a:rPr>
              <a:t>be</a:t>
            </a:r>
            <a:r>
              <a:rPr sz="1800" spc="-16" dirty="0" smtClean="0">
                <a:solidFill>
                  <a:srgbClr val="FFFFFF"/>
                </a:solidFill>
                <a:latin typeface="Garamond"/>
                <a:cs typeface="Garamond"/>
              </a:rPr>
              <a:t> </a:t>
            </a:r>
            <a:r>
              <a:rPr sz="1800" spc="4" dirty="0" smtClean="0">
                <a:solidFill>
                  <a:srgbClr val="FFFFFF"/>
                </a:solidFill>
                <a:latin typeface="Garamond"/>
                <a:cs typeface="Garamond"/>
              </a:rPr>
              <a:t>t</a:t>
            </a:r>
            <a:r>
              <a:rPr sz="1800" spc="0" dirty="0" smtClean="0">
                <a:solidFill>
                  <a:srgbClr val="FFFFFF"/>
                </a:solidFill>
                <a:latin typeface="Garamond"/>
                <a:cs typeface="Garamond"/>
              </a:rPr>
              <a:t>i</a:t>
            </a:r>
            <a:r>
              <a:rPr sz="1800" spc="-9" dirty="0" smtClean="0">
                <a:solidFill>
                  <a:srgbClr val="FFFFFF"/>
                </a:solidFill>
                <a:latin typeface="Garamond"/>
                <a:cs typeface="Garamond"/>
              </a:rPr>
              <a:t>e</a:t>
            </a:r>
            <a:r>
              <a:rPr sz="1800" spc="0" dirty="0" smtClean="0">
                <a:solidFill>
                  <a:srgbClr val="FFFFFF"/>
                </a:solidFill>
                <a:latin typeface="Garamond"/>
                <a:cs typeface="Garamond"/>
              </a:rPr>
              <a:t>d</a:t>
            </a:r>
            <a:r>
              <a:rPr sz="1800" spc="-2" dirty="0" smtClean="0">
                <a:solidFill>
                  <a:srgbClr val="FFFFFF"/>
                </a:solidFill>
                <a:latin typeface="Garamond"/>
                <a:cs typeface="Garamond"/>
              </a:rPr>
              <a:t> </a:t>
            </a:r>
            <a:r>
              <a:rPr sz="1800" spc="0" dirty="0" smtClean="0">
                <a:solidFill>
                  <a:srgbClr val="FFFFFF"/>
                </a:solidFill>
                <a:latin typeface="Garamond"/>
                <a:cs typeface="Garamond"/>
              </a:rPr>
              <a:t>b</a:t>
            </a:r>
            <a:r>
              <a:rPr sz="1800" spc="4" dirty="0" smtClean="0">
                <a:solidFill>
                  <a:srgbClr val="FFFFFF"/>
                </a:solidFill>
                <a:latin typeface="Garamond"/>
                <a:cs typeface="Garamond"/>
              </a:rPr>
              <a:t>a</a:t>
            </a:r>
            <a:r>
              <a:rPr sz="1800" spc="-9" dirty="0" smtClean="0">
                <a:solidFill>
                  <a:srgbClr val="FFFFFF"/>
                </a:solidFill>
                <a:latin typeface="Garamond"/>
                <a:cs typeface="Garamond"/>
              </a:rPr>
              <a:t>c</a:t>
            </a:r>
            <a:r>
              <a:rPr sz="1800" spc="0" dirty="0" smtClean="0">
                <a:solidFill>
                  <a:srgbClr val="FFFFFF"/>
                </a:solidFill>
                <a:latin typeface="Garamond"/>
                <a:cs typeface="Garamond"/>
              </a:rPr>
              <a:t>k</a:t>
            </a:r>
            <a:endParaRPr sz="1800">
              <a:latin typeface="Garamond"/>
              <a:cs typeface="Garamond"/>
            </a:endParaRPr>
          </a:p>
          <a:p>
            <a:pPr marL="12700" marR="673412">
              <a:lnSpc>
                <a:spcPct val="120370"/>
              </a:lnSpc>
              <a:spcBef>
                <a:spcPts val="490"/>
              </a:spcBef>
            </a:pPr>
            <a:r>
              <a:rPr sz="1800" spc="-4" dirty="0" smtClean="0">
                <a:solidFill>
                  <a:srgbClr val="FFFFFF"/>
                </a:solidFill>
                <a:latin typeface="Garamond"/>
                <a:cs typeface="Garamond"/>
              </a:rPr>
              <a:t>B</a:t>
            </a:r>
            <a:r>
              <a:rPr sz="1800" spc="0" dirty="0" smtClean="0">
                <a:solidFill>
                  <a:srgbClr val="FFFFFF"/>
                </a:solidFill>
                <a:latin typeface="Garamond"/>
                <a:cs typeface="Garamond"/>
              </a:rPr>
              <a:t>e</a:t>
            </a:r>
            <a:r>
              <a:rPr sz="1800" spc="-18" dirty="0" smtClean="0">
                <a:solidFill>
                  <a:srgbClr val="FFFFFF"/>
                </a:solidFill>
                <a:latin typeface="Garamond"/>
                <a:cs typeface="Garamond"/>
              </a:rPr>
              <a:t> </a:t>
            </a:r>
            <a:r>
              <a:rPr sz="1800" spc="0" dirty="0" smtClean="0">
                <a:solidFill>
                  <a:srgbClr val="FFFFFF"/>
                </a:solidFill>
                <a:latin typeface="Garamond"/>
                <a:cs typeface="Garamond"/>
              </a:rPr>
              <a:t>aw</a:t>
            </a:r>
            <a:r>
              <a:rPr sz="1800" spc="4" dirty="0" smtClean="0">
                <a:solidFill>
                  <a:srgbClr val="FFFFFF"/>
                </a:solidFill>
                <a:latin typeface="Garamond"/>
                <a:cs typeface="Garamond"/>
              </a:rPr>
              <a:t>a</a:t>
            </a:r>
            <a:r>
              <a:rPr sz="1800" spc="-9" dirty="0" smtClean="0">
                <a:solidFill>
                  <a:srgbClr val="FFFFFF"/>
                </a:solidFill>
                <a:latin typeface="Garamond"/>
                <a:cs typeface="Garamond"/>
              </a:rPr>
              <a:t>r</a:t>
            </a:r>
            <a:r>
              <a:rPr sz="1800" spc="0" dirty="0" smtClean="0">
                <a:solidFill>
                  <a:srgbClr val="FFFFFF"/>
                </a:solidFill>
                <a:latin typeface="Garamond"/>
                <a:cs typeface="Garamond"/>
              </a:rPr>
              <a:t>e</a:t>
            </a:r>
            <a:r>
              <a:rPr sz="1800" spc="2" dirty="0" smtClean="0">
                <a:solidFill>
                  <a:srgbClr val="FFFFFF"/>
                </a:solidFill>
                <a:latin typeface="Garamond"/>
                <a:cs typeface="Garamond"/>
              </a:rPr>
              <a:t> </a:t>
            </a:r>
            <a:r>
              <a:rPr sz="1800" spc="0" dirty="0" smtClean="0">
                <a:solidFill>
                  <a:srgbClr val="FFFFFF"/>
                </a:solidFill>
                <a:latin typeface="Garamond"/>
                <a:cs typeface="Garamond"/>
              </a:rPr>
              <a:t>of </a:t>
            </a:r>
            <a:r>
              <a:rPr sz="1800" spc="4" dirty="0" smtClean="0">
                <a:solidFill>
                  <a:srgbClr val="FFFFFF"/>
                </a:solidFill>
                <a:latin typeface="Garamond"/>
                <a:cs typeface="Garamond"/>
              </a:rPr>
              <a:t>t</a:t>
            </a:r>
            <a:r>
              <a:rPr sz="1800" spc="0" dirty="0" smtClean="0">
                <a:solidFill>
                  <a:srgbClr val="FFFFFF"/>
                </a:solidFill>
                <a:latin typeface="Garamond"/>
                <a:cs typeface="Garamond"/>
              </a:rPr>
              <a:t>he</a:t>
            </a:r>
            <a:r>
              <a:rPr sz="1800" spc="-21" dirty="0" smtClean="0">
                <a:solidFill>
                  <a:srgbClr val="FFFFFF"/>
                </a:solidFill>
                <a:latin typeface="Garamond"/>
                <a:cs typeface="Garamond"/>
              </a:rPr>
              <a:t> </a:t>
            </a:r>
            <a:r>
              <a:rPr sz="1800" spc="0" dirty="0" smtClean="0">
                <a:solidFill>
                  <a:srgbClr val="FFFFFF"/>
                </a:solidFill>
                <a:latin typeface="Garamond"/>
                <a:cs typeface="Garamond"/>
              </a:rPr>
              <a:t>e</a:t>
            </a:r>
            <a:r>
              <a:rPr sz="1800" spc="-4" dirty="0" smtClean="0">
                <a:solidFill>
                  <a:srgbClr val="FFFFFF"/>
                </a:solidFill>
                <a:latin typeface="Garamond"/>
                <a:cs typeface="Garamond"/>
              </a:rPr>
              <a:t>v</a:t>
            </a:r>
            <a:r>
              <a:rPr sz="1800" spc="0" dirty="0" smtClean="0">
                <a:solidFill>
                  <a:srgbClr val="FFFFFF"/>
                </a:solidFill>
                <a:latin typeface="Garamond"/>
                <a:cs typeface="Garamond"/>
              </a:rPr>
              <a:t>a</a:t>
            </a:r>
            <a:r>
              <a:rPr sz="1800" spc="-9" dirty="0" smtClean="0">
                <a:solidFill>
                  <a:srgbClr val="FFFFFF"/>
                </a:solidFill>
                <a:latin typeface="Garamond"/>
                <a:cs typeface="Garamond"/>
              </a:rPr>
              <a:t>c</a:t>
            </a:r>
            <a:r>
              <a:rPr sz="1800" spc="0" dirty="0" smtClean="0">
                <a:solidFill>
                  <a:srgbClr val="FFFFFF"/>
                </a:solidFill>
                <a:latin typeface="Garamond"/>
                <a:cs typeface="Garamond"/>
              </a:rPr>
              <a:t>uation</a:t>
            </a:r>
            <a:r>
              <a:rPr sz="1800" spc="-42" dirty="0" smtClean="0">
                <a:solidFill>
                  <a:srgbClr val="FFFFFF"/>
                </a:solidFill>
                <a:latin typeface="Garamond"/>
                <a:cs typeface="Garamond"/>
              </a:rPr>
              <a:t> </a:t>
            </a:r>
            <a:r>
              <a:rPr sz="1800" spc="0" dirty="0" smtClean="0">
                <a:solidFill>
                  <a:srgbClr val="FFFFFF"/>
                </a:solidFill>
                <a:latin typeface="Garamond"/>
                <a:cs typeface="Garamond"/>
              </a:rPr>
              <a:t>p</a:t>
            </a:r>
            <a:r>
              <a:rPr sz="1800" spc="9" dirty="0" smtClean="0">
                <a:solidFill>
                  <a:srgbClr val="FFFFFF"/>
                </a:solidFill>
                <a:latin typeface="Garamond"/>
                <a:cs typeface="Garamond"/>
              </a:rPr>
              <a:t>r</a:t>
            </a:r>
            <a:r>
              <a:rPr sz="1800" spc="0" dirty="0" smtClean="0">
                <a:solidFill>
                  <a:srgbClr val="FFFFFF"/>
                </a:solidFill>
                <a:latin typeface="Garamond"/>
                <a:cs typeface="Garamond"/>
              </a:rPr>
              <a:t>o</a:t>
            </a:r>
            <a:r>
              <a:rPr sz="1800" spc="-9" dirty="0" smtClean="0">
                <a:solidFill>
                  <a:srgbClr val="FFFFFF"/>
                </a:solidFill>
                <a:latin typeface="Garamond"/>
                <a:cs typeface="Garamond"/>
              </a:rPr>
              <a:t>c</a:t>
            </a:r>
            <a:r>
              <a:rPr sz="1800" spc="0" dirty="0" smtClean="0">
                <a:solidFill>
                  <a:srgbClr val="FFFFFF"/>
                </a:solidFill>
                <a:latin typeface="Garamond"/>
                <a:cs typeface="Garamond"/>
              </a:rPr>
              <a:t>ed</a:t>
            </a:r>
            <a:r>
              <a:rPr sz="1800" spc="-14" dirty="0" smtClean="0">
                <a:solidFill>
                  <a:srgbClr val="FFFFFF"/>
                </a:solidFill>
                <a:latin typeface="Garamond"/>
                <a:cs typeface="Garamond"/>
              </a:rPr>
              <a:t>u</a:t>
            </a:r>
            <a:r>
              <a:rPr sz="1800" spc="0" dirty="0" smtClean="0">
                <a:solidFill>
                  <a:srgbClr val="FFFFFF"/>
                </a:solidFill>
                <a:latin typeface="Garamond"/>
                <a:cs typeface="Garamond"/>
              </a:rPr>
              <a:t>re</a:t>
            </a:r>
            <a:r>
              <a:rPr sz="1800" spc="-41" dirty="0" smtClean="0">
                <a:solidFill>
                  <a:srgbClr val="FFFFFF"/>
                </a:solidFill>
                <a:latin typeface="Garamond"/>
                <a:cs typeface="Garamond"/>
              </a:rPr>
              <a:t> </a:t>
            </a:r>
            <a:r>
              <a:rPr sz="1800" spc="0" dirty="0" smtClean="0">
                <a:solidFill>
                  <a:srgbClr val="FFFFFF"/>
                </a:solidFill>
                <a:latin typeface="Garamond"/>
                <a:cs typeface="Garamond"/>
              </a:rPr>
              <a:t>for</a:t>
            </a:r>
            <a:r>
              <a:rPr sz="1800" spc="4" dirty="0" smtClean="0">
                <a:solidFill>
                  <a:srgbClr val="FFFFFF"/>
                </a:solidFill>
                <a:latin typeface="Garamond"/>
                <a:cs typeface="Garamond"/>
              </a:rPr>
              <a:t> t</a:t>
            </a:r>
            <a:r>
              <a:rPr sz="1800" spc="0" dirty="0" smtClean="0">
                <a:solidFill>
                  <a:srgbClr val="FFFFFF"/>
                </a:solidFill>
                <a:latin typeface="Garamond"/>
                <a:cs typeface="Garamond"/>
              </a:rPr>
              <a:t>he</a:t>
            </a:r>
            <a:r>
              <a:rPr sz="1800" spc="-21" dirty="0" smtClean="0">
                <a:solidFill>
                  <a:srgbClr val="FFFFFF"/>
                </a:solidFill>
                <a:latin typeface="Garamond"/>
                <a:cs typeface="Garamond"/>
              </a:rPr>
              <a:t> </a:t>
            </a:r>
            <a:r>
              <a:rPr sz="1800" spc="0" dirty="0" smtClean="0">
                <a:solidFill>
                  <a:srgbClr val="FFFFFF"/>
                </a:solidFill>
                <a:latin typeface="Garamond"/>
                <a:cs typeface="Garamond"/>
              </a:rPr>
              <a:t>lab</a:t>
            </a:r>
            <a:r>
              <a:rPr sz="1800" spc="9" dirty="0" smtClean="0">
                <a:solidFill>
                  <a:srgbClr val="FFFFFF"/>
                </a:solidFill>
                <a:latin typeface="Garamond"/>
                <a:cs typeface="Garamond"/>
              </a:rPr>
              <a:t>o</a:t>
            </a:r>
            <a:r>
              <a:rPr sz="1800" spc="0" dirty="0" smtClean="0">
                <a:solidFill>
                  <a:srgbClr val="FFFFFF"/>
                </a:solidFill>
                <a:latin typeface="Garamond"/>
                <a:cs typeface="Garamond"/>
              </a:rPr>
              <a:t>ratory. </a:t>
            </a:r>
            <a:r>
              <a:rPr sz="1800" spc="-4" dirty="0" smtClean="0">
                <a:solidFill>
                  <a:srgbClr val="FFFFFF"/>
                </a:solidFill>
                <a:latin typeface="Garamond"/>
                <a:cs typeface="Garamond"/>
              </a:rPr>
              <a:t>F</a:t>
            </a:r>
            <a:r>
              <a:rPr sz="1800" spc="0" dirty="0" smtClean="0">
                <a:solidFill>
                  <a:srgbClr val="FFFFFF"/>
                </a:solidFill>
                <a:latin typeface="Garamond"/>
                <a:cs typeface="Garamond"/>
              </a:rPr>
              <a:t>ol</a:t>
            </a:r>
            <a:r>
              <a:rPr sz="1800" spc="-14" dirty="0" smtClean="0">
                <a:solidFill>
                  <a:srgbClr val="FFFFFF"/>
                </a:solidFill>
                <a:latin typeface="Garamond"/>
                <a:cs typeface="Garamond"/>
              </a:rPr>
              <a:t>l</a:t>
            </a:r>
            <a:r>
              <a:rPr sz="1800" spc="9" dirty="0" smtClean="0">
                <a:solidFill>
                  <a:srgbClr val="FFFFFF"/>
                </a:solidFill>
                <a:latin typeface="Garamond"/>
                <a:cs typeface="Garamond"/>
              </a:rPr>
              <a:t>o</a:t>
            </a:r>
            <a:r>
              <a:rPr sz="1800" spc="0" dirty="0" smtClean="0">
                <a:solidFill>
                  <a:srgbClr val="FFFFFF"/>
                </a:solidFill>
                <a:latin typeface="Garamond"/>
                <a:cs typeface="Garamond"/>
              </a:rPr>
              <a:t>w</a:t>
            </a:r>
            <a:r>
              <a:rPr sz="1800" spc="-12" dirty="0" smtClean="0">
                <a:solidFill>
                  <a:srgbClr val="FFFFFF"/>
                </a:solidFill>
                <a:latin typeface="Garamond"/>
                <a:cs typeface="Garamond"/>
              </a:rPr>
              <a:t> </a:t>
            </a:r>
            <a:r>
              <a:rPr sz="1800" spc="-4" dirty="0" smtClean="0">
                <a:solidFill>
                  <a:srgbClr val="FFFFFF"/>
                </a:solidFill>
                <a:latin typeface="Garamond"/>
                <a:cs typeface="Garamond"/>
              </a:rPr>
              <a:t>t</a:t>
            </a:r>
            <a:r>
              <a:rPr sz="1800" spc="9" dirty="0" smtClean="0">
                <a:solidFill>
                  <a:srgbClr val="FFFFFF"/>
                </a:solidFill>
                <a:latin typeface="Garamond"/>
                <a:cs typeface="Garamond"/>
              </a:rPr>
              <a:t>h</a:t>
            </a:r>
            <a:r>
              <a:rPr sz="1800" spc="0" dirty="0" smtClean="0">
                <a:solidFill>
                  <a:srgbClr val="FFFFFF"/>
                </a:solidFill>
                <a:latin typeface="Garamond"/>
                <a:cs typeface="Garamond"/>
              </a:rPr>
              <a:t>e</a:t>
            </a:r>
            <a:r>
              <a:rPr sz="1800" spc="-12" dirty="0" smtClean="0">
                <a:solidFill>
                  <a:srgbClr val="FFFFFF"/>
                </a:solidFill>
                <a:latin typeface="Garamond"/>
                <a:cs typeface="Garamond"/>
              </a:rPr>
              <a:t> </a:t>
            </a:r>
            <a:r>
              <a:rPr sz="1800" spc="-14" dirty="0" smtClean="0">
                <a:solidFill>
                  <a:srgbClr val="FFFFFF"/>
                </a:solidFill>
                <a:latin typeface="Garamond"/>
                <a:cs typeface="Garamond"/>
              </a:rPr>
              <a:t>i</a:t>
            </a:r>
            <a:r>
              <a:rPr sz="1800" spc="9" dirty="0" smtClean="0">
                <a:solidFill>
                  <a:srgbClr val="FFFFFF"/>
                </a:solidFill>
                <a:latin typeface="Garamond"/>
                <a:cs typeface="Garamond"/>
              </a:rPr>
              <a:t>n</a:t>
            </a:r>
            <a:r>
              <a:rPr sz="1800" spc="0" dirty="0" smtClean="0">
                <a:solidFill>
                  <a:srgbClr val="FFFFFF"/>
                </a:solidFill>
                <a:latin typeface="Garamond"/>
                <a:cs typeface="Garamond"/>
              </a:rPr>
              <a:t>s</a:t>
            </a:r>
            <a:r>
              <a:rPr sz="1800" spc="4" dirty="0" smtClean="0">
                <a:solidFill>
                  <a:srgbClr val="FFFFFF"/>
                </a:solidFill>
                <a:latin typeface="Garamond"/>
                <a:cs typeface="Garamond"/>
              </a:rPr>
              <a:t>t</a:t>
            </a:r>
            <a:r>
              <a:rPr sz="1800" spc="0" dirty="0" smtClean="0">
                <a:solidFill>
                  <a:srgbClr val="FFFFFF"/>
                </a:solidFill>
                <a:latin typeface="Garamond"/>
                <a:cs typeface="Garamond"/>
              </a:rPr>
              <a:t>a</a:t>
            </a:r>
            <a:r>
              <a:rPr sz="1800" spc="-14" dirty="0" smtClean="0">
                <a:solidFill>
                  <a:srgbClr val="FFFFFF"/>
                </a:solidFill>
                <a:latin typeface="Garamond"/>
                <a:cs typeface="Garamond"/>
              </a:rPr>
              <a:t>l</a:t>
            </a:r>
            <a:r>
              <a:rPr sz="1800" spc="0" dirty="0" smtClean="0">
                <a:solidFill>
                  <a:srgbClr val="FFFFFF"/>
                </a:solidFill>
                <a:latin typeface="Garamond"/>
                <a:cs typeface="Garamond"/>
              </a:rPr>
              <a:t>l</a:t>
            </a:r>
            <a:r>
              <a:rPr sz="1800" spc="4" dirty="0" smtClean="0">
                <a:solidFill>
                  <a:srgbClr val="FFFFFF"/>
                </a:solidFill>
                <a:latin typeface="Garamond"/>
                <a:cs typeface="Garamond"/>
              </a:rPr>
              <a:t>a</a:t>
            </a:r>
            <a:r>
              <a:rPr sz="1800" spc="-4" dirty="0" smtClean="0">
                <a:solidFill>
                  <a:srgbClr val="FFFFFF"/>
                </a:solidFill>
                <a:latin typeface="Garamond"/>
                <a:cs typeface="Garamond"/>
              </a:rPr>
              <a:t>t</a:t>
            </a:r>
            <a:r>
              <a:rPr sz="1800" spc="0" dirty="0" smtClean="0">
                <a:solidFill>
                  <a:srgbClr val="FFFFFF"/>
                </a:solidFill>
                <a:latin typeface="Garamond"/>
                <a:cs typeface="Garamond"/>
              </a:rPr>
              <a:t>i</a:t>
            </a:r>
            <a:r>
              <a:rPr sz="1800" spc="9" dirty="0" smtClean="0">
                <a:solidFill>
                  <a:srgbClr val="FFFFFF"/>
                </a:solidFill>
                <a:latin typeface="Garamond"/>
                <a:cs typeface="Garamond"/>
              </a:rPr>
              <a:t>o</a:t>
            </a:r>
            <a:r>
              <a:rPr sz="1800" spc="0" dirty="0" smtClean="0">
                <a:solidFill>
                  <a:srgbClr val="FFFFFF"/>
                </a:solidFill>
                <a:latin typeface="Garamond"/>
                <a:cs typeface="Garamond"/>
              </a:rPr>
              <a:t>n</a:t>
            </a:r>
            <a:r>
              <a:rPr sz="1800" spc="-7" dirty="0" smtClean="0">
                <a:solidFill>
                  <a:srgbClr val="FFFFFF"/>
                </a:solidFill>
                <a:latin typeface="Garamond"/>
                <a:cs typeface="Garamond"/>
              </a:rPr>
              <a:t> </a:t>
            </a:r>
            <a:r>
              <a:rPr sz="1800" spc="0" dirty="0" smtClean="0">
                <a:solidFill>
                  <a:srgbClr val="FFFFFF"/>
                </a:solidFill>
                <a:latin typeface="Garamond"/>
                <a:cs typeface="Garamond"/>
              </a:rPr>
              <a:t>of </a:t>
            </a:r>
            <a:r>
              <a:rPr sz="1800" spc="4" dirty="0" smtClean="0">
                <a:solidFill>
                  <a:srgbClr val="FFFFFF"/>
                </a:solidFill>
                <a:latin typeface="Garamond"/>
                <a:cs typeface="Garamond"/>
              </a:rPr>
              <a:t>t</a:t>
            </a:r>
            <a:r>
              <a:rPr sz="1800" spc="0" dirty="0" smtClean="0">
                <a:solidFill>
                  <a:srgbClr val="FFFFFF"/>
                </a:solidFill>
                <a:latin typeface="Garamond"/>
                <a:cs typeface="Garamond"/>
              </a:rPr>
              <a:t>he</a:t>
            </a:r>
            <a:r>
              <a:rPr sz="1800" spc="-21" dirty="0" smtClean="0">
                <a:solidFill>
                  <a:srgbClr val="FFFFFF"/>
                </a:solidFill>
                <a:latin typeface="Garamond"/>
                <a:cs typeface="Garamond"/>
              </a:rPr>
              <a:t> </a:t>
            </a:r>
            <a:r>
              <a:rPr sz="1800" spc="4" dirty="0" smtClean="0">
                <a:solidFill>
                  <a:srgbClr val="FFFFFF"/>
                </a:solidFill>
                <a:latin typeface="Garamond"/>
                <a:cs typeface="Garamond"/>
              </a:rPr>
              <a:t>t</a:t>
            </a:r>
            <a:r>
              <a:rPr sz="1800" spc="0" dirty="0" smtClean="0">
                <a:solidFill>
                  <a:srgbClr val="FFFFFF"/>
                </a:solidFill>
                <a:latin typeface="Garamond"/>
                <a:cs typeface="Garamond"/>
              </a:rPr>
              <a:t>ea</a:t>
            </a:r>
            <a:r>
              <a:rPr sz="1800" spc="-9" dirty="0" smtClean="0">
                <a:solidFill>
                  <a:srgbClr val="FFFFFF"/>
                </a:solidFill>
                <a:latin typeface="Garamond"/>
                <a:cs typeface="Garamond"/>
              </a:rPr>
              <a:t>c</a:t>
            </a:r>
            <a:r>
              <a:rPr sz="1800" spc="9" dirty="0" smtClean="0">
                <a:solidFill>
                  <a:srgbClr val="FFFFFF"/>
                </a:solidFill>
                <a:latin typeface="Garamond"/>
                <a:cs typeface="Garamond"/>
              </a:rPr>
              <a:t>h</a:t>
            </a:r>
            <a:r>
              <a:rPr sz="1800" spc="-9" dirty="0" smtClean="0">
                <a:solidFill>
                  <a:srgbClr val="FFFFFF"/>
                </a:solidFill>
                <a:latin typeface="Garamond"/>
                <a:cs typeface="Garamond"/>
              </a:rPr>
              <a:t>e</a:t>
            </a:r>
            <a:r>
              <a:rPr sz="1800" spc="0" dirty="0" smtClean="0">
                <a:solidFill>
                  <a:srgbClr val="FFFFFF"/>
                </a:solidFill>
                <a:latin typeface="Garamond"/>
                <a:cs typeface="Garamond"/>
              </a:rPr>
              <a:t>r</a:t>
            </a:r>
            <a:r>
              <a:rPr sz="1800" spc="-25" dirty="0" smtClean="0">
                <a:solidFill>
                  <a:srgbClr val="FFFFFF"/>
                </a:solidFill>
                <a:latin typeface="Garamond"/>
                <a:cs typeface="Garamond"/>
              </a:rPr>
              <a:t> </a:t>
            </a:r>
            <a:r>
              <a:rPr sz="1800" spc="-14" dirty="0" smtClean="0">
                <a:solidFill>
                  <a:srgbClr val="FFFFFF"/>
                </a:solidFill>
                <a:latin typeface="Garamond"/>
                <a:cs typeface="Garamond"/>
              </a:rPr>
              <a:t>i</a:t>
            </a:r>
            <a:r>
              <a:rPr sz="1800" spc="0" dirty="0" smtClean="0">
                <a:solidFill>
                  <a:srgbClr val="FFFFFF"/>
                </a:solidFill>
                <a:latin typeface="Garamond"/>
                <a:cs typeface="Garamond"/>
              </a:rPr>
              <a:t>n</a:t>
            </a:r>
            <a:r>
              <a:rPr sz="1800" spc="9" dirty="0" smtClean="0">
                <a:solidFill>
                  <a:srgbClr val="FFFFFF"/>
                </a:solidFill>
                <a:latin typeface="Garamond"/>
                <a:cs typeface="Garamond"/>
              </a:rPr>
              <a:t> </a:t>
            </a:r>
            <a:r>
              <a:rPr sz="1800" spc="0" dirty="0" smtClean="0">
                <a:solidFill>
                  <a:srgbClr val="FFFFFF"/>
                </a:solidFill>
                <a:latin typeface="Garamond"/>
                <a:cs typeface="Garamond"/>
              </a:rPr>
              <a:t>cha</a:t>
            </a:r>
            <a:r>
              <a:rPr sz="1800" spc="4" dirty="0" smtClean="0">
                <a:solidFill>
                  <a:srgbClr val="FFFFFF"/>
                </a:solidFill>
                <a:latin typeface="Garamond"/>
                <a:cs typeface="Garamond"/>
              </a:rPr>
              <a:t>r</a:t>
            </a:r>
            <a:r>
              <a:rPr sz="1800" spc="-4" dirty="0" smtClean="0">
                <a:solidFill>
                  <a:srgbClr val="FFFFFF"/>
                </a:solidFill>
                <a:latin typeface="Garamond"/>
                <a:cs typeface="Garamond"/>
              </a:rPr>
              <a:t>g</a:t>
            </a:r>
            <a:r>
              <a:rPr sz="1800" spc="0" dirty="0" smtClean="0">
                <a:solidFill>
                  <a:srgbClr val="FFFFFF"/>
                </a:solidFill>
                <a:latin typeface="Garamond"/>
                <a:cs typeface="Garamond"/>
              </a:rPr>
              <a:t>e</a:t>
            </a:r>
            <a:r>
              <a:rPr sz="1800" spc="-15" dirty="0" smtClean="0">
                <a:solidFill>
                  <a:srgbClr val="FFFFFF"/>
                </a:solidFill>
                <a:latin typeface="Garamond"/>
                <a:cs typeface="Garamond"/>
              </a:rPr>
              <a:t> </a:t>
            </a:r>
            <a:r>
              <a:rPr sz="1800" spc="0" dirty="0" smtClean="0">
                <a:solidFill>
                  <a:srgbClr val="FFFFFF"/>
                </a:solidFill>
                <a:latin typeface="Garamond"/>
                <a:cs typeface="Garamond"/>
              </a:rPr>
              <a:t>of</a:t>
            </a:r>
            <a:r>
              <a:rPr sz="1800" spc="4" dirty="0" smtClean="0">
                <a:solidFill>
                  <a:srgbClr val="FFFFFF"/>
                </a:solidFill>
                <a:latin typeface="Garamond"/>
                <a:cs typeface="Garamond"/>
              </a:rPr>
              <a:t> </a:t>
            </a:r>
            <a:r>
              <a:rPr sz="1800" spc="-4" dirty="0" smtClean="0">
                <a:solidFill>
                  <a:srgbClr val="FFFFFF"/>
                </a:solidFill>
                <a:latin typeface="Garamond"/>
                <a:cs typeface="Garamond"/>
              </a:rPr>
              <a:t>t</a:t>
            </a:r>
            <a:r>
              <a:rPr sz="1800" spc="9" dirty="0" smtClean="0">
                <a:solidFill>
                  <a:srgbClr val="FFFFFF"/>
                </a:solidFill>
                <a:latin typeface="Garamond"/>
                <a:cs typeface="Garamond"/>
              </a:rPr>
              <a:t>h</a:t>
            </a:r>
            <a:r>
              <a:rPr sz="1800" spc="0" dirty="0" smtClean="0">
                <a:solidFill>
                  <a:srgbClr val="FFFFFF"/>
                </a:solidFill>
                <a:latin typeface="Garamond"/>
                <a:cs typeface="Garamond"/>
              </a:rPr>
              <a:t>e</a:t>
            </a:r>
            <a:r>
              <a:rPr sz="1800" spc="-12" dirty="0" smtClean="0">
                <a:solidFill>
                  <a:srgbClr val="FFFFFF"/>
                </a:solidFill>
                <a:latin typeface="Garamond"/>
                <a:cs typeface="Garamond"/>
              </a:rPr>
              <a:t> </a:t>
            </a:r>
            <a:r>
              <a:rPr sz="1800" spc="-9" dirty="0" smtClean="0">
                <a:solidFill>
                  <a:srgbClr val="FFFFFF"/>
                </a:solidFill>
                <a:latin typeface="Garamond"/>
                <a:cs typeface="Garamond"/>
              </a:rPr>
              <a:t>c</a:t>
            </a:r>
            <a:r>
              <a:rPr sz="1800" spc="0" dirty="0" smtClean="0">
                <a:solidFill>
                  <a:srgbClr val="FFFFFF"/>
                </a:solidFill>
                <a:latin typeface="Garamond"/>
                <a:cs typeface="Garamond"/>
              </a:rPr>
              <a:t>lass</a:t>
            </a:r>
            <a:endParaRPr sz="1800">
              <a:latin typeface="Garamond"/>
              <a:cs typeface="Garamond"/>
            </a:endParaRPr>
          </a:p>
        </p:txBody>
      </p:sp>
      <p:sp>
        <p:nvSpPr>
          <p:cNvPr id="231" name="object 231"/>
          <p:cNvSpPr txBox="1"/>
          <p:nvPr/>
        </p:nvSpPr>
        <p:spPr>
          <a:xfrm>
            <a:off x="534669" y="3025219"/>
            <a:ext cx="184149" cy="185419"/>
          </a:xfrm>
          <a:prstGeom prst="rect">
            <a:avLst/>
          </a:prstGeom>
        </p:spPr>
        <p:txBody>
          <a:bodyPr wrap="square" lIns="0" tIns="0" rIns="0" bIns="0" rtlCol="0">
            <a:noAutofit/>
          </a:bodyPr>
          <a:lstStyle/>
          <a:p>
            <a:pPr marL="12700">
              <a:lnSpc>
                <a:spcPts val="1315"/>
              </a:lnSpc>
              <a:spcBef>
                <a:spcPts val="65"/>
              </a:spcBef>
            </a:pPr>
            <a:r>
              <a:rPr sz="1250" spc="306" dirty="0" smtClean="0">
                <a:solidFill>
                  <a:srgbClr val="FFCC00"/>
                </a:solidFill>
                <a:latin typeface="Symbol"/>
                <a:cs typeface="Symbol"/>
              </a:rPr>
              <a:t></a:t>
            </a:r>
            <a:endParaRPr sz="1250">
              <a:latin typeface="Symbol"/>
              <a:cs typeface="Symbol"/>
            </a:endParaRPr>
          </a:p>
        </p:txBody>
      </p:sp>
      <p:sp>
        <p:nvSpPr>
          <p:cNvPr id="232" name="object 232"/>
          <p:cNvSpPr txBox="1"/>
          <p:nvPr/>
        </p:nvSpPr>
        <p:spPr>
          <a:xfrm>
            <a:off x="534669" y="3355419"/>
            <a:ext cx="184149" cy="185419"/>
          </a:xfrm>
          <a:prstGeom prst="rect">
            <a:avLst/>
          </a:prstGeom>
        </p:spPr>
        <p:txBody>
          <a:bodyPr wrap="square" lIns="0" tIns="0" rIns="0" bIns="0" rtlCol="0">
            <a:noAutofit/>
          </a:bodyPr>
          <a:lstStyle/>
          <a:p>
            <a:pPr marL="12700">
              <a:lnSpc>
                <a:spcPts val="1315"/>
              </a:lnSpc>
              <a:spcBef>
                <a:spcPts val="65"/>
              </a:spcBef>
            </a:pPr>
            <a:r>
              <a:rPr sz="1250" spc="306" dirty="0" smtClean="0">
                <a:solidFill>
                  <a:srgbClr val="FFCC00"/>
                </a:solidFill>
                <a:latin typeface="Symbol"/>
                <a:cs typeface="Symbol"/>
              </a:rPr>
              <a:t></a:t>
            </a:r>
            <a:endParaRPr sz="1250">
              <a:latin typeface="Symbol"/>
              <a:cs typeface="Symbol"/>
            </a:endParaRPr>
          </a:p>
        </p:txBody>
      </p:sp>
      <p:sp>
        <p:nvSpPr>
          <p:cNvPr id="233" name="object 233"/>
          <p:cNvSpPr txBox="1"/>
          <p:nvPr/>
        </p:nvSpPr>
        <p:spPr>
          <a:xfrm>
            <a:off x="534669" y="3686889"/>
            <a:ext cx="184149" cy="516890"/>
          </a:xfrm>
          <a:prstGeom prst="rect">
            <a:avLst/>
          </a:prstGeom>
        </p:spPr>
        <p:txBody>
          <a:bodyPr wrap="square" lIns="0" tIns="0" rIns="0" bIns="0" rtlCol="0">
            <a:noAutofit/>
          </a:bodyPr>
          <a:lstStyle/>
          <a:p>
            <a:pPr marL="12700">
              <a:lnSpc>
                <a:spcPts val="1315"/>
              </a:lnSpc>
              <a:spcBef>
                <a:spcPts val="65"/>
              </a:spcBef>
            </a:pPr>
            <a:r>
              <a:rPr sz="1250" spc="306" dirty="0" smtClean="0">
                <a:solidFill>
                  <a:srgbClr val="FFCC00"/>
                </a:solidFill>
                <a:latin typeface="Symbol"/>
                <a:cs typeface="Symbol"/>
              </a:rPr>
              <a:t></a:t>
            </a:r>
            <a:endParaRPr sz="1250">
              <a:latin typeface="Symbol"/>
              <a:cs typeface="Symbol"/>
            </a:endParaRPr>
          </a:p>
          <a:p>
            <a:pPr marL="12700">
              <a:lnSpc>
                <a:spcPct val="102091"/>
              </a:lnSpc>
              <a:spcBef>
                <a:spcPts val="1012"/>
              </a:spcBef>
            </a:pPr>
            <a:r>
              <a:rPr sz="1250" spc="306" dirty="0" smtClean="0">
                <a:solidFill>
                  <a:srgbClr val="FFCC00"/>
                </a:solidFill>
                <a:latin typeface="Symbol"/>
                <a:cs typeface="Symbol"/>
              </a:rPr>
              <a:t></a:t>
            </a:r>
            <a:endParaRPr sz="1250">
              <a:latin typeface="Symbol"/>
              <a:cs typeface="Symbol"/>
            </a:endParaRPr>
          </a:p>
        </p:txBody>
      </p:sp>
      <p:sp>
        <p:nvSpPr>
          <p:cNvPr id="234" name="object 234"/>
          <p:cNvSpPr txBox="1"/>
          <p:nvPr/>
        </p:nvSpPr>
        <p:spPr>
          <a:xfrm>
            <a:off x="534669" y="4349829"/>
            <a:ext cx="184149" cy="185420"/>
          </a:xfrm>
          <a:prstGeom prst="rect">
            <a:avLst/>
          </a:prstGeom>
        </p:spPr>
        <p:txBody>
          <a:bodyPr wrap="square" lIns="0" tIns="0" rIns="0" bIns="0" rtlCol="0">
            <a:noAutofit/>
          </a:bodyPr>
          <a:lstStyle/>
          <a:p>
            <a:pPr marL="12700">
              <a:lnSpc>
                <a:spcPts val="1315"/>
              </a:lnSpc>
              <a:spcBef>
                <a:spcPts val="65"/>
              </a:spcBef>
            </a:pPr>
            <a:r>
              <a:rPr sz="1250" spc="306" dirty="0" smtClean="0">
                <a:solidFill>
                  <a:srgbClr val="FFCC00"/>
                </a:solidFill>
                <a:latin typeface="Symbol"/>
                <a:cs typeface="Symbol"/>
              </a:rPr>
              <a:t></a:t>
            </a:r>
            <a:endParaRPr sz="1250">
              <a:latin typeface="Symbol"/>
              <a:cs typeface="Symbol"/>
            </a:endParaRPr>
          </a:p>
        </p:txBody>
      </p:sp>
      <p:sp>
        <p:nvSpPr>
          <p:cNvPr id="235" name="object 235"/>
          <p:cNvSpPr txBox="1"/>
          <p:nvPr/>
        </p:nvSpPr>
        <p:spPr>
          <a:xfrm>
            <a:off x="534669" y="4681299"/>
            <a:ext cx="184149" cy="185419"/>
          </a:xfrm>
          <a:prstGeom prst="rect">
            <a:avLst/>
          </a:prstGeom>
        </p:spPr>
        <p:txBody>
          <a:bodyPr wrap="square" lIns="0" tIns="0" rIns="0" bIns="0" rtlCol="0">
            <a:noAutofit/>
          </a:bodyPr>
          <a:lstStyle/>
          <a:p>
            <a:pPr marL="12700">
              <a:lnSpc>
                <a:spcPts val="1315"/>
              </a:lnSpc>
              <a:spcBef>
                <a:spcPts val="65"/>
              </a:spcBef>
            </a:pPr>
            <a:r>
              <a:rPr sz="1250" spc="306" dirty="0" smtClean="0">
                <a:solidFill>
                  <a:srgbClr val="FFCC00"/>
                </a:solidFill>
                <a:latin typeface="Symbol"/>
                <a:cs typeface="Symbol"/>
              </a:rPr>
              <a:t></a:t>
            </a:r>
            <a:endParaRPr sz="1250">
              <a:latin typeface="Symbol"/>
              <a:cs typeface="Symbol"/>
            </a:endParaRPr>
          </a:p>
        </p:txBody>
      </p:sp>
      <p:sp>
        <p:nvSpPr>
          <p:cNvPr id="236" name="object 236"/>
          <p:cNvSpPr txBox="1"/>
          <p:nvPr/>
        </p:nvSpPr>
        <p:spPr>
          <a:xfrm>
            <a:off x="534669" y="5011499"/>
            <a:ext cx="184149" cy="185419"/>
          </a:xfrm>
          <a:prstGeom prst="rect">
            <a:avLst/>
          </a:prstGeom>
        </p:spPr>
        <p:txBody>
          <a:bodyPr wrap="square" lIns="0" tIns="0" rIns="0" bIns="0" rtlCol="0">
            <a:noAutofit/>
          </a:bodyPr>
          <a:lstStyle/>
          <a:p>
            <a:pPr marL="12700">
              <a:lnSpc>
                <a:spcPts val="1315"/>
              </a:lnSpc>
              <a:spcBef>
                <a:spcPts val="65"/>
              </a:spcBef>
            </a:pPr>
            <a:r>
              <a:rPr sz="1250" spc="306" dirty="0" smtClean="0">
                <a:solidFill>
                  <a:srgbClr val="FFCC00"/>
                </a:solidFill>
                <a:latin typeface="Symbol"/>
                <a:cs typeface="Symbol"/>
              </a:rPr>
              <a:t></a:t>
            </a:r>
            <a:endParaRPr sz="1250">
              <a:latin typeface="Symbol"/>
              <a:cs typeface="Symbol"/>
            </a:endParaRPr>
          </a:p>
        </p:txBody>
      </p:sp>
    </p:spTree>
    <p:extLst>
      <p:ext uri="{BB962C8B-B14F-4D97-AF65-F5344CB8AC3E}">
        <p14:creationId xmlns:p14="http://schemas.microsoft.com/office/powerpoint/2010/main" val="32044003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1371600" y="4038600"/>
            <a:ext cx="2540000" cy="2476500"/>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p:nvPr/>
        </p:nvSpPr>
        <p:spPr>
          <a:xfrm>
            <a:off x="5181600" y="4038600"/>
            <a:ext cx="2429255" cy="2357628"/>
          </a:xfrm>
          <a:prstGeom prst="rect">
            <a:avLst/>
          </a:prstGeom>
          <a:blipFill>
            <a:blip r:embed="rId10" cstate="print"/>
            <a:stretch>
              <a:fillRect/>
            </a:stretch>
          </a:blipFill>
        </p:spPr>
        <p:txBody>
          <a:bodyPr wrap="square" lIns="0" tIns="0" rIns="0" bIns="0" rtlCol="0">
            <a:noAutofit/>
          </a:bodyPr>
          <a:lstStyle/>
          <a:p>
            <a:endParaRPr/>
          </a:p>
        </p:txBody>
      </p:sp>
      <p:sp>
        <p:nvSpPr>
          <p:cNvPr id="11" name="object 11"/>
          <p:cNvSpPr txBox="1"/>
          <p:nvPr/>
        </p:nvSpPr>
        <p:spPr>
          <a:xfrm>
            <a:off x="764540" y="572836"/>
            <a:ext cx="2470509" cy="532892"/>
          </a:xfrm>
          <a:prstGeom prst="rect">
            <a:avLst/>
          </a:prstGeom>
        </p:spPr>
        <p:txBody>
          <a:bodyPr wrap="square" lIns="0" tIns="0" rIns="0" bIns="0" rtlCol="0">
            <a:noAutofit/>
          </a:bodyPr>
          <a:lstStyle/>
          <a:p>
            <a:pPr marL="12700">
              <a:lnSpc>
                <a:spcPts val="4180"/>
              </a:lnSpc>
              <a:spcBef>
                <a:spcPts val="209"/>
              </a:spcBef>
              <a:tabLst>
                <a:tab pos="927100" algn="l"/>
              </a:tabLst>
            </a:pPr>
            <a:r>
              <a:rPr sz="4000" spc="0" dirty="0" smtClean="0">
                <a:solidFill>
                  <a:srgbClr val="FFFFFF"/>
                </a:solidFill>
                <a:latin typeface="Times New Roman"/>
                <a:cs typeface="Times New Roman"/>
              </a:rPr>
              <a:t>Lab	S</a:t>
            </a:r>
            <a:r>
              <a:rPr sz="4000" spc="9" dirty="0" smtClean="0">
                <a:solidFill>
                  <a:srgbClr val="FFFFFF"/>
                </a:solidFill>
                <a:latin typeface="Times New Roman"/>
                <a:cs typeface="Times New Roman"/>
              </a:rPr>
              <a:t>a</a:t>
            </a:r>
            <a:r>
              <a:rPr sz="4000" spc="0" dirty="0" smtClean="0">
                <a:solidFill>
                  <a:srgbClr val="FFFFFF"/>
                </a:solidFill>
                <a:latin typeface="Times New Roman"/>
                <a:cs typeface="Times New Roman"/>
              </a:rPr>
              <a:t>fe</a:t>
            </a:r>
            <a:r>
              <a:rPr sz="4000" spc="9" dirty="0" smtClean="0">
                <a:solidFill>
                  <a:srgbClr val="FFFFFF"/>
                </a:solidFill>
                <a:latin typeface="Times New Roman"/>
                <a:cs typeface="Times New Roman"/>
              </a:rPr>
              <a:t>t</a:t>
            </a:r>
            <a:r>
              <a:rPr sz="4000" spc="0" dirty="0" smtClean="0">
                <a:solidFill>
                  <a:srgbClr val="FFFFFF"/>
                </a:solidFill>
                <a:latin typeface="Times New Roman"/>
                <a:cs typeface="Times New Roman"/>
              </a:rPr>
              <a:t>y:</a:t>
            </a:r>
            <a:endParaRPr sz="4000">
              <a:latin typeface="Times New Roman"/>
              <a:cs typeface="Times New Roman"/>
            </a:endParaRPr>
          </a:p>
        </p:txBody>
      </p:sp>
      <p:sp>
        <p:nvSpPr>
          <p:cNvPr id="12" name="object 12"/>
          <p:cNvSpPr txBox="1"/>
          <p:nvPr/>
        </p:nvSpPr>
        <p:spPr>
          <a:xfrm>
            <a:off x="3249220" y="572836"/>
            <a:ext cx="5340884" cy="532892"/>
          </a:xfrm>
          <a:prstGeom prst="rect">
            <a:avLst/>
          </a:prstGeom>
        </p:spPr>
        <p:txBody>
          <a:bodyPr wrap="square" lIns="0" tIns="0" rIns="0" bIns="0" rtlCol="0">
            <a:noAutofit/>
          </a:bodyPr>
          <a:lstStyle/>
          <a:p>
            <a:pPr marL="12700">
              <a:lnSpc>
                <a:spcPts val="4180"/>
              </a:lnSpc>
              <a:spcBef>
                <a:spcPts val="209"/>
              </a:spcBef>
              <a:tabLst>
                <a:tab pos="2082800" algn="l"/>
              </a:tabLst>
            </a:pPr>
            <a:r>
              <a:rPr sz="4000" spc="0" dirty="0" smtClean="0">
                <a:solidFill>
                  <a:srgbClr val="FFFFFF"/>
                </a:solidFill>
                <a:latin typeface="Times New Roman"/>
                <a:cs typeface="Times New Roman"/>
              </a:rPr>
              <a:t>Eve</a:t>
            </a:r>
            <a:r>
              <a:rPr sz="4000" spc="9" dirty="0" smtClean="0">
                <a:solidFill>
                  <a:srgbClr val="FFFFFF"/>
                </a:solidFill>
                <a:latin typeface="Times New Roman"/>
                <a:cs typeface="Times New Roman"/>
              </a:rPr>
              <a:t>r</a:t>
            </a:r>
            <a:r>
              <a:rPr sz="4000" spc="0" dirty="0" smtClean="0">
                <a:solidFill>
                  <a:srgbClr val="FFFFFF"/>
                </a:solidFill>
                <a:latin typeface="Times New Roman"/>
                <a:cs typeface="Times New Roman"/>
              </a:rPr>
              <a:t>y</a:t>
            </a:r>
            <a:r>
              <a:rPr sz="4000" spc="9" dirty="0" smtClean="0">
                <a:solidFill>
                  <a:srgbClr val="FFFFFF"/>
                </a:solidFill>
                <a:latin typeface="Times New Roman"/>
                <a:cs typeface="Times New Roman"/>
              </a:rPr>
              <a:t>o</a:t>
            </a:r>
            <a:r>
              <a:rPr sz="4000" spc="0" dirty="0" smtClean="0">
                <a:solidFill>
                  <a:srgbClr val="FFFFFF"/>
                </a:solidFill>
                <a:latin typeface="Times New Roman"/>
                <a:cs typeface="Times New Roman"/>
              </a:rPr>
              <a:t>ne	Is</a:t>
            </a:r>
            <a:r>
              <a:rPr sz="4000" spc="-8" dirty="0" smtClean="0">
                <a:solidFill>
                  <a:srgbClr val="FFFFFF"/>
                </a:solidFill>
                <a:latin typeface="Times New Roman"/>
                <a:cs typeface="Times New Roman"/>
              </a:rPr>
              <a:t> </a:t>
            </a:r>
            <a:r>
              <a:rPr sz="4000" spc="0" dirty="0" smtClean="0">
                <a:solidFill>
                  <a:srgbClr val="FFFFFF"/>
                </a:solidFill>
                <a:latin typeface="Times New Roman"/>
                <a:cs typeface="Times New Roman"/>
              </a:rPr>
              <a:t>Re</a:t>
            </a:r>
            <a:r>
              <a:rPr sz="4000" spc="9" dirty="0" smtClean="0">
                <a:solidFill>
                  <a:srgbClr val="FFFFFF"/>
                </a:solidFill>
                <a:latin typeface="Times New Roman"/>
                <a:cs typeface="Times New Roman"/>
              </a:rPr>
              <a:t>s</a:t>
            </a:r>
            <a:r>
              <a:rPr sz="4000" spc="0" dirty="0" smtClean="0">
                <a:solidFill>
                  <a:srgbClr val="FFFFFF"/>
                </a:solidFill>
                <a:latin typeface="Times New Roman"/>
                <a:cs typeface="Times New Roman"/>
              </a:rPr>
              <a:t>p</a:t>
            </a:r>
            <a:r>
              <a:rPr sz="4000" spc="9" dirty="0" smtClean="0">
                <a:solidFill>
                  <a:srgbClr val="FFFFFF"/>
                </a:solidFill>
                <a:latin typeface="Times New Roman"/>
                <a:cs typeface="Times New Roman"/>
              </a:rPr>
              <a:t>o</a:t>
            </a:r>
            <a:r>
              <a:rPr sz="4000" spc="0" dirty="0" smtClean="0">
                <a:solidFill>
                  <a:srgbClr val="FFFFFF"/>
                </a:solidFill>
                <a:latin typeface="Times New Roman"/>
                <a:cs typeface="Times New Roman"/>
              </a:rPr>
              <a:t>n</a:t>
            </a:r>
            <a:r>
              <a:rPr sz="4000" spc="9" dirty="0" smtClean="0">
                <a:solidFill>
                  <a:srgbClr val="FFFFFF"/>
                </a:solidFill>
                <a:latin typeface="Times New Roman"/>
                <a:cs typeface="Times New Roman"/>
              </a:rPr>
              <a:t>s</a:t>
            </a:r>
            <a:r>
              <a:rPr sz="4000" spc="0" dirty="0" smtClean="0">
                <a:solidFill>
                  <a:srgbClr val="FFFFFF"/>
                </a:solidFill>
                <a:latin typeface="Times New Roman"/>
                <a:cs typeface="Times New Roman"/>
              </a:rPr>
              <a:t>i</a:t>
            </a:r>
            <a:r>
              <a:rPr sz="4000" spc="9" dirty="0" smtClean="0">
                <a:solidFill>
                  <a:srgbClr val="FFFFFF"/>
                </a:solidFill>
                <a:latin typeface="Times New Roman"/>
                <a:cs typeface="Times New Roman"/>
              </a:rPr>
              <a:t>b</a:t>
            </a:r>
            <a:r>
              <a:rPr sz="4000" spc="0" dirty="0" smtClean="0">
                <a:solidFill>
                  <a:srgbClr val="FFFFFF"/>
                </a:solidFill>
                <a:latin typeface="Times New Roman"/>
                <a:cs typeface="Times New Roman"/>
              </a:rPr>
              <a:t>le!</a:t>
            </a:r>
            <a:endParaRPr sz="4000">
              <a:latin typeface="Times New Roman"/>
              <a:cs typeface="Times New Roman"/>
            </a:endParaRPr>
          </a:p>
        </p:txBody>
      </p:sp>
      <p:sp>
        <p:nvSpPr>
          <p:cNvPr id="13" name="object 13"/>
          <p:cNvSpPr txBox="1"/>
          <p:nvPr/>
        </p:nvSpPr>
        <p:spPr>
          <a:xfrm>
            <a:off x="1466469" y="1991407"/>
            <a:ext cx="1800479" cy="584707"/>
          </a:xfrm>
          <a:prstGeom prst="rect">
            <a:avLst/>
          </a:prstGeom>
        </p:spPr>
        <p:txBody>
          <a:bodyPr wrap="square" lIns="0" tIns="0" rIns="0" bIns="0" rtlCol="0">
            <a:noAutofit/>
          </a:bodyPr>
          <a:lstStyle/>
          <a:p>
            <a:pPr marL="12700">
              <a:lnSpc>
                <a:spcPts val="4600"/>
              </a:lnSpc>
              <a:spcBef>
                <a:spcPts val="230"/>
              </a:spcBef>
            </a:pPr>
            <a:r>
              <a:rPr sz="4400" b="1" spc="0" dirty="0" smtClean="0">
                <a:solidFill>
                  <a:srgbClr val="906C57"/>
                </a:solidFill>
                <a:latin typeface="Arial"/>
                <a:cs typeface="Arial"/>
              </a:rPr>
              <a:t>Safety</a:t>
            </a:r>
            <a:endParaRPr sz="4400">
              <a:latin typeface="Arial"/>
              <a:cs typeface="Arial"/>
            </a:endParaRPr>
          </a:p>
        </p:txBody>
      </p:sp>
      <p:sp>
        <p:nvSpPr>
          <p:cNvPr id="14" name="object 14"/>
          <p:cNvSpPr txBox="1"/>
          <p:nvPr/>
        </p:nvSpPr>
        <p:spPr>
          <a:xfrm>
            <a:off x="3300440" y="1991407"/>
            <a:ext cx="3882136" cy="584707"/>
          </a:xfrm>
          <a:prstGeom prst="rect">
            <a:avLst/>
          </a:prstGeom>
        </p:spPr>
        <p:txBody>
          <a:bodyPr wrap="square" lIns="0" tIns="0" rIns="0" bIns="0" rtlCol="0">
            <a:noAutofit/>
          </a:bodyPr>
          <a:lstStyle/>
          <a:p>
            <a:pPr marL="12700">
              <a:lnSpc>
                <a:spcPts val="4600"/>
              </a:lnSpc>
              <a:spcBef>
                <a:spcPts val="230"/>
              </a:spcBef>
              <a:tabLst>
                <a:tab pos="660400" algn="l"/>
                <a:tab pos="1651000" algn="l"/>
              </a:tabLst>
            </a:pPr>
            <a:r>
              <a:rPr sz="4400" b="1" spc="0" dirty="0" smtClean="0">
                <a:solidFill>
                  <a:srgbClr val="906C57"/>
                </a:solidFill>
                <a:latin typeface="Arial"/>
                <a:cs typeface="Arial"/>
              </a:rPr>
              <a:t>In	t</a:t>
            </a:r>
            <a:r>
              <a:rPr sz="4400" b="1" spc="-14" dirty="0" smtClean="0">
                <a:solidFill>
                  <a:srgbClr val="906C57"/>
                </a:solidFill>
                <a:latin typeface="Arial"/>
                <a:cs typeface="Arial"/>
              </a:rPr>
              <a:t>h</a:t>
            </a:r>
            <a:r>
              <a:rPr sz="4400" b="1" spc="0" dirty="0" smtClean="0">
                <a:solidFill>
                  <a:srgbClr val="906C57"/>
                </a:solidFill>
                <a:latin typeface="Arial"/>
                <a:cs typeface="Arial"/>
              </a:rPr>
              <a:t>e	Science</a:t>
            </a:r>
            <a:endParaRPr sz="4400">
              <a:latin typeface="Arial"/>
              <a:cs typeface="Arial"/>
            </a:endParaRPr>
          </a:p>
        </p:txBody>
      </p:sp>
      <p:sp>
        <p:nvSpPr>
          <p:cNvPr id="15" name="object 15"/>
          <p:cNvSpPr txBox="1"/>
          <p:nvPr/>
        </p:nvSpPr>
        <p:spPr>
          <a:xfrm>
            <a:off x="7217409" y="1991407"/>
            <a:ext cx="1116445" cy="584707"/>
          </a:xfrm>
          <a:prstGeom prst="rect">
            <a:avLst/>
          </a:prstGeom>
        </p:spPr>
        <p:txBody>
          <a:bodyPr wrap="square" lIns="0" tIns="0" rIns="0" bIns="0" rtlCol="0">
            <a:noAutofit/>
          </a:bodyPr>
          <a:lstStyle/>
          <a:p>
            <a:pPr marL="12700">
              <a:lnSpc>
                <a:spcPts val="4600"/>
              </a:lnSpc>
              <a:spcBef>
                <a:spcPts val="230"/>
              </a:spcBef>
            </a:pPr>
            <a:r>
              <a:rPr sz="4400" b="1" spc="0" dirty="0" smtClean="0">
                <a:solidFill>
                  <a:srgbClr val="906C57"/>
                </a:solidFill>
                <a:latin typeface="Arial"/>
                <a:cs typeface="Arial"/>
              </a:rPr>
              <a:t>Lab</a:t>
            </a:r>
            <a:endParaRPr sz="4400">
              <a:latin typeface="Arial"/>
              <a:cs typeface="Arial"/>
            </a:endParaRPr>
          </a:p>
        </p:txBody>
      </p:sp>
      <p:sp>
        <p:nvSpPr>
          <p:cNvPr id="16" name="object 16"/>
          <p:cNvSpPr txBox="1"/>
          <p:nvPr/>
        </p:nvSpPr>
        <p:spPr>
          <a:xfrm>
            <a:off x="2557017" y="2956162"/>
            <a:ext cx="4327093" cy="482600"/>
          </a:xfrm>
          <a:prstGeom prst="rect">
            <a:avLst/>
          </a:prstGeom>
        </p:spPr>
        <p:txBody>
          <a:bodyPr wrap="square" lIns="0" tIns="0" rIns="0" bIns="0" rtlCol="0">
            <a:noAutofit/>
          </a:bodyPr>
          <a:lstStyle/>
          <a:p>
            <a:pPr marL="12700">
              <a:lnSpc>
                <a:spcPts val="3779"/>
              </a:lnSpc>
              <a:spcBef>
                <a:spcPts val="189"/>
              </a:spcBef>
              <a:tabLst>
                <a:tab pos="1384300" algn="l"/>
                <a:tab pos="2324100" algn="l"/>
              </a:tabLst>
            </a:pPr>
            <a:r>
              <a:rPr sz="3600" b="1" spc="0" dirty="0" smtClean="0">
                <a:solidFill>
                  <a:srgbClr val="906C57"/>
                </a:solidFill>
                <a:latin typeface="Arial"/>
                <a:cs typeface="Arial"/>
              </a:rPr>
              <a:t>Rules	and	Sy</a:t>
            </a:r>
            <a:r>
              <a:rPr sz="3600" b="1" spc="14" dirty="0" smtClean="0">
                <a:solidFill>
                  <a:srgbClr val="906C57"/>
                </a:solidFill>
                <a:latin typeface="Arial"/>
                <a:cs typeface="Arial"/>
              </a:rPr>
              <a:t>m</a:t>
            </a:r>
            <a:r>
              <a:rPr sz="3600" b="1" spc="0" dirty="0" smtClean="0">
                <a:solidFill>
                  <a:srgbClr val="906C57"/>
                </a:solidFill>
                <a:latin typeface="Arial"/>
                <a:cs typeface="Arial"/>
              </a:rPr>
              <a:t>bols</a:t>
            </a:r>
            <a:endParaRPr sz="3600">
              <a:latin typeface="Arial"/>
              <a:cs typeface="Arial"/>
            </a:endParaRPr>
          </a:p>
        </p:txBody>
      </p:sp>
    </p:spTree>
    <p:extLst>
      <p:ext uri="{BB962C8B-B14F-4D97-AF65-F5344CB8AC3E}">
        <p14:creationId xmlns:p14="http://schemas.microsoft.com/office/powerpoint/2010/main" val="361905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Rot="1" noChangeArrowheads="1"/>
          </p:cNvSpPr>
          <p:nvPr>
            <p:ph type="title"/>
          </p:nvPr>
        </p:nvSpPr>
        <p:spPr>
          <a:xfrm>
            <a:off x="323850" y="1219200"/>
            <a:ext cx="8229600" cy="1143000"/>
          </a:xfrm>
        </p:spPr>
        <p:txBody>
          <a:bodyPr>
            <a:normAutofit fontScale="90000"/>
          </a:bodyPr>
          <a:lstStyle/>
          <a:p>
            <a:r>
              <a:rPr lang="tr-TR" dirty="0" smtClean="0"/>
              <a:t>Problem-Solving</a:t>
            </a:r>
            <a:r>
              <a:rPr lang="en-US" dirty="0" smtClean="0"/>
              <a:t> Teaching</a:t>
            </a:r>
            <a:r>
              <a:rPr lang="tr-TR" dirty="0" smtClean="0"/>
              <a:t> </a:t>
            </a:r>
            <a:r>
              <a:rPr lang="en-US" dirty="0" smtClean="0"/>
              <a:t>Approach</a:t>
            </a:r>
            <a:endParaRPr lang="tr-TR" dirty="0"/>
          </a:p>
        </p:txBody>
      </p:sp>
      <p:sp>
        <p:nvSpPr>
          <p:cNvPr id="2" name="TextBox 1"/>
          <p:cNvSpPr txBox="1"/>
          <p:nvPr/>
        </p:nvSpPr>
        <p:spPr>
          <a:xfrm>
            <a:off x="1828800" y="3581400"/>
            <a:ext cx="5562600" cy="1815882"/>
          </a:xfrm>
          <a:prstGeom prst="rect">
            <a:avLst/>
          </a:prstGeom>
          <a:noFill/>
        </p:spPr>
        <p:txBody>
          <a:bodyPr wrap="square" rtlCol="0">
            <a:spAutoFit/>
          </a:bodyPr>
          <a:lstStyle/>
          <a:p>
            <a:pPr algn="ctr"/>
            <a:r>
              <a:rPr lang="en-US" sz="2800" b="1" dirty="0" smtClean="0"/>
              <a:t>Dr. </a:t>
            </a:r>
            <a:r>
              <a:rPr lang="en-US" sz="2800" b="1" dirty="0" err="1" smtClean="0"/>
              <a:t>Mushtaq</a:t>
            </a:r>
            <a:r>
              <a:rPr lang="en-US" sz="2800" b="1" dirty="0" smtClean="0"/>
              <a:t> Ahmad Malik</a:t>
            </a:r>
          </a:p>
          <a:p>
            <a:pPr algn="ctr"/>
            <a:r>
              <a:rPr lang="en-US" sz="2800" b="1" dirty="0" smtClean="0"/>
              <a:t>Assistant Professor</a:t>
            </a:r>
          </a:p>
          <a:p>
            <a:pPr algn="ctr"/>
            <a:r>
              <a:rPr lang="en-US" sz="2800" b="1" dirty="0" smtClean="0"/>
              <a:t>Department of Education</a:t>
            </a:r>
          </a:p>
          <a:p>
            <a:pPr algn="ctr"/>
            <a:r>
              <a:rPr lang="en-US" sz="2800" b="1" dirty="0" smtClean="0"/>
              <a:t>University of Sargodha</a:t>
            </a:r>
            <a:endParaRPr lang="en-US" sz="2800" b="1" dirty="0"/>
          </a:p>
        </p:txBody>
      </p:sp>
    </p:spTree>
    <p:extLst>
      <p:ext uri="{BB962C8B-B14F-4D97-AF65-F5344CB8AC3E}">
        <p14:creationId xmlns:p14="http://schemas.microsoft.com/office/powerpoint/2010/main" val="123343986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1823339" y="1119505"/>
            <a:ext cx="309625" cy="298577"/>
          </a:xfrm>
          <a:custGeom>
            <a:avLst/>
            <a:gdLst/>
            <a:ahLst/>
            <a:cxnLst/>
            <a:rect l="l" t="t" r="r" b="b"/>
            <a:pathLst>
              <a:path w="309625" h="298577">
                <a:moveTo>
                  <a:pt x="309625" y="0"/>
                </a:moveTo>
                <a:lnTo>
                  <a:pt x="0" y="0"/>
                </a:lnTo>
                <a:lnTo>
                  <a:pt x="0" y="298577"/>
                </a:lnTo>
                <a:lnTo>
                  <a:pt x="309625" y="298577"/>
                </a:lnTo>
                <a:lnTo>
                  <a:pt x="309625" y="0"/>
                </a:lnTo>
                <a:close/>
              </a:path>
            </a:pathLst>
          </a:custGeom>
          <a:solidFill>
            <a:srgbClr val="FF0000"/>
          </a:solidFill>
        </p:spPr>
        <p:txBody>
          <a:bodyPr wrap="square" lIns="0" tIns="0" rIns="0" bIns="0" rtlCol="0">
            <a:noAutofit/>
          </a:bodyPr>
          <a:lstStyle/>
          <a:p>
            <a:endParaRPr/>
          </a:p>
        </p:txBody>
      </p:sp>
      <p:sp>
        <p:nvSpPr>
          <p:cNvPr id="10" name="object 10"/>
          <p:cNvSpPr/>
          <p:nvPr/>
        </p:nvSpPr>
        <p:spPr>
          <a:xfrm>
            <a:off x="1524761" y="832738"/>
            <a:ext cx="906780" cy="286765"/>
          </a:xfrm>
          <a:custGeom>
            <a:avLst/>
            <a:gdLst/>
            <a:ahLst/>
            <a:cxnLst/>
            <a:rect l="l" t="t" r="r" b="b"/>
            <a:pathLst>
              <a:path w="906780" h="286765">
                <a:moveTo>
                  <a:pt x="906780" y="0"/>
                </a:moveTo>
                <a:lnTo>
                  <a:pt x="0" y="0"/>
                </a:lnTo>
                <a:lnTo>
                  <a:pt x="0" y="286765"/>
                </a:lnTo>
                <a:lnTo>
                  <a:pt x="906780" y="286765"/>
                </a:lnTo>
                <a:lnTo>
                  <a:pt x="906780" y="0"/>
                </a:lnTo>
                <a:close/>
              </a:path>
            </a:pathLst>
          </a:custGeom>
          <a:solidFill>
            <a:srgbClr val="FF0000"/>
          </a:solidFill>
        </p:spPr>
        <p:txBody>
          <a:bodyPr wrap="square" lIns="0" tIns="0" rIns="0" bIns="0" rtlCol="0">
            <a:noAutofit/>
          </a:bodyPr>
          <a:lstStyle/>
          <a:p>
            <a:endParaRPr/>
          </a:p>
        </p:txBody>
      </p:sp>
      <p:sp>
        <p:nvSpPr>
          <p:cNvPr id="11" name="object 11"/>
          <p:cNvSpPr/>
          <p:nvPr/>
        </p:nvSpPr>
        <p:spPr>
          <a:xfrm>
            <a:off x="1823339" y="534162"/>
            <a:ext cx="309625" cy="298576"/>
          </a:xfrm>
          <a:custGeom>
            <a:avLst/>
            <a:gdLst/>
            <a:ahLst/>
            <a:cxnLst/>
            <a:rect l="l" t="t" r="r" b="b"/>
            <a:pathLst>
              <a:path w="309625" h="298576">
                <a:moveTo>
                  <a:pt x="309625" y="0"/>
                </a:moveTo>
                <a:lnTo>
                  <a:pt x="0" y="0"/>
                </a:lnTo>
                <a:lnTo>
                  <a:pt x="0" y="298576"/>
                </a:lnTo>
                <a:lnTo>
                  <a:pt x="309625" y="298576"/>
                </a:lnTo>
                <a:lnTo>
                  <a:pt x="309625" y="0"/>
                </a:lnTo>
                <a:close/>
              </a:path>
            </a:pathLst>
          </a:custGeom>
          <a:solidFill>
            <a:srgbClr val="FF0000"/>
          </a:solidFill>
        </p:spPr>
        <p:txBody>
          <a:bodyPr wrap="square" lIns="0" tIns="0" rIns="0" bIns="0" rtlCol="0">
            <a:noAutofit/>
          </a:bodyPr>
          <a:lstStyle/>
          <a:p>
            <a:endParaRPr/>
          </a:p>
        </p:txBody>
      </p:sp>
      <p:sp>
        <p:nvSpPr>
          <p:cNvPr id="12" name="object 12"/>
          <p:cNvSpPr/>
          <p:nvPr/>
        </p:nvSpPr>
        <p:spPr>
          <a:xfrm>
            <a:off x="1524761" y="534162"/>
            <a:ext cx="906780" cy="883920"/>
          </a:xfrm>
          <a:custGeom>
            <a:avLst/>
            <a:gdLst/>
            <a:ahLst/>
            <a:cxnLst/>
            <a:rect l="l" t="t" r="r" b="b"/>
            <a:pathLst>
              <a:path w="906780" h="883920">
                <a:moveTo>
                  <a:pt x="0" y="298576"/>
                </a:moveTo>
                <a:lnTo>
                  <a:pt x="298576" y="298576"/>
                </a:lnTo>
                <a:lnTo>
                  <a:pt x="298576" y="0"/>
                </a:lnTo>
                <a:lnTo>
                  <a:pt x="608202" y="0"/>
                </a:lnTo>
                <a:lnTo>
                  <a:pt x="608202" y="298576"/>
                </a:lnTo>
                <a:lnTo>
                  <a:pt x="906780" y="298576"/>
                </a:lnTo>
                <a:lnTo>
                  <a:pt x="906780" y="585342"/>
                </a:lnTo>
                <a:lnTo>
                  <a:pt x="608202" y="585342"/>
                </a:lnTo>
                <a:lnTo>
                  <a:pt x="608202" y="883920"/>
                </a:lnTo>
                <a:lnTo>
                  <a:pt x="298576" y="883920"/>
                </a:lnTo>
                <a:lnTo>
                  <a:pt x="298576" y="585342"/>
                </a:lnTo>
                <a:lnTo>
                  <a:pt x="0" y="585342"/>
                </a:lnTo>
                <a:lnTo>
                  <a:pt x="0" y="298576"/>
                </a:lnTo>
                <a:close/>
              </a:path>
            </a:pathLst>
          </a:custGeom>
          <a:ln w="38100">
            <a:solidFill>
              <a:srgbClr val="000000"/>
            </a:solidFill>
          </a:ln>
        </p:spPr>
        <p:txBody>
          <a:bodyPr wrap="square" lIns="0" tIns="0" rIns="0" bIns="0" rtlCol="0">
            <a:noAutofit/>
          </a:bodyPr>
          <a:lstStyle/>
          <a:p>
            <a:endParaRPr/>
          </a:p>
        </p:txBody>
      </p:sp>
      <p:sp>
        <p:nvSpPr>
          <p:cNvPr id="13" name="object 13"/>
          <p:cNvSpPr txBox="1"/>
          <p:nvPr/>
        </p:nvSpPr>
        <p:spPr>
          <a:xfrm>
            <a:off x="3144773" y="682679"/>
            <a:ext cx="1708544"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4" name="object 14"/>
          <p:cNvSpPr txBox="1"/>
          <p:nvPr/>
        </p:nvSpPr>
        <p:spPr>
          <a:xfrm>
            <a:off x="4886848" y="682679"/>
            <a:ext cx="1209929"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First</a:t>
            </a:r>
            <a:endParaRPr sz="4400">
              <a:latin typeface="Arial"/>
              <a:cs typeface="Arial"/>
            </a:endParaRPr>
          </a:p>
        </p:txBody>
      </p:sp>
      <p:sp>
        <p:nvSpPr>
          <p:cNvPr id="15" name="object 15"/>
          <p:cNvSpPr txBox="1"/>
          <p:nvPr/>
        </p:nvSpPr>
        <p:spPr>
          <a:xfrm>
            <a:off x="231140" y="1819953"/>
            <a:ext cx="251460" cy="921512"/>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a:p>
            <a:pPr marL="12700">
              <a:lnSpc>
                <a:spcPts val="3695"/>
              </a:lnSpc>
              <a:spcBef>
                <a:spcPts val="8"/>
              </a:spcBef>
            </a:pPr>
            <a:r>
              <a:rPr sz="3350" spc="0" dirty="0" smtClean="0">
                <a:solidFill>
                  <a:srgbClr val="B9D31A"/>
                </a:solidFill>
                <a:latin typeface="Arial"/>
                <a:cs typeface="Arial"/>
              </a:rPr>
              <a:t>•</a:t>
            </a:r>
            <a:endParaRPr sz="3350">
              <a:latin typeface="Arial"/>
              <a:cs typeface="Arial"/>
            </a:endParaRPr>
          </a:p>
        </p:txBody>
      </p:sp>
      <p:sp>
        <p:nvSpPr>
          <p:cNvPr id="16" name="object 16"/>
          <p:cNvSpPr txBox="1"/>
          <p:nvPr/>
        </p:nvSpPr>
        <p:spPr>
          <a:xfrm>
            <a:off x="574040" y="1877994"/>
            <a:ext cx="8354343" cy="4264228"/>
          </a:xfrm>
          <a:prstGeom prst="rect">
            <a:avLst/>
          </a:prstGeom>
        </p:spPr>
        <p:txBody>
          <a:bodyPr wrap="square" lIns="0" tIns="0" rIns="0" bIns="0" rtlCol="0">
            <a:noAutofit/>
          </a:bodyPr>
          <a:lstStyle/>
          <a:p>
            <a:pPr marL="12700" marR="48635">
              <a:lnSpc>
                <a:spcPts val="2960"/>
              </a:lnSpc>
              <a:spcBef>
                <a:spcPts val="148"/>
              </a:spcBef>
            </a:pPr>
            <a:r>
              <a:rPr sz="2800" spc="0" dirty="0" smtClean="0">
                <a:latin typeface="Arial"/>
                <a:cs typeface="Arial"/>
              </a:rPr>
              <a:t>Sci</a:t>
            </a:r>
            <a:r>
              <a:rPr sz="2800" spc="4" dirty="0" smtClean="0">
                <a:latin typeface="Arial"/>
                <a:cs typeface="Arial"/>
              </a:rPr>
              <a:t>e</a:t>
            </a:r>
            <a:r>
              <a:rPr sz="2800" spc="0" dirty="0" smtClean="0">
                <a:latin typeface="Arial"/>
                <a:cs typeface="Arial"/>
              </a:rPr>
              <a:t>n</a:t>
            </a:r>
            <a:r>
              <a:rPr sz="2800" spc="9" dirty="0" smtClean="0">
                <a:latin typeface="Arial"/>
                <a:cs typeface="Arial"/>
              </a:rPr>
              <a:t>c</a:t>
            </a:r>
            <a:r>
              <a:rPr sz="2800" spc="0" dirty="0" smtClean="0">
                <a:latin typeface="Arial"/>
                <a:cs typeface="Arial"/>
              </a:rPr>
              <a:t>e</a:t>
            </a:r>
            <a:r>
              <a:rPr sz="2800" spc="-99" dirty="0" smtClean="0">
                <a:latin typeface="Arial"/>
                <a:cs typeface="Arial"/>
              </a:rPr>
              <a:t> </a:t>
            </a:r>
            <a:r>
              <a:rPr sz="2800" spc="9" dirty="0" smtClean="0">
                <a:latin typeface="Arial"/>
                <a:cs typeface="Arial"/>
              </a:rPr>
              <a:t>i</a:t>
            </a:r>
            <a:r>
              <a:rPr sz="2800" spc="0" dirty="0" smtClean="0">
                <a:latin typeface="Arial"/>
                <a:cs typeface="Arial"/>
              </a:rPr>
              <a:t>s</a:t>
            </a:r>
            <a:r>
              <a:rPr sz="2800" spc="-20" dirty="0" smtClean="0">
                <a:latin typeface="Arial"/>
                <a:cs typeface="Arial"/>
              </a:rPr>
              <a:t> </a:t>
            </a:r>
            <a:r>
              <a:rPr sz="2800" spc="0" dirty="0" smtClean="0">
                <a:latin typeface="Arial"/>
                <a:cs typeface="Arial"/>
              </a:rPr>
              <a:t>a</a:t>
            </a:r>
            <a:r>
              <a:rPr sz="2800" spc="-15" dirty="0" smtClean="0">
                <a:latin typeface="Arial"/>
                <a:cs typeface="Arial"/>
              </a:rPr>
              <a:t> </a:t>
            </a:r>
            <a:r>
              <a:rPr sz="2800" spc="9" dirty="0" smtClean="0">
                <a:latin typeface="Arial"/>
                <a:cs typeface="Arial"/>
              </a:rPr>
              <a:t>h</a:t>
            </a:r>
            <a:r>
              <a:rPr sz="2800" spc="0" dirty="0" smtClean="0">
                <a:latin typeface="Arial"/>
                <a:cs typeface="Arial"/>
              </a:rPr>
              <a:t>a</a:t>
            </a:r>
            <a:r>
              <a:rPr sz="2800" spc="9" dirty="0" smtClean="0">
                <a:latin typeface="Arial"/>
                <a:cs typeface="Arial"/>
              </a:rPr>
              <a:t>n</a:t>
            </a:r>
            <a:r>
              <a:rPr sz="2800" spc="0" dirty="0" smtClean="0">
                <a:latin typeface="Arial"/>
                <a:cs typeface="Arial"/>
              </a:rPr>
              <a:t>d</a:t>
            </a:r>
            <a:r>
              <a:rPr sz="2800" spc="29" dirty="0" smtClean="0">
                <a:latin typeface="Arial"/>
                <a:cs typeface="Arial"/>
              </a:rPr>
              <a:t>s</a:t>
            </a:r>
            <a:r>
              <a:rPr sz="2800" spc="4" dirty="0" smtClean="0">
                <a:latin typeface="Arial"/>
                <a:cs typeface="Arial"/>
              </a:rPr>
              <a:t>-</a:t>
            </a:r>
            <a:r>
              <a:rPr sz="2800" spc="0" dirty="0" smtClean="0">
                <a:latin typeface="Arial"/>
                <a:cs typeface="Arial"/>
              </a:rPr>
              <a:t>on</a:t>
            </a:r>
            <a:r>
              <a:rPr sz="2800" spc="-96" dirty="0" smtClean="0">
                <a:latin typeface="Arial"/>
                <a:cs typeface="Arial"/>
              </a:rPr>
              <a:t> </a:t>
            </a:r>
            <a:r>
              <a:rPr sz="2800" spc="0" dirty="0" smtClean="0">
                <a:latin typeface="Arial"/>
                <a:cs typeface="Arial"/>
              </a:rPr>
              <a:t>l</a:t>
            </a:r>
            <a:r>
              <a:rPr sz="2800" spc="4" dirty="0" smtClean="0">
                <a:latin typeface="Arial"/>
                <a:cs typeface="Arial"/>
              </a:rPr>
              <a:t>a</a:t>
            </a:r>
            <a:r>
              <a:rPr sz="2800" spc="0" dirty="0" smtClean="0">
                <a:latin typeface="Arial"/>
                <a:cs typeface="Arial"/>
              </a:rPr>
              <a:t>b</a:t>
            </a:r>
            <a:r>
              <a:rPr sz="2800" spc="9" dirty="0" smtClean="0">
                <a:latin typeface="Arial"/>
                <a:cs typeface="Arial"/>
              </a:rPr>
              <a:t>o</a:t>
            </a:r>
            <a:r>
              <a:rPr sz="2800" spc="0" dirty="0" smtClean="0">
                <a:latin typeface="Arial"/>
                <a:cs typeface="Arial"/>
              </a:rPr>
              <a:t>r</a:t>
            </a:r>
            <a:r>
              <a:rPr sz="2800" spc="9" dirty="0" smtClean="0">
                <a:latin typeface="Arial"/>
                <a:cs typeface="Arial"/>
              </a:rPr>
              <a:t>a</a:t>
            </a:r>
            <a:r>
              <a:rPr sz="2800" spc="0" dirty="0" smtClean="0">
                <a:latin typeface="Arial"/>
                <a:cs typeface="Arial"/>
              </a:rPr>
              <a:t>to</a:t>
            </a:r>
            <a:r>
              <a:rPr sz="2800" spc="9" dirty="0" smtClean="0">
                <a:latin typeface="Arial"/>
                <a:cs typeface="Arial"/>
              </a:rPr>
              <a:t>r</a:t>
            </a:r>
            <a:r>
              <a:rPr sz="2800" spc="0" dirty="0" smtClean="0">
                <a:latin typeface="Arial"/>
                <a:cs typeface="Arial"/>
              </a:rPr>
              <a:t>y</a:t>
            </a:r>
            <a:r>
              <a:rPr sz="2800" spc="-99" dirty="0" smtClean="0">
                <a:latin typeface="Arial"/>
                <a:cs typeface="Arial"/>
              </a:rPr>
              <a:t> </a:t>
            </a:r>
            <a:r>
              <a:rPr sz="2800" spc="4" dirty="0" smtClean="0">
                <a:latin typeface="Arial"/>
                <a:cs typeface="Arial"/>
              </a:rPr>
              <a:t>c</a:t>
            </a:r>
            <a:r>
              <a:rPr sz="2800" spc="0" dirty="0" smtClean="0">
                <a:latin typeface="Arial"/>
                <a:cs typeface="Arial"/>
              </a:rPr>
              <a:t>l</a:t>
            </a:r>
            <a:r>
              <a:rPr sz="2800" spc="9" dirty="0" smtClean="0">
                <a:latin typeface="Arial"/>
                <a:cs typeface="Arial"/>
              </a:rPr>
              <a:t>a</a:t>
            </a:r>
            <a:r>
              <a:rPr sz="2800" spc="4" dirty="0" smtClean="0">
                <a:latin typeface="Arial"/>
                <a:cs typeface="Arial"/>
              </a:rPr>
              <a:t>s</a:t>
            </a:r>
            <a:r>
              <a:rPr sz="2800" spc="9" dirty="0" smtClean="0">
                <a:latin typeface="Arial"/>
                <a:cs typeface="Arial"/>
              </a:rPr>
              <a:t>s</a:t>
            </a:r>
            <a:r>
              <a:rPr sz="2800" spc="0" dirty="0" smtClean="0">
                <a:latin typeface="Arial"/>
                <a:cs typeface="Arial"/>
              </a:rPr>
              <a:t>.</a:t>
            </a:r>
            <a:endParaRPr sz="2800">
              <a:latin typeface="Arial"/>
              <a:cs typeface="Arial"/>
            </a:endParaRPr>
          </a:p>
          <a:p>
            <a:pPr marL="12700">
              <a:lnSpc>
                <a:spcPts val="3020"/>
              </a:lnSpc>
              <a:spcBef>
                <a:spcPts val="689"/>
              </a:spcBef>
            </a:pPr>
            <a:r>
              <a:rPr sz="2800" spc="0" dirty="0" smtClean="0">
                <a:latin typeface="Arial"/>
                <a:cs typeface="Arial"/>
              </a:rPr>
              <a:t>You</a:t>
            </a:r>
            <a:r>
              <a:rPr sz="2800" spc="-49" dirty="0" smtClean="0">
                <a:latin typeface="Arial"/>
                <a:cs typeface="Arial"/>
              </a:rPr>
              <a:t> </a:t>
            </a:r>
            <a:r>
              <a:rPr sz="2800" spc="0" dirty="0" smtClean="0">
                <a:latin typeface="Arial"/>
                <a:cs typeface="Arial"/>
              </a:rPr>
              <a:t>will</a:t>
            </a:r>
            <a:r>
              <a:rPr sz="2800" spc="-18" dirty="0" smtClean="0">
                <a:latin typeface="Arial"/>
                <a:cs typeface="Arial"/>
              </a:rPr>
              <a:t> </a:t>
            </a:r>
            <a:r>
              <a:rPr sz="2800" spc="0" dirty="0" smtClean="0">
                <a:latin typeface="Arial"/>
                <a:cs typeface="Arial"/>
              </a:rPr>
              <a:t>be</a:t>
            </a:r>
            <a:r>
              <a:rPr sz="2800" spc="-31" dirty="0" smtClean="0">
                <a:latin typeface="Arial"/>
                <a:cs typeface="Arial"/>
              </a:rPr>
              <a:t> </a:t>
            </a:r>
            <a:r>
              <a:rPr sz="2800" spc="0" dirty="0" smtClean="0">
                <a:latin typeface="Arial"/>
                <a:cs typeface="Arial"/>
              </a:rPr>
              <a:t>d</a:t>
            </a:r>
            <a:r>
              <a:rPr sz="2800" spc="9" dirty="0" smtClean="0">
                <a:latin typeface="Arial"/>
                <a:cs typeface="Arial"/>
              </a:rPr>
              <a:t>o</a:t>
            </a:r>
            <a:r>
              <a:rPr sz="2800" spc="0" dirty="0" smtClean="0">
                <a:latin typeface="Arial"/>
                <a:cs typeface="Arial"/>
              </a:rPr>
              <a:t>i</a:t>
            </a:r>
            <a:r>
              <a:rPr sz="2800" spc="4" dirty="0" smtClean="0">
                <a:latin typeface="Arial"/>
                <a:cs typeface="Arial"/>
              </a:rPr>
              <a:t>n</a:t>
            </a:r>
            <a:r>
              <a:rPr sz="2800" spc="0" dirty="0" smtClean="0">
                <a:latin typeface="Arial"/>
                <a:cs typeface="Arial"/>
              </a:rPr>
              <a:t>g</a:t>
            </a:r>
            <a:r>
              <a:rPr sz="2800" spc="-68" dirty="0" smtClean="0">
                <a:latin typeface="Arial"/>
                <a:cs typeface="Arial"/>
              </a:rPr>
              <a:t> </a:t>
            </a:r>
            <a:r>
              <a:rPr sz="2800" spc="4" dirty="0" smtClean="0">
                <a:latin typeface="Arial"/>
                <a:cs typeface="Arial"/>
              </a:rPr>
              <a:t>m</a:t>
            </a:r>
            <a:r>
              <a:rPr sz="2800" spc="0" dirty="0" smtClean="0">
                <a:latin typeface="Arial"/>
                <a:cs typeface="Arial"/>
              </a:rPr>
              <a:t>a</a:t>
            </a:r>
            <a:r>
              <a:rPr sz="2800" spc="9" dirty="0" smtClean="0">
                <a:latin typeface="Arial"/>
                <a:cs typeface="Arial"/>
              </a:rPr>
              <a:t>n</a:t>
            </a:r>
            <a:r>
              <a:rPr sz="2800" spc="0" dirty="0" smtClean="0">
                <a:latin typeface="Arial"/>
                <a:cs typeface="Arial"/>
              </a:rPr>
              <a:t>y</a:t>
            </a:r>
            <a:r>
              <a:rPr sz="2800" spc="-53" dirty="0" smtClean="0">
                <a:latin typeface="Arial"/>
                <a:cs typeface="Arial"/>
              </a:rPr>
              <a:t> </a:t>
            </a:r>
            <a:r>
              <a:rPr sz="2800" spc="0" dirty="0" smtClean="0">
                <a:latin typeface="Arial"/>
                <a:cs typeface="Arial"/>
              </a:rPr>
              <a:t>l</a:t>
            </a:r>
            <a:r>
              <a:rPr sz="2800" spc="4" dirty="0" smtClean="0">
                <a:latin typeface="Arial"/>
                <a:cs typeface="Arial"/>
              </a:rPr>
              <a:t>a</a:t>
            </a:r>
            <a:r>
              <a:rPr sz="2800" spc="0" dirty="0" smtClean="0">
                <a:latin typeface="Arial"/>
                <a:cs typeface="Arial"/>
              </a:rPr>
              <a:t>b</a:t>
            </a:r>
            <a:r>
              <a:rPr sz="2800" spc="9" dirty="0" smtClean="0">
                <a:latin typeface="Arial"/>
                <a:cs typeface="Arial"/>
              </a:rPr>
              <a:t>o</a:t>
            </a:r>
            <a:r>
              <a:rPr sz="2800" spc="0" dirty="0" smtClean="0">
                <a:latin typeface="Arial"/>
                <a:cs typeface="Arial"/>
              </a:rPr>
              <a:t>r</a:t>
            </a:r>
            <a:r>
              <a:rPr sz="2800" spc="9" dirty="0" smtClean="0">
                <a:latin typeface="Arial"/>
                <a:cs typeface="Arial"/>
              </a:rPr>
              <a:t>a</a:t>
            </a:r>
            <a:r>
              <a:rPr sz="2800" spc="0" dirty="0" smtClean="0">
                <a:latin typeface="Arial"/>
                <a:cs typeface="Arial"/>
              </a:rPr>
              <a:t>to</a:t>
            </a:r>
            <a:r>
              <a:rPr sz="2800" spc="9" dirty="0" smtClean="0">
                <a:latin typeface="Arial"/>
                <a:cs typeface="Arial"/>
              </a:rPr>
              <a:t>r</a:t>
            </a:r>
            <a:r>
              <a:rPr sz="2800" spc="0" dirty="0" smtClean="0">
                <a:latin typeface="Arial"/>
                <a:cs typeface="Arial"/>
              </a:rPr>
              <a:t>y</a:t>
            </a:r>
            <a:r>
              <a:rPr sz="2800" spc="-124" dirty="0" smtClean="0">
                <a:latin typeface="Arial"/>
                <a:cs typeface="Arial"/>
              </a:rPr>
              <a:t> </a:t>
            </a:r>
            <a:r>
              <a:rPr sz="2800" spc="0" dirty="0" smtClean="0">
                <a:latin typeface="Arial"/>
                <a:cs typeface="Arial"/>
              </a:rPr>
              <a:t>a</a:t>
            </a:r>
            <a:r>
              <a:rPr sz="2800" spc="9" dirty="0" smtClean="0">
                <a:latin typeface="Arial"/>
                <a:cs typeface="Arial"/>
              </a:rPr>
              <a:t>c</a:t>
            </a:r>
            <a:r>
              <a:rPr sz="2800" spc="0" dirty="0" smtClean="0">
                <a:latin typeface="Arial"/>
                <a:cs typeface="Arial"/>
              </a:rPr>
              <a:t>ti</a:t>
            </a:r>
            <a:r>
              <a:rPr sz="2800" spc="9" dirty="0" smtClean="0">
                <a:latin typeface="Arial"/>
                <a:cs typeface="Arial"/>
              </a:rPr>
              <a:t>v</a:t>
            </a:r>
            <a:r>
              <a:rPr sz="2800" spc="0" dirty="0" smtClean="0">
                <a:latin typeface="Arial"/>
                <a:cs typeface="Arial"/>
              </a:rPr>
              <a:t>it</a:t>
            </a:r>
            <a:r>
              <a:rPr sz="2800" spc="4" dirty="0" smtClean="0">
                <a:latin typeface="Arial"/>
                <a:cs typeface="Arial"/>
              </a:rPr>
              <a:t>i</a:t>
            </a:r>
            <a:r>
              <a:rPr sz="2800" spc="0" dirty="0" smtClean="0">
                <a:latin typeface="Arial"/>
                <a:cs typeface="Arial"/>
              </a:rPr>
              <a:t>e</a:t>
            </a:r>
            <a:r>
              <a:rPr sz="2800" spc="9" dirty="0" smtClean="0">
                <a:latin typeface="Arial"/>
                <a:cs typeface="Arial"/>
              </a:rPr>
              <a:t>s</a:t>
            </a:r>
            <a:r>
              <a:rPr sz="2800" spc="0" dirty="0" smtClean="0">
                <a:latin typeface="Arial"/>
                <a:cs typeface="Arial"/>
              </a:rPr>
              <a:t>,</a:t>
            </a:r>
            <a:r>
              <a:rPr sz="2800" spc="-134" dirty="0" smtClean="0">
                <a:latin typeface="Arial"/>
                <a:cs typeface="Arial"/>
              </a:rPr>
              <a:t> </a:t>
            </a:r>
            <a:r>
              <a:rPr sz="2800" spc="0" dirty="0" smtClean="0">
                <a:latin typeface="Arial"/>
                <a:cs typeface="Arial"/>
              </a:rPr>
              <a:t>s</a:t>
            </a:r>
            <a:r>
              <a:rPr sz="2800" spc="9" dirty="0" smtClean="0">
                <a:latin typeface="Arial"/>
                <a:cs typeface="Arial"/>
              </a:rPr>
              <a:t>o</a:t>
            </a:r>
            <a:r>
              <a:rPr sz="2800" spc="0" dirty="0" smtClean="0">
                <a:latin typeface="Arial"/>
                <a:cs typeface="Arial"/>
              </a:rPr>
              <a:t>me</a:t>
            </a:r>
            <a:r>
              <a:rPr sz="2800" spc="-68" dirty="0" smtClean="0">
                <a:latin typeface="Arial"/>
                <a:cs typeface="Arial"/>
              </a:rPr>
              <a:t> </a:t>
            </a:r>
            <a:r>
              <a:rPr sz="2800" spc="0" dirty="0" smtClean="0">
                <a:latin typeface="Arial"/>
                <a:cs typeface="Arial"/>
              </a:rPr>
              <a:t>of whi</a:t>
            </a:r>
            <a:r>
              <a:rPr sz="2800" spc="9" dirty="0" smtClean="0">
                <a:latin typeface="Arial"/>
                <a:cs typeface="Arial"/>
              </a:rPr>
              <a:t>c</a:t>
            </a:r>
            <a:r>
              <a:rPr sz="2800" spc="0" dirty="0" smtClean="0">
                <a:latin typeface="Arial"/>
                <a:cs typeface="Arial"/>
              </a:rPr>
              <a:t>h</a:t>
            </a:r>
            <a:r>
              <a:rPr sz="2800" spc="-71" dirty="0" smtClean="0">
                <a:latin typeface="Arial"/>
                <a:cs typeface="Arial"/>
              </a:rPr>
              <a:t> </a:t>
            </a:r>
            <a:r>
              <a:rPr sz="2800" spc="4" dirty="0" smtClean="0">
                <a:latin typeface="Arial"/>
                <a:cs typeface="Arial"/>
              </a:rPr>
              <a:t>m</a:t>
            </a:r>
            <a:r>
              <a:rPr sz="2800" spc="0" dirty="0" smtClean="0">
                <a:latin typeface="Arial"/>
                <a:cs typeface="Arial"/>
              </a:rPr>
              <a:t>ay</a:t>
            </a:r>
            <a:r>
              <a:rPr sz="2800" spc="-32" dirty="0" smtClean="0">
                <a:latin typeface="Arial"/>
                <a:cs typeface="Arial"/>
              </a:rPr>
              <a:t> </a:t>
            </a:r>
            <a:r>
              <a:rPr sz="2800" spc="0" dirty="0" smtClean="0">
                <a:latin typeface="Arial"/>
                <a:cs typeface="Arial"/>
              </a:rPr>
              <a:t>r</a:t>
            </a:r>
            <a:r>
              <a:rPr sz="2800" spc="9" dirty="0" smtClean="0">
                <a:latin typeface="Arial"/>
                <a:cs typeface="Arial"/>
              </a:rPr>
              <a:t>e</a:t>
            </a:r>
            <a:r>
              <a:rPr sz="2800" spc="0" dirty="0" smtClean="0">
                <a:latin typeface="Arial"/>
                <a:cs typeface="Arial"/>
              </a:rPr>
              <a:t>q</a:t>
            </a:r>
            <a:r>
              <a:rPr sz="2800" spc="9" dirty="0" smtClean="0">
                <a:latin typeface="Arial"/>
                <a:cs typeface="Arial"/>
              </a:rPr>
              <a:t>u</a:t>
            </a:r>
            <a:r>
              <a:rPr sz="2800" spc="0" dirty="0" smtClean="0">
                <a:latin typeface="Arial"/>
                <a:cs typeface="Arial"/>
              </a:rPr>
              <a:t>ire</a:t>
            </a:r>
            <a:r>
              <a:rPr sz="2800" spc="-67" dirty="0" smtClean="0">
                <a:latin typeface="Arial"/>
                <a:cs typeface="Arial"/>
              </a:rPr>
              <a:t> </a:t>
            </a:r>
            <a:r>
              <a:rPr sz="2800" spc="0" dirty="0" smtClean="0">
                <a:latin typeface="Arial"/>
                <a:cs typeface="Arial"/>
              </a:rPr>
              <a:t>the</a:t>
            </a:r>
            <a:r>
              <a:rPr sz="2800" spc="-38" dirty="0" smtClean="0">
                <a:latin typeface="Arial"/>
                <a:cs typeface="Arial"/>
              </a:rPr>
              <a:t> </a:t>
            </a:r>
            <a:r>
              <a:rPr sz="2800" spc="0" dirty="0" smtClean="0">
                <a:latin typeface="Arial"/>
                <a:cs typeface="Arial"/>
              </a:rPr>
              <a:t>u</a:t>
            </a:r>
            <a:r>
              <a:rPr sz="2800" spc="9" dirty="0" smtClean="0">
                <a:latin typeface="Arial"/>
                <a:cs typeface="Arial"/>
              </a:rPr>
              <a:t>s</a:t>
            </a:r>
            <a:r>
              <a:rPr sz="2800" spc="0" dirty="0" smtClean="0">
                <a:latin typeface="Arial"/>
                <a:cs typeface="Arial"/>
              </a:rPr>
              <a:t>e</a:t>
            </a:r>
            <a:r>
              <a:rPr sz="2800" spc="-45" dirty="0" smtClean="0">
                <a:latin typeface="Arial"/>
                <a:cs typeface="Arial"/>
              </a:rPr>
              <a:t> </a:t>
            </a:r>
            <a:r>
              <a:rPr sz="2800" spc="9" dirty="0" smtClean="0">
                <a:latin typeface="Arial"/>
                <a:cs typeface="Arial"/>
              </a:rPr>
              <a:t>o</a:t>
            </a:r>
            <a:r>
              <a:rPr sz="2800" spc="0" dirty="0" smtClean="0">
                <a:latin typeface="Arial"/>
                <a:cs typeface="Arial"/>
              </a:rPr>
              <a:t>f</a:t>
            </a:r>
            <a:r>
              <a:rPr sz="2800" spc="-23" dirty="0" smtClean="0">
                <a:latin typeface="Arial"/>
                <a:cs typeface="Arial"/>
              </a:rPr>
              <a:t> </a:t>
            </a:r>
            <a:r>
              <a:rPr sz="2800" spc="0" dirty="0" smtClean="0">
                <a:latin typeface="Arial"/>
                <a:cs typeface="Arial"/>
              </a:rPr>
              <a:t>ha</a:t>
            </a:r>
            <a:r>
              <a:rPr sz="2800" spc="9" dirty="0" smtClean="0">
                <a:latin typeface="Arial"/>
                <a:cs typeface="Arial"/>
              </a:rPr>
              <a:t>z</a:t>
            </a:r>
            <a:r>
              <a:rPr sz="2800" spc="0" dirty="0" smtClean="0">
                <a:latin typeface="Arial"/>
                <a:cs typeface="Arial"/>
              </a:rPr>
              <a:t>a</a:t>
            </a:r>
            <a:r>
              <a:rPr sz="2800" spc="9" dirty="0" smtClean="0">
                <a:latin typeface="Arial"/>
                <a:cs typeface="Arial"/>
              </a:rPr>
              <a:t>r</a:t>
            </a:r>
            <a:r>
              <a:rPr sz="2800" spc="0" dirty="0" smtClean="0">
                <a:latin typeface="Arial"/>
                <a:cs typeface="Arial"/>
              </a:rPr>
              <a:t>d</a:t>
            </a:r>
            <a:r>
              <a:rPr sz="2800" spc="9" dirty="0" smtClean="0">
                <a:latin typeface="Arial"/>
                <a:cs typeface="Arial"/>
              </a:rPr>
              <a:t>o</a:t>
            </a:r>
            <a:r>
              <a:rPr sz="2800" spc="0" dirty="0" smtClean="0">
                <a:latin typeface="Arial"/>
                <a:cs typeface="Arial"/>
              </a:rPr>
              <a:t>us</a:t>
            </a:r>
            <a:r>
              <a:rPr sz="2800" spc="-130" dirty="0" smtClean="0">
                <a:latin typeface="Arial"/>
                <a:cs typeface="Arial"/>
              </a:rPr>
              <a:t> </a:t>
            </a:r>
            <a:r>
              <a:rPr sz="2800" spc="4" dirty="0" smtClean="0">
                <a:latin typeface="Arial"/>
                <a:cs typeface="Arial"/>
              </a:rPr>
              <a:t>c</a:t>
            </a:r>
            <a:r>
              <a:rPr sz="2800" spc="0" dirty="0" smtClean="0">
                <a:latin typeface="Arial"/>
                <a:cs typeface="Arial"/>
              </a:rPr>
              <a:t>h</a:t>
            </a:r>
            <a:r>
              <a:rPr sz="2800" spc="9" dirty="0" smtClean="0">
                <a:latin typeface="Arial"/>
                <a:cs typeface="Arial"/>
              </a:rPr>
              <a:t>e</a:t>
            </a:r>
            <a:r>
              <a:rPr sz="2800" spc="0" dirty="0" smtClean="0">
                <a:latin typeface="Arial"/>
                <a:cs typeface="Arial"/>
              </a:rPr>
              <a:t>mi</a:t>
            </a:r>
            <a:r>
              <a:rPr sz="2800" spc="9" dirty="0" smtClean="0">
                <a:latin typeface="Arial"/>
                <a:cs typeface="Arial"/>
              </a:rPr>
              <a:t>c</a:t>
            </a:r>
            <a:r>
              <a:rPr sz="2800" spc="0" dirty="0" smtClean="0">
                <a:latin typeface="Arial"/>
                <a:cs typeface="Arial"/>
              </a:rPr>
              <a:t>a</a:t>
            </a:r>
            <a:r>
              <a:rPr sz="2800" spc="4" dirty="0" smtClean="0">
                <a:latin typeface="Arial"/>
                <a:cs typeface="Arial"/>
              </a:rPr>
              <a:t>l</a:t>
            </a:r>
            <a:r>
              <a:rPr sz="2800" spc="0" dirty="0" smtClean="0">
                <a:latin typeface="Arial"/>
                <a:cs typeface="Arial"/>
              </a:rPr>
              <a:t>s and</a:t>
            </a:r>
            <a:r>
              <a:rPr sz="2800" spc="-36" dirty="0" smtClean="0">
                <a:latin typeface="Arial"/>
                <a:cs typeface="Arial"/>
              </a:rPr>
              <a:t> </a:t>
            </a:r>
            <a:r>
              <a:rPr sz="2800" spc="0" dirty="0" smtClean="0">
                <a:latin typeface="Arial"/>
                <a:cs typeface="Arial"/>
              </a:rPr>
              <a:t>e</a:t>
            </a:r>
            <a:r>
              <a:rPr sz="2800" spc="9" dirty="0" smtClean="0">
                <a:latin typeface="Arial"/>
                <a:cs typeface="Arial"/>
              </a:rPr>
              <a:t>x</a:t>
            </a:r>
            <a:r>
              <a:rPr sz="2800" spc="0" dirty="0" smtClean="0">
                <a:latin typeface="Arial"/>
                <a:cs typeface="Arial"/>
              </a:rPr>
              <a:t>pe</a:t>
            </a:r>
            <a:r>
              <a:rPr sz="2800" spc="9" dirty="0" smtClean="0">
                <a:latin typeface="Arial"/>
                <a:cs typeface="Arial"/>
              </a:rPr>
              <a:t>n</a:t>
            </a:r>
            <a:r>
              <a:rPr sz="2800" spc="0" dirty="0" smtClean="0">
                <a:latin typeface="Arial"/>
                <a:cs typeface="Arial"/>
              </a:rPr>
              <a:t>si</a:t>
            </a:r>
            <a:r>
              <a:rPr sz="2800" spc="9" dirty="0" smtClean="0">
                <a:latin typeface="Arial"/>
                <a:cs typeface="Arial"/>
              </a:rPr>
              <a:t>v</a:t>
            </a:r>
            <a:r>
              <a:rPr sz="2800" spc="0" dirty="0" smtClean="0">
                <a:latin typeface="Arial"/>
                <a:cs typeface="Arial"/>
              </a:rPr>
              <a:t>e</a:t>
            </a:r>
            <a:r>
              <a:rPr sz="2800" spc="-125" dirty="0" smtClean="0">
                <a:latin typeface="Arial"/>
                <a:cs typeface="Arial"/>
              </a:rPr>
              <a:t> </a:t>
            </a:r>
            <a:r>
              <a:rPr sz="2800" spc="4" dirty="0" smtClean="0">
                <a:latin typeface="Arial"/>
                <a:cs typeface="Arial"/>
              </a:rPr>
              <a:t>l</a:t>
            </a:r>
            <a:r>
              <a:rPr sz="2800" spc="0" dirty="0" smtClean="0">
                <a:latin typeface="Arial"/>
                <a:cs typeface="Arial"/>
              </a:rPr>
              <a:t>ab</a:t>
            </a:r>
            <a:r>
              <a:rPr sz="2800" spc="-7" dirty="0" smtClean="0">
                <a:latin typeface="Arial"/>
                <a:cs typeface="Arial"/>
              </a:rPr>
              <a:t> </a:t>
            </a:r>
            <a:r>
              <a:rPr sz="2800" spc="0" dirty="0" smtClean="0">
                <a:latin typeface="Arial"/>
                <a:cs typeface="Arial"/>
              </a:rPr>
              <a:t>eq</a:t>
            </a:r>
            <a:r>
              <a:rPr sz="2800" spc="9" dirty="0" smtClean="0">
                <a:latin typeface="Arial"/>
                <a:cs typeface="Arial"/>
              </a:rPr>
              <a:t>u</a:t>
            </a:r>
            <a:r>
              <a:rPr sz="2800" spc="0" dirty="0" smtClean="0">
                <a:latin typeface="Arial"/>
                <a:cs typeface="Arial"/>
              </a:rPr>
              <a:t>ipme</a:t>
            </a:r>
            <a:r>
              <a:rPr sz="2800" spc="9" dirty="0" smtClean="0">
                <a:latin typeface="Arial"/>
                <a:cs typeface="Arial"/>
              </a:rPr>
              <a:t>n</a:t>
            </a:r>
            <a:r>
              <a:rPr sz="2800" spc="0" dirty="0" smtClean="0">
                <a:latin typeface="Arial"/>
                <a:cs typeface="Arial"/>
              </a:rPr>
              <a:t>t.</a:t>
            </a:r>
            <a:endParaRPr sz="2800">
              <a:latin typeface="Arial"/>
              <a:cs typeface="Arial"/>
            </a:endParaRPr>
          </a:p>
          <a:p>
            <a:pPr marL="12700" marR="334496">
              <a:lnSpc>
                <a:spcPts val="3219"/>
              </a:lnSpc>
              <a:spcBef>
                <a:spcPts val="314"/>
              </a:spcBef>
            </a:pPr>
            <a:r>
              <a:rPr sz="2800" spc="0" dirty="0" smtClean="0">
                <a:latin typeface="Arial"/>
                <a:cs typeface="Arial"/>
              </a:rPr>
              <a:t>Saf</a:t>
            </a:r>
            <a:r>
              <a:rPr sz="2800" spc="4" dirty="0" smtClean="0">
                <a:latin typeface="Arial"/>
                <a:cs typeface="Arial"/>
              </a:rPr>
              <a:t>e</a:t>
            </a:r>
            <a:r>
              <a:rPr sz="2800" spc="0" dirty="0" smtClean="0">
                <a:latin typeface="Arial"/>
                <a:cs typeface="Arial"/>
              </a:rPr>
              <a:t>ty</a:t>
            </a:r>
            <a:r>
              <a:rPr sz="2800" spc="-79" dirty="0" smtClean="0">
                <a:latin typeface="Arial"/>
                <a:cs typeface="Arial"/>
              </a:rPr>
              <a:t> </a:t>
            </a:r>
            <a:r>
              <a:rPr sz="2800" spc="0" dirty="0" smtClean="0">
                <a:latin typeface="Arial"/>
                <a:cs typeface="Arial"/>
              </a:rPr>
              <a:t>in</a:t>
            </a:r>
            <a:r>
              <a:rPr sz="2800" spc="-21" dirty="0" smtClean="0">
                <a:latin typeface="Arial"/>
                <a:cs typeface="Arial"/>
              </a:rPr>
              <a:t> </a:t>
            </a:r>
            <a:r>
              <a:rPr sz="2800" spc="0" dirty="0" smtClean="0">
                <a:latin typeface="Arial"/>
                <a:cs typeface="Arial"/>
              </a:rPr>
              <a:t>t</a:t>
            </a:r>
            <a:r>
              <a:rPr sz="2800" spc="9" dirty="0" smtClean="0">
                <a:latin typeface="Arial"/>
                <a:cs typeface="Arial"/>
              </a:rPr>
              <a:t>h</a:t>
            </a:r>
            <a:r>
              <a:rPr sz="2800" spc="0" dirty="0" smtClean="0">
                <a:latin typeface="Arial"/>
                <a:cs typeface="Arial"/>
              </a:rPr>
              <a:t>e</a:t>
            </a:r>
            <a:r>
              <a:rPr sz="2800" spc="-38" dirty="0" smtClean="0">
                <a:latin typeface="Arial"/>
                <a:cs typeface="Arial"/>
              </a:rPr>
              <a:t> </a:t>
            </a:r>
            <a:r>
              <a:rPr sz="2800" spc="9" dirty="0" smtClean="0">
                <a:latin typeface="Arial"/>
                <a:cs typeface="Arial"/>
              </a:rPr>
              <a:t>s</a:t>
            </a:r>
            <a:r>
              <a:rPr sz="2800" spc="0" dirty="0" smtClean="0">
                <a:latin typeface="Arial"/>
                <a:cs typeface="Arial"/>
              </a:rPr>
              <a:t>c</a:t>
            </a:r>
            <a:r>
              <a:rPr sz="2800" spc="4" dirty="0" smtClean="0">
                <a:latin typeface="Arial"/>
                <a:cs typeface="Arial"/>
              </a:rPr>
              <a:t>i</a:t>
            </a:r>
            <a:r>
              <a:rPr sz="2800" spc="0" dirty="0" smtClean="0">
                <a:latin typeface="Arial"/>
                <a:cs typeface="Arial"/>
              </a:rPr>
              <a:t>e</a:t>
            </a:r>
            <a:r>
              <a:rPr sz="2800" spc="9" dirty="0" smtClean="0">
                <a:latin typeface="Arial"/>
                <a:cs typeface="Arial"/>
              </a:rPr>
              <a:t>n</a:t>
            </a:r>
            <a:r>
              <a:rPr sz="2800" spc="0" dirty="0" smtClean="0">
                <a:latin typeface="Arial"/>
                <a:cs typeface="Arial"/>
              </a:rPr>
              <a:t>ce</a:t>
            </a:r>
            <a:r>
              <a:rPr sz="2800" spc="-94" dirty="0" smtClean="0">
                <a:latin typeface="Arial"/>
                <a:cs typeface="Arial"/>
              </a:rPr>
              <a:t> </a:t>
            </a:r>
            <a:r>
              <a:rPr sz="2800" spc="0" dirty="0" smtClean="0">
                <a:latin typeface="Arial"/>
                <a:cs typeface="Arial"/>
              </a:rPr>
              <a:t>c</a:t>
            </a:r>
            <a:r>
              <a:rPr sz="2800" spc="4" dirty="0" smtClean="0">
                <a:latin typeface="Arial"/>
                <a:cs typeface="Arial"/>
              </a:rPr>
              <a:t>l</a:t>
            </a:r>
            <a:r>
              <a:rPr sz="2800" spc="0" dirty="0" smtClean="0">
                <a:latin typeface="Arial"/>
                <a:cs typeface="Arial"/>
              </a:rPr>
              <a:t>a</a:t>
            </a:r>
            <a:r>
              <a:rPr sz="2800" spc="9" dirty="0" smtClean="0">
                <a:latin typeface="Arial"/>
                <a:cs typeface="Arial"/>
              </a:rPr>
              <a:t>s</a:t>
            </a:r>
            <a:r>
              <a:rPr sz="2800" spc="0" dirty="0" smtClean="0">
                <a:latin typeface="Arial"/>
                <a:cs typeface="Arial"/>
              </a:rPr>
              <a:t>s</a:t>
            </a:r>
            <a:r>
              <a:rPr sz="2800" spc="9" dirty="0" smtClean="0">
                <a:latin typeface="Arial"/>
                <a:cs typeface="Arial"/>
              </a:rPr>
              <a:t>r</a:t>
            </a:r>
            <a:r>
              <a:rPr sz="2800" spc="0" dirty="0" smtClean="0">
                <a:latin typeface="Arial"/>
                <a:cs typeface="Arial"/>
              </a:rPr>
              <a:t>o</a:t>
            </a:r>
            <a:r>
              <a:rPr sz="2800" spc="9" dirty="0" smtClean="0">
                <a:latin typeface="Arial"/>
                <a:cs typeface="Arial"/>
              </a:rPr>
              <a:t>o</a:t>
            </a:r>
            <a:r>
              <a:rPr sz="2800" spc="0" dirty="0" smtClean="0">
                <a:latin typeface="Arial"/>
                <a:cs typeface="Arial"/>
              </a:rPr>
              <a:t>m</a:t>
            </a:r>
            <a:r>
              <a:rPr sz="2800" spc="-127" dirty="0" smtClean="0">
                <a:latin typeface="Arial"/>
                <a:cs typeface="Arial"/>
              </a:rPr>
              <a:t> </a:t>
            </a:r>
            <a:r>
              <a:rPr sz="2800" spc="0" dirty="0" smtClean="0">
                <a:latin typeface="Arial"/>
                <a:cs typeface="Arial"/>
              </a:rPr>
              <a:t>is</a:t>
            </a:r>
            <a:r>
              <a:rPr sz="2800" spc="-20" dirty="0" smtClean="0">
                <a:latin typeface="Arial"/>
                <a:cs typeface="Arial"/>
              </a:rPr>
              <a:t> </a:t>
            </a:r>
            <a:r>
              <a:rPr sz="2800" spc="0" dirty="0" smtClean="0">
                <a:latin typeface="Arial"/>
                <a:cs typeface="Arial"/>
              </a:rPr>
              <a:t>the</a:t>
            </a:r>
            <a:r>
              <a:rPr sz="2800" spc="-28" dirty="0" smtClean="0">
                <a:latin typeface="Arial"/>
                <a:cs typeface="Arial"/>
              </a:rPr>
              <a:t> </a:t>
            </a:r>
            <a:r>
              <a:rPr sz="2800" spc="0" dirty="0" smtClean="0">
                <a:latin typeface="Arial"/>
                <a:cs typeface="Arial"/>
              </a:rPr>
              <a:t>#1</a:t>
            </a:r>
            <a:r>
              <a:rPr sz="2800" spc="-21" dirty="0" smtClean="0">
                <a:latin typeface="Arial"/>
                <a:cs typeface="Arial"/>
              </a:rPr>
              <a:t> </a:t>
            </a:r>
            <a:r>
              <a:rPr sz="2800" spc="0" dirty="0" smtClean="0">
                <a:latin typeface="Arial"/>
                <a:cs typeface="Arial"/>
              </a:rPr>
              <a:t>p</a:t>
            </a:r>
            <a:r>
              <a:rPr sz="2800" spc="9" dirty="0" smtClean="0">
                <a:latin typeface="Arial"/>
                <a:cs typeface="Arial"/>
              </a:rPr>
              <a:t>r</a:t>
            </a:r>
            <a:r>
              <a:rPr sz="2800" spc="0" dirty="0" smtClean="0">
                <a:latin typeface="Arial"/>
                <a:cs typeface="Arial"/>
              </a:rPr>
              <a:t>i</a:t>
            </a:r>
            <a:r>
              <a:rPr sz="2800" spc="4" dirty="0" smtClean="0">
                <a:latin typeface="Arial"/>
                <a:cs typeface="Arial"/>
              </a:rPr>
              <a:t>o</a:t>
            </a:r>
            <a:r>
              <a:rPr sz="2800" spc="0" dirty="0" smtClean="0">
                <a:latin typeface="Arial"/>
                <a:cs typeface="Arial"/>
              </a:rPr>
              <a:t>ri</a:t>
            </a:r>
            <a:r>
              <a:rPr sz="2800" spc="9" dirty="0" smtClean="0">
                <a:latin typeface="Arial"/>
                <a:cs typeface="Arial"/>
              </a:rPr>
              <a:t>t</a:t>
            </a:r>
            <a:r>
              <a:rPr sz="2800" spc="0" dirty="0" smtClean="0">
                <a:latin typeface="Arial"/>
                <a:cs typeface="Arial"/>
              </a:rPr>
              <a:t>y. </a:t>
            </a:r>
            <a:endParaRPr sz="2800">
              <a:latin typeface="Arial"/>
              <a:cs typeface="Arial"/>
            </a:endParaRPr>
          </a:p>
          <a:p>
            <a:pPr marL="12700" marR="334496">
              <a:lnSpc>
                <a:spcPts val="3219"/>
              </a:lnSpc>
              <a:spcBef>
                <a:spcPts val="476"/>
              </a:spcBef>
            </a:pPr>
            <a:r>
              <a:rPr sz="2800" spc="0" dirty="0" smtClean="0">
                <a:latin typeface="Arial"/>
                <a:cs typeface="Arial"/>
              </a:rPr>
              <a:t>To</a:t>
            </a:r>
            <a:r>
              <a:rPr sz="2800" spc="-32" dirty="0" smtClean="0">
                <a:latin typeface="Arial"/>
                <a:cs typeface="Arial"/>
              </a:rPr>
              <a:t> </a:t>
            </a:r>
            <a:r>
              <a:rPr sz="2800" spc="4" dirty="0" smtClean="0">
                <a:latin typeface="Arial"/>
                <a:cs typeface="Arial"/>
              </a:rPr>
              <a:t>e</a:t>
            </a:r>
            <a:r>
              <a:rPr sz="2800" spc="0" dirty="0" smtClean="0">
                <a:latin typeface="Arial"/>
                <a:cs typeface="Arial"/>
              </a:rPr>
              <a:t>n</a:t>
            </a:r>
            <a:r>
              <a:rPr sz="2800" spc="9" dirty="0" smtClean="0">
                <a:latin typeface="Arial"/>
                <a:cs typeface="Arial"/>
              </a:rPr>
              <a:t>s</a:t>
            </a:r>
            <a:r>
              <a:rPr sz="2800" spc="0" dirty="0" smtClean="0">
                <a:latin typeface="Arial"/>
                <a:cs typeface="Arial"/>
              </a:rPr>
              <a:t>u</a:t>
            </a:r>
            <a:r>
              <a:rPr sz="2800" spc="9" dirty="0" smtClean="0">
                <a:latin typeface="Arial"/>
                <a:cs typeface="Arial"/>
              </a:rPr>
              <a:t>r</a:t>
            </a:r>
            <a:r>
              <a:rPr sz="2800" spc="0" dirty="0" smtClean="0">
                <a:latin typeface="Arial"/>
                <a:cs typeface="Arial"/>
              </a:rPr>
              <a:t>e</a:t>
            </a:r>
            <a:r>
              <a:rPr sz="2800" spc="-70" dirty="0" smtClean="0">
                <a:latin typeface="Arial"/>
                <a:cs typeface="Arial"/>
              </a:rPr>
              <a:t> </a:t>
            </a:r>
            <a:r>
              <a:rPr sz="2800" spc="0" dirty="0" smtClean="0">
                <a:latin typeface="Arial"/>
                <a:cs typeface="Arial"/>
              </a:rPr>
              <a:t>a</a:t>
            </a:r>
            <a:r>
              <a:rPr sz="2800" spc="-15" dirty="0" smtClean="0">
                <a:latin typeface="Arial"/>
                <a:cs typeface="Arial"/>
              </a:rPr>
              <a:t> </a:t>
            </a:r>
            <a:r>
              <a:rPr sz="2800" spc="9" dirty="0" smtClean="0">
                <a:latin typeface="Arial"/>
                <a:cs typeface="Arial"/>
              </a:rPr>
              <a:t>s</a:t>
            </a:r>
            <a:r>
              <a:rPr sz="2800" spc="0" dirty="0" smtClean="0">
                <a:latin typeface="Arial"/>
                <a:cs typeface="Arial"/>
              </a:rPr>
              <a:t>afe</a:t>
            </a:r>
            <a:r>
              <a:rPr sz="2800" spc="-52" dirty="0" smtClean="0">
                <a:latin typeface="Arial"/>
                <a:cs typeface="Arial"/>
              </a:rPr>
              <a:t> </a:t>
            </a:r>
            <a:r>
              <a:rPr sz="2800" spc="0" dirty="0" smtClean="0">
                <a:latin typeface="Arial"/>
                <a:cs typeface="Arial"/>
              </a:rPr>
              <a:t>s</a:t>
            </a:r>
            <a:r>
              <a:rPr sz="2800" spc="9" dirty="0" smtClean="0">
                <a:latin typeface="Arial"/>
                <a:cs typeface="Arial"/>
              </a:rPr>
              <a:t>c</a:t>
            </a:r>
            <a:r>
              <a:rPr sz="2800" spc="0" dirty="0" smtClean="0">
                <a:latin typeface="Arial"/>
                <a:cs typeface="Arial"/>
              </a:rPr>
              <a:t>i</a:t>
            </a:r>
            <a:r>
              <a:rPr sz="2800" spc="4" dirty="0" smtClean="0">
                <a:latin typeface="Arial"/>
                <a:cs typeface="Arial"/>
              </a:rPr>
              <a:t>e</a:t>
            </a:r>
            <a:r>
              <a:rPr sz="2800" spc="0" dirty="0" smtClean="0">
                <a:latin typeface="Arial"/>
                <a:cs typeface="Arial"/>
              </a:rPr>
              <a:t>n</a:t>
            </a:r>
            <a:r>
              <a:rPr sz="2800" spc="9" dirty="0" smtClean="0">
                <a:latin typeface="Arial"/>
                <a:cs typeface="Arial"/>
              </a:rPr>
              <a:t>c</a:t>
            </a:r>
            <a:r>
              <a:rPr sz="2800" spc="0" dirty="0" smtClean="0">
                <a:latin typeface="Arial"/>
                <a:cs typeface="Arial"/>
              </a:rPr>
              <a:t>e</a:t>
            </a:r>
            <a:r>
              <a:rPr sz="2800" spc="-94" dirty="0" smtClean="0">
                <a:latin typeface="Arial"/>
                <a:cs typeface="Arial"/>
              </a:rPr>
              <a:t> </a:t>
            </a:r>
            <a:r>
              <a:rPr sz="2800" spc="0" dirty="0" smtClean="0">
                <a:latin typeface="Arial"/>
                <a:cs typeface="Arial"/>
              </a:rPr>
              <a:t>cl</a:t>
            </a:r>
            <a:r>
              <a:rPr sz="2800" spc="9" dirty="0" smtClean="0">
                <a:latin typeface="Arial"/>
                <a:cs typeface="Arial"/>
              </a:rPr>
              <a:t>a</a:t>
            </a:r>
            <a:r>
              <a:rPr sz="2800" spc="0" dirty="0" smtClean="0">
                <a:latin typeface="Arial"/>
                <a:cs typeface="Arial"/>
              </a:rPr>
              <a:t>s</a:t>
            </a:r>
            <a:r>
              <a:rPr sz="2800" spc="9" dirty="0" smtClean="0">
                <a:latin typeface="Arial"/>
                <a:cs typeface="Arial"/>
              </a:rPr>
              <a:t>s</a:t>
            </a:r>
            <a:r>
              <a:rPr sz="2800" spc="0" dirty="0" smtClean="0">
                <a:latin typeface="Arial"/>
                <a:cs typeface="Arial"/>
              </a:rPr>
              <a:t>r</a:t>
            </a:r>
            <a:r>
              <a:rPr sz="2800" spc="9" dirty="0" smtClean="0">
                <a:latin typeface="Arial"/>
                <a:cs typeface="Arial"/>
              </a:rPr>
              <a:t>o</a:t>
            </a:r>
            <a:r>
              <a:rPr sz="2800" spc="0" dirty="0" smtClean="0">
                <a:latin typeface="Arial"/>
                <a:cs typeface="Arial"/>
              </a:rPr>
              <a:t>om,</a:t>
            </a:r>
            <a:r>
              <a:rPr sz="2800" spc="-135" dirty="0" smtClean="0">
                <a:latin typeface="Arial"/>
                <a:cs typeface="Arial"/>
              </a:rPr>
              <a:t> </a:t>
            </a:r>
            <a:r>
              <a:rPr sz="2800" spc="0" dirty="0" smtClean="0">
                <a:latin typeface="Arial"/>
                <a:cs typeface="Arial"/>
              </a:rPr>
              <a:t>we</a:t>
            </a:r>
            <a:r>
              <a:rPr sz="2800" spc="-35" dirty="0" smtClean="0">
                <a:latin typeface="Arial"/>
                <a:cs typeface="Arial"/>
              </a:rPr>
              <a:t> </a:t>
            </a:r>
            <a:r>
              <a:rPr sz="2800" spc="9" dirty="0" smtClean="0">
                <a:latin typeface="Arial"/>
                <a:cs typeface="Arial"/>
              </a:rPr>
              <a:t>a</a:t>
            </a:r>
            <a:r>
              <a:rPr sz="2800" spc="0" dirty="0" smtClean="0">
                <a:latin typeface="Arial"/>
                <a:cs typeface="Arial"/>
              </a:rPr>
              <a:t>re</a:t>
            </a:r>
            <a:r>
              <a:rPr sz="2800" spc="-20" dirty="0" smtClean="0">
                <a:latin typeface="Arial"/>
                <a:cs typeface="Arial"/>
              </a:rPr>
              <a:t> </a:t>
            </a:r>
            <a:r>
              <a:rPr sz="2800" spc="0" dirty="0" smtClean="0">
                <a:latin typeface="Arial"/>
                <a:cs typeface="Arial"/>
              </a:rPr>
              <a:t>g</a:t>
            </a:r>
            <a:r>
              <a:rPr sz="2800" spc="9" dirty="0" smtClean="0">
                <a:latin typeface="Arial"/>
                <a:cs typeface="Arial"/>
              </a:rPr>
              <a:t>o</a:t>
            </a:r>
            <a:r>
              <a:rPr sz="2800" spc="0" dirty="0" smtClean="0">
                <a:latin typeface="Arial"/>
                <a:cs typeface="Arial"/>
              </a:rPr>
              <a:t>i</a:t>
            </a:r>
            <a:r>
              <a:rPr sz="2800" spc="4" dirty="0" smtClean="0">
                <a:latin typeface="Arial"/>
                <a:cs typeface="Arial"/>
              </a:rPr>
              <a:t>n</a:t>
            </a:r>
            <a:r>
              <a:rPr sz="2800" spc="0" dirty="0" smtClean="0">
                <a:latin typeface="Arial"/>
                <a:cs typeface="Arial"/>
              </a:rPr>
              <a:t>g</a:t>
            </a:r>
            <a:endParaRPr sz="2800">
              <a:latin typeface="Arial"/>
              <a:cs typeface="Arial"/>
            </a:endParaRPr>
          </a:p>
          <a:p>
            <a:pPr marL="12700" marR="48635">
              <a:lnSpc>
                <a:spcPts val="2560"/>
              </a:lnSpc>
              <a:spcBef>
                <a:spcPts val="604"/>
              </a:spcBef>
            </a:pPr>
            <a:r>
              <a:rPr sz="4200" spc="0" baseline="2070" dirty="0" smtClean="0">
                <a:latin typeface="Arial"/>
                <a:cs typeface="Arial"/>
              </a:rPr>
              <a:t>to</a:t>
            </a:r>
            <a:r>
              <a:rPr sz="4200" spc="-23" baseline="2070" dirty="0" smtClean="0">
                <a:latin typeface="Arial"/>
                <a:cs typeface="Arial"/>
              </a:rPr>
              <a:t> </a:t>
            </a:r>
            <a:r>
              <a:rPr sz="4200" spc="0" baseline="2070" dirty="0" smtClean="0">
                <a:latin typeface="Arial"/>
                <a:cs typeface="Arial"/>
              </a:rPr>
              <a:t>go</a:t>
            </a:r>
            <a:r>
              <a:rPr sz="4200" spc="-31" baseline="2070" dirty="0" smtClean="0">
                <a:latin typeface="Arial"/>
                <a:cs typeface="Arial"/>
              </a:rPr>
              <a:t> </a:t>
            </a:r>
            <a:r>
              <a:rPr sz="4200" spc="9" baseline="2070" dirty="0" smtClean="0">
                <a:latin typeface="Arial"/>
                <a:cs typeface="Arial"/>
              </a:rPr>
              <a:t>o</a:t>
            </a:r>
            <a:r>
              <a:rPr sz="4200" spc="0" baseline="2070" dirty="0" smtClean="0">
                <a:latin typeface="Arial"/>
                <a:cs typeface="Arial"/>
              </a:rPr>
              <a:t>v</a:t>
            </a:r>
            <a:r>
              <a:rPr sz="4200" spc="4" baseline="2070" dirty="0" smtClean="0">
                <a:latin typeface="Arial"/>
                <a:cs typeface="Arial"/>
              </a:rPr>
              <a:t>e</a:t>
            </a:r>
            <a:r>
              <a:rPr sz="4200" spc="0" baseline="2070" dirty="0" smtClean="0">
                <a:latin typeface="Arial"/>
                <a:cs typeface="Arial"/>
              </a:rPr>
              <a:t>r</a:t>
            </a:r>
            <a:r>
              <a:rPr sz="4200" spc="-54" baseline="2070" dirty="0" smtClean="0">
                <a:latin typeface="Arial"/>
                <a:cs typeface="Arial"/>
              </a:rPr>
              <a:t> </a:t>
            </a:r>
            <a:r>
              <a:rPr sz="4200" spc="0" baseline="2070" dirty="0" smtClean="0">
                <a:latin typeface="Arial"/>
                <a:cs typeface="Arial"/>
              </a:rPr>
              <a:t>Ge</a:t>
            </a:r>
            <a:r>
              <a:rPr sz="4200" spc="9" baseline="2070" dirty="0" smtClean="0">
                <a:latin typeface="Arial"/>
                <a:cs typeface="Arial"/>
              </a:rPr>
              <a:t>n</a:t>
            </a:r>
            <a:r>
              <a:rPr sz="4200" spc="0" baseline="2070" dirty="0" smtClean="0">
                <a:latin typeface="Arial"/>
                <a:cs typeface="Arial"/>
              </a:rPr>
              <a:t>er</a:t>
            </a:r>
            <a:r>
              <a:rPr sz="4200" spc="9" baseline="2070" dirty="0" smtClean="0">
                <a:latin typeface="Arial"/>
                <a:cs typeface="Arial"/>
              </a:rPr>
              <a:t>a</a:t>
            </a:r>
            <a:r>
              <a:rPr sz="4200" spc="0" baseline="2070" dirty="0" smtClean="0">
                <a:latin typeface="Arial"/>
                <a:cs typeface="Arial"/>
              </a:rPr>
              <a:t>l</a:t>
            </a:r>
            <a:r>
              <a:rPr sz="4200" spc="-84" baseline="2070" dirty="0" smtClean="0">
                <a:latin typeface="Arial"/>
                <a:cs typeface="Arial"/>
              </a:rPr>
              <a:t> </a:t>
            </a:r>
            <a:r>
              <a:rPr sz="4200" spc="0" baseline="2070" dirty="0" smtClean="0">
                <a:latin typeface="Arial"/>
                <a:cs typeface="Arial"/>
              </a:rPr>
              <a:t>Safety</a:t>
            </a:r>
            <a:r>
              <a:rPr sz="4200" spc="-59" baseline="2070" dirty="0" smtClean="0">
                <a:latin typeface="Arial"/>
                <a:cs typeface="Arial"/>
              </a:rPr>
              <a:t> </a:t>
            </a:r>
            <a:r>
              <a:rPr sz="4200" spc="0" baseline="2070" dirty="0" smtClean="0">
                <a:latin typeface="Arial"/>
                <a:cs typeface="Arial"/>
              </a:rPr>
              <a:t>Guid</a:t>
            </a:r>
            <a:r>
              <a:rPr sz="4200" spc="9" baseline="2070" dirty="0" smtClean="0">
                <a:latin typeface="Arial"/>
                <a:cs typeface="Arial"/>
              </a:rPr>
              <a:t>e</a:t>
            </a:r>
            <a:r>
              <a:rPr sz="4200" spc="0" baseline="2070" dirty="0" smtClean="0">
                <a:latin typeface="Arial"/>
                <a:cs typeface="Arial"/>
              </a:rPr>
              <a:t>li</a:t>
            </a:r>
            <a:r>
              <a:rPr sz="4200" spc="4" baseline="2070" dirty="0" smtClean="0">
                <a:latin typeface="Arial"/>
                <a:cs typeface="Arial"/>
              </a:rPr>
              <a:t>n</a:t>
            </a:r>
            <a:r>
              <a:rPr sz="4200" spc="0" baseline="2070" dirty="0" smtClean="0">
                <a:latin typeface="Arial"/>
                <a:cs typeface="Arial"/>
              </a:rPr>
              <a:t>e</a:t>
            </a:r>
            <a:r>
              <a:rPr sz="4200" spc="4" baseline="2070" dirty="0" smtClean="0">
                <a:latin typeface="Arial"/>
                <a:cs typeface="Arial"/>
              </a:rPr>
              <a:t>s</a:t>
            </a:r>
            <a:r>
              <a:rPr sz="4200" spc="0" baseline="2070" dirty="0" smtClean="0">
                <a:latin typeface="Arial"/>
                <a:cs typeface="Arial"/>
              </a:rPr>
              <a:t>.</a:t>
            </a:r>
            <a:endParaRPr sz="2800">
              <a:latin typeface="Arial"/>
              <a:cs typeface="Arial"/>
            </a:endParaRPr>
          </a:p>
          <a:p>
            <a:pPr marL="12700" marR="48635">
              <a:lnSpc>
                <a:spcPct val="95825"/>
              </a:lnSpc>
              <a:spcBef>
                <a:spcPts val="351"/>
              </a:spcBef>
            </a:pPr>
            <a:r>
              <a:rPr sz="2800" spc="0" dirty="0" smtClean="0">
                <a:latin typeface="Arial"/>
                <a:cs typeface="Arial"/>
              </a:rPr>
              <a:t>The</a:t>
            </a:r>
            <a:r>
              <a:rPr sz="2800" spc="9" dirty="0" smtClean="0">
                <a:latin typeface="Arial"/>
                <a:cs typeface="Arial"/>
              </a:rPr>
              <a:t>s</a:t>
            </a:r>
            <a:r>
              <a:rPr sz="2800" spc="0" dirty="0" smtClean="0">
                <a:latin typeface="Arial"/>
                <a:cs typeface="Arial"/>
              </a:rPr>
              <a:t>e</a:t>
            </a:r>
            <a:r>
              <a:rPr sz="2800" spc="-62" dirty="0" smtClean="0">
                <a:latin typeface="Arial"/>
                <a:cs typeface="Arial"/>
              </a:rPr>
              <a:t> </a:t>
            </a:r>
            <a:r>
              <a:rPr sz="2800" spc="0" dirty="0" smtClean="0">
                <a:latin typeface="Arial"/>
                <a:cs typeface="Arial"/>
              </a:rPr>
              <a:t>r</a:t>
            </a:r>
            <a:r>
              <a:rPr sz="2800" spc="9" dirty="0" smtClean="0">
                <a:latin typeface="Arial"/>
                <a:cs typeface="Arial"/>
              </a:rPr>
              <a:t>u</a:t>
            </a:r>
            <a:r>
              <a:rPr sz="2800" spc="0" dirty="0" smtClean="0">
                <a:latin typeface="Arial"/>
                <a:cs typeface="Arial"/>
              </a:rPr>
              <a:t>l</a:t>
            </a:r>
            <a:r>
              <a:rPr sz="2800" spc="4" dirty="0" smtClean="0">
                <a:latin typeface="Arial"/>
                <a:cs typeface="Arial"/>
              </a:rPr>
              <a:t>e</a:t>
            </a:r>
            <a:r>
              <a:rPr sz="2800" spc="0" dirty="0" smtClean="0">
                <a:latin typeface="Arial"/>
                <a:cs typeface="Arial"/>
              </a:rPr>
              <a:t>s</a:t>
            </a:r>
            <a:r>
              <a:rPr sz="2800" spc="-60" dirty="0" smtClean="0">
                <a:latin typeface="Arial"/>
                <a:cs typeface="Arial"/>
              </a:rPr>
              <a:t> </a:t>
            </a:r>
            <a:r>
              <a:rPr sz="2800" spc="0" dirty="0" smtClean="0">
                <a:latin typeface="Arial"/>
                <a:cs typeface="Arial"/>
              </a:rPr>
              <a:t>mu</a:t>
            </a:r>
            <a:r>
              <a:rPr sz="2800" spc="4" dirty="0" smtClean="0">
                <a:latin typeface="Arial"/>
                <a:cs typeface="Arial"/>
              </a:rPr>
              <a:t>s</a:t>
            </a:r>
            <a:r>
              <a:rPr sz="2800" spc="0" dirty="0" smtClean="0">
                <a:latin typeface="Arial"/>
                <a:cs typeface="Arial"/>
              </a:rPr>
              <a:t>t</a:t>
            </a:r>
            <a:r>
              <a:rPr sz="2800" spc="-60" dirty="0" smtClean="0">
                <a:latin typeface="Arial"/>
                <a:cs typeface="Arial"/>
              </a:rPr>
              <a:t> </a:t>
            </a:r>
            <a:r>
              <a:rPr sz="2800" spc="9" dirty="0" smtClean="0">
                <a:latin typeface="Arial"/>
                <a:cs typeface="Arial"/>
              </a:rPr>
              <a:t>b</a:t>
            </a:r>
            <a:r>
              <a:rPr sz="2800" spc="0" dirty="0" smtClean="0">
                <a:latin typeface="Arial"/>
                <a:cs typeface="Arial"/>
              </a:rPr>
              <a:t>e</a:t>
            </a:r>
            <a:r>
              <a:rPr sz="2800" spc="-31" dirty="0" smtClean="0">
                <a:latin typeface="Arial"/>
                <a:cs typeface="Arial"/>
              </a:rPr>
              <a:t> </a:t>
            </a:r>
            <a:r>
              <a:rPr sz="2800" spc="9" dirty="0" smtClean="0">
                <a:latin typeface="Arial"/>
                <a:cs typeface="Arial"/>
              </a:rPr>
              <a:t>f</a:t>
            </a:r>
            <a:r>
              <a:rPr sz="2800" spc="0" dirty="0" smtClean="0">
                <a:latin typeface="Arial"/>
                <a:cs typeface="Arial"/>
              </a:rPr>
              <a:t>o</a:t>
            </a:r>
            <a:r>
              <a:rPr sz="2800" spc="4" dirty="0" smtClean="0">
                <a:latin typeface="Arial"/>
                <a:cs typeface="Arial"/>
              </a:rPr>
              <a:t>l</a:t>
            </a:r>
            <a:r>
              <a:rPr sz="2800" spc="0" dirty="0" smtClean="0">
                <a:latin typeface="Arial"/>
                <a:cs typeface="Arial"/>
              </a:rPr>
              <a:t>l</a:t>
            </a:r>
            <a:r>
              <a:rPr sz="2800" spc="4" dirty="0" smtClean="0">
                <a:latin typeface="Arial"/>
                <a:cs typeface="Arial"/>
              </a:rPr>
              <a:t>o</a:t>
            </a:r>
            <a:r>
              <a:rPr sz="2800" spc="0" dirty="0" smtClean="0">
                <a:latin typeface="Arial"/>
                <a:cs typeface="Arial"/>
              </a:rPr>
              <a:t>wed</a:t>
            </a:r>
            <a:r>
              <a:rPr sz="2800" spc="-82" dirty="0" smtClean="0">
                <a:latin typeface="Arial"/>
                <a:cs typeface="Arial"/>
              </a:rPr>
              <a:t> </a:t>
            </a:r>
            <a:r>
              <a:rPr sz="2800" spc="0" dirty="0" smtClean="0">
                <a:latin typeface="Arial"/>
                <a:cs typeface="Arial"/>
              </a:rPr>
              <a:t>at</a:t>
            </a:r>
            <a:r>
              <a:rPr sz="2800" spc="-23" dirty="0" smtClean="0">
                <a:latin typeface="Arial"/>
                <a:cs typeface="Arial"/>
              </a:rPr>
              <a:t> </a:t>
            </a:r>
            <a:r>
              <a:rPr sz="2800" spc="0" dirty="0" smtClean="0">
                <a:latin typeface="Arial"/>
                <a:cs typeface="Arial"/>
              </a:rPr>
              <a:t>a</a:t>
            </a:r>
            <a:r>
              <a:rPr sz="2800" spc="4" dirty="0" smtClean="0">
                <a:latin typeface="Arial"/>
                <a:cs typeface="Arial"/>
              </a:rPr>
              <a:t>l</a:t>
            </a:r>
            <a:r>
              <a:rPr sz="2800" spc="0" dirty="0" smtClean="0">
                <a:latin typeface="Arial"/>
                <a:cs typeface="Arial"/>
              </a:rPr>
              <a:t>l</a:t>
            </a:r>
            <a:r>
              <a:rPr sz="2800" spc="-27" dirty="0" smtClean="0">
                <a:latin typeface="Arial"/>
                <a:cs typeface="Arial"/>
              </a:rPr>
              <a:t> </a:t>
            </a:r>
            <a:r>
              <a:rPr sz="2800" spc="4" dirty="0" smtClean="0">
                <a:latin typeface="Arial"/>
                <a:cs typeface="Arial"/>
              </a:rPr>
              <a:t>t</a:t>
            </a:r>
            <a:r>
              <a:rPr sz="2800" spc="0" dirty="0" smtClean="0">
                <a:latin typeface="Arial"/>
                <a:cs typeface="Arial"/>
              </a:rPr>
              <a:t>im</a:t>
            </a:r>
            <a:r>
              <a:rPr sz="2800" spc="9" dirty="0" smtClean="0">
                <a:latin typeface="Arial"/>
                <a:cs typeface="Arial"/>
              </a:rPr>
              <a:t>e</a:t>
            </a:r>
            <a:r>
              <a:rPr sz="2800" spc="0" dirty="0" smtClean="0">
                <a:latin typeface="Arial"/>
                <a:cs typeface="Arial"/>
              </a:rPr>
              <a:t>s.</a:t>
            </a:r>
            <a:endParaRPr sz="2800">
              <a:latin typeface="Arial"/>
              <a:cs typeface="Arial"/>
            </a:endParaRPr>
          </a:p>
          <a:p>
            <a:pPr marL="12700" marR="355">
              <a:lnSpc>
                <a:spcPts val="3020"/>
              </a:lnSpc>
              <a:spcBef>
                <a:spcPts val="837"/>
              </a:spcBef>
            </a:pPr>
            <a:r>
              <a:rPr sz="2800" spc="0" dirty="0" smtClean="0">
                <a:latin typeface="Arial"/>
                <a:cs typeface="Arial"/>
              </a:rPr>
              <a:t>A</a:t>
            </a:r>
            <a:r>
              <a:rPr sz="2800" spc="-18" dirty="0" smtClean="0">
                <a:latin typeface="Arial"/>
                <a:cs typeface="Arial"/>
              </a:rPr>
              <a:t> </a:t>
            </a:r>
            <a:r>
              <a:rPr sz="2800" spc="0" dirty="0" smtClean="0">
                <a:latin typeface="Arial"/>
                <a:cs typeface="Arial"/>
              </a:rPr>
              <a:t>si</a:t>
            </a:r>
            <a:r>
              <a:rPr sz="2800" spc="9" dirty="0" smtClean="0">
                <a:latin typeface="Arial"/>
                <a:cs typeface="Arial"/>
              </a:rPr>
              <a:t>g</a:t>
            </a:r>
            <a:r>
              <a:rPr sz="2800" spc="0" dirty="0" smtClean="0">
                <a:latin typeface="Arial"/>
                <a:cs typeface="Arial"/>
              </a:rPr>
              <a:t>n</a:t>
            </a:r>
            <a:r>
              <a:rPr sz="2800" spc="9" dirty="0" smtClean="0">
                <a:latin typeface="Arial"/>
                <a:cs typeface="Arial"/>
              </a:rPr>
              <a:t>e</a:t>
            </a:r>
            <a:r>
              <a:rPr sz="2800" spc="0" dirty="0" smtClean="0">
                <a:latin typeface="Arial"/>
                <a:cs typeface="Arial"/>
              </a:rPr>
              <a:t>d</a:t>
            </a:r>
            <a:r>
              <a:rPr sz="2800" spc="-82" dirty="0" smtClean="0">
                <a:latin typeface="Arial"/>
                <a:cs typeface="Arial"/>
              </a:rPr>
              <a:t> </a:t>
            </a:r>
            <a:r>
              <a:rPr sz="2800" spc="9" dirty="0" smtClean="0">
                <a:latin typeface="Arial"/>
                <a:cs typeface="Arial"/>
              </a:rPr>
              <a:t>l</a:t>
            </a:r>
            <a:r>
              <a:rPr sz="2800" spc="0" dirty="0" smtClean="0">
                <a:latin typeface="Arial"/>
                <a:cs typeface="Arial"/>
              </a:rPr>
              <a:t>ab</a:t>
            </a:r>
            <a:r>
              <a:rPr sz="2800" spc="-37" dirty="0" smtClean="0">
                <a:latin typeface="Arial"/>
                <a:cs typeface="Arial"/>
              </a:rPr>
              <a:t> </a:t>
            </a:r>
            <a:r>
              <a:rPr sz="2800" spc="4" dirty="0" smtClean="0">
                <a:latin typeface="Arial"/>
                <a:cs typeface="Arial"/>
              </a:rPr>
              <a:t>s</a:t>
            </a:r>
            <a:r>
              <a:rPr sz="2800" spc="0" dirty="0" smtClean="0">
                <a:latin typeface="Arial"/>
                <a:cs typeface="Arial"/>
              </a:rPr>
              <a:t>af</a:t>
            </a:r>
            <a:r>
              <a:rPr sz="2800" spc="9" dirty="0" smtClean="0">
                <a:latin typeface="Arial"/>
                <a:cs typeface="Arial"/>
              </a:rPr>
              <a:t>e</a:t>
            </a:r>
            <a:r>
              <a:rPr sz="2800" spc="0" dirty="0" smtClean="0">
                <a:latin typeface="Arial"/>
                <a:cs typeface="Arial"/>
              </a:rPr>
              <a:t>ty</a:t>
            </a:r>
            <a:r>
              <a:rPr sz="2800" spc="-74" dirty="0" smtClean="0">
                <a:latin typeface="Arial"/>
                <a:cs typeface="Arial"/>
              </a:rPr>
              <a:t> </a:t>
            </a:r>
            <a:r>
              <a:rPr sz="2800" spc="0" dirty="0" smtClean="0">
                <a:latin typeface="Arial"/>
                <a:cs typeface="Arial"/>
              </a:rPr>
              <a:t>c</a:t>
            </a:r>
            <a:r>
              <a:rPr sz="2800" spc="9" dirty="0" smtClean="0">
                <a:latin typeface="Arial"/>
                <a:cs typeface="Arial"/>
              </a:rPr>
              <a:t>o</a:t>
            </a:r>
            <a:r>
              <a:rPr sz="2800" spc="0" dirty="0" smtClean="0">
                <a:latin typeface="Arial"/>
                <a:cs typeface="Arial"/>
              </a:rPr>
              <a:t>nt</a:t>
            </a:r>
            <a:r>
              <a:rPr sz="2800" spc="9" dirty="0" smtClean="0">
                <a:latin typeface="Arial"/>
                <a:cs typeface="Arial"/>
              </a:rPr>
              <a:t>r</a:t>
            </a:r>
            <a:r>
              <a:rPr sz="2800" spc="0" dirty="0" smtClean="0">
                <a:latin typeface="Arial"/>
                <a:cs typeface="Arial"/>
              </a:rPr>
              <a:t>a</a:t>
            </a:r>
            <a:r>
              <a:rPr sz="2800" spc="9" dirty="0" smtClean="0">
                <a:latin typeface="Arial"/>
                <a:cs typeface="Arial"/>
              </a:rPr>
              <a:t>c</a:t>
            </a:r>
            <a:r>
              <a:rPr sz="2800" spc="0" dirty="0" smtClean="0">
                <a:latin typeface="Arial"/>
                <a:cs typeface="Arial"/>
              </a:rPr>
              <a:t>t</a:t>
            </a:r>
            <a:r>
              <a:rPr sz="2800" spc="-119" dirty="0" smtClean="0">
                <a:latin typeface="Arial"/>
                <a:cs typeface="Arial"/>
              </a:rPr>
              <a:t> </a:t>
            </a:r>
            <a:r>
              <a:rPr sz="2800" spc="0" dirty="0" smtClean="0">
                <a:latin typeface="Arial"/>
                <a:cs typeface="Arial"/>
              </a:rPr>
              <a:t>is</a:t>
            </a:r>
            <a:r>
              <a:rPr sz="2800" spc="-20" dirty="0" smtClean="0">
                <a:latin typeface="Arial"/>
                <a:cs typeface="Arial"/>
              </a:rPr>
              <a:t> </a:t>
            </a:r>
            <a:r>
              <a:rPr sz="2800" spc="0" dirty="0" smtClean="0">
                <a:latin typeface="Arial"/>
                <a:cs typeface="Arial"/>
              </a:rPr>
              <a:t>r</a:t>
            </a:r>
            <a:r>
              <a:rPr sz="2800" spc="9" dirty="0" smtClean="0">
                <a:latin typeface="Arial"/>
                <a:cs typeface="Arial"/>
              </a:rPr>
              <a:t>e</a:t>
            </a:r>
            <a:r>
              <a:rPr sz="2800" spc="0" dirty="0" smtClean="0">
                <a:latin typeface="Arial"/>
                <a:cs typeface="Arial"/>
              </a:rPr>
              <a:t>q</a:t>
            </a:r>
            <a:r>
              <a:rPr sz="2800" spc="9" dirty="0" smtClean="0">
                <a:latin typeface="Arial"/>
                <a:cs typeface="Arial"/>
              </a:rPr>
              <a:t>u</a:t>
            </a:r>
            <a:r>
              <a:rPr sz="2800" spc="0" dirty="0" smtClean="0">
                <a:latin typeface="Arial"/>
                <a:cs typeface="Arial"/>
              </a:rPr>
              <a:t>ir</a:t>
            </a:r>
            <a:r>
              <a:rPr sz="2800" spc="9" dirty="0" smtClean="0">
                <a:latin typeface="Arial"/>
                <a:cs typeface="Arial"/>
              </a:rPr>
              <a:t>e</a:t>
            </a:r>
            <a:r>
              <a:rPr sz="2800" spc="0" dirty="0" smtClean="0">
                <a:latin typeface="Arial"/>
                <a:cs typeface="Arial"/>
              </a:rPr>
              <a:t>d</a:t>
            </a:r>
            <a:r>
              <a:rPr sz="2800" spc="-87" dirty="0" smtClean="0">
                <a:latin typeface="Arial"/>
                <a:cs typeface="Arial"/>
              </a:rPr>
              <a:t> </a:t>
            </a:r>
            <a:r>
              <a:rPr sz="2800" spc="0" dirty="0" smtClean="0">
                <a:latin typeface="Arial"/>
                <a:cs typeface="Arial"/>
              </a:rPr>
              <a:t>to</a:t>
            </a:r>
            <a:r>
              <a:rPr sz="2800" spc="-23" dirty="0" smtClean="0">
                <a:latin typeface="Arial"/>
                <a:cs typeface="Arial"/>
              </a:rPr>
              <a:t> </a:t>
            </a:r>
            <a:r>
              <a:rPr sz="2800" spc="0" dirty="0" smtClean="0">
                <a:latin typeface="Arial"/>
                <a:cs typeface="Arial"/>
              </a:rPr>
              <a:t>p</a:t>
            </a:r>
            <a:r>
              <a:rPr sz="2800" spc="4" dirty="0" smtClean="0">
                <a:latin typeface="Arial"/>
                <a:cs typeface="Arial"/>
              </a:rPr>
              <a:t>a</a:t>
            </a:r>
            <a:r>
              <a:rPr sz="2800" spc="0" dirty="0" smtClean="0">
                <a:latin typeface="Arial"/>
                <a:cs typeface="Arial"/>
              </a:rPr>
              <a:t>rt</a:t>
            </a:r>
            <a:r>
              <a:rPr sz="2800" spc="9" dirty="0" smtClean="0">
                <a:latin typeface="Arial"/>
                <a:cs typeface="Arial"/>
              </a:rPr>
              <a:t>i</a:t>
            </a:r>
            <a:r>
              <a:rPr sz="2800" spc="0" dirty="0" smtClean="0">
                <a:latin typeface="Arial"/>
                <a:cs typeface="Arial"/>
              </a:rPr>
              <a:t>c</a:t>
            </a:r>
            <a:r>
              <a:rPr sz="2800" spc="4" dirty="0" smtClean="0">
                <a:latin typeface="Arial"/>
                <a:cs typeface="Arial"/>
              </a:rPr>
              <a:t>i</a:t>
            </a:r>
            <a:r>
              <a:rPr sz="2800" spc="0" dirty="0" smtClean="0">
                <a:latin typeface="Arial"/>
                <a:cs typeface="Arial"/>
              </a:rPr>
              <a:t>p</a:t>
            </a:r>
            <a:r>
              <a:rPr sz="2800" spc="9" dirty="0" smtClean="0">
                <a:latin typeface="Arial"/>
                <a:cs typeface="Arial"/>
              </a:rPr>
              <a:t>a</a:t>
            </a:r>
            <a:r>
              <a:rPr sz="2800" spc="0" dirty="0" smtClean="0">
                <a:latin typeface="Arial"/>
                <a:cs typeface="Arial"/>
              </a:rPr>
              <a:t>te in</a:t>
            </a:r>
            <a:r>
              <a:rPr sz="2800" spc="-21" dirty="0" smtClean="0">
                <a:latin typeface="Arial"/>
                <a:cs typeface="Arial"/>
              </a:rPr>
              <a:t> </a:t>
            </a:r>
            <a:r>
              <a:rPr sz="2800" spc="0" dirty="0" smtClean="0">
                <a:latin typeface="Arial"/>
                <a:cs typeface="Arial"/>
              </a:rPr>
              <a:t>l</a:t>
            </a:r>
            <a:r>
              <a:rPr sz="2800" spc="9" dirty="0" smtClean="0">
                <a:latin typeface="Arial"/>
                <a:cs typeface="Arial"/>
              </a:rPr>
              <a:t>a</a:t>
            </a:r>
            <a:r>
              <a:rPr sz="2800" spc="0" dirty="0" smtClean="0">
                <a:latin typeface="Arial"/>
                <a:cs typeface="Arial"/>
              </a:rPr>
              <a:t>b</a:t>
            </a:r>
            <a:r>
              <a:rPr sz="2800" spc="9" dirty="0" smtClean="0">
                <a:latin typeface="Arial"/>
                <a:cs typeface="Arial"/>
              </a:rPr>
              <a:t>s</a:t>
            </a:r>
            <a:r>
              <a:rPr sz="2800" spc="0" dirty="0" smtClean="0">
                <a:latin typeface="Arial"/>
                <a:cs typeface="Arial"/>
              </a:rPr>
              <a:t>.</a:t>
            </a:r>
            <a:endParaRPr sz="2800">
              <a:latin typeface="Arial"/>
              <a:cs typeface="Arial"/>
            </a:endParaRPr>
          </a:p>
        </p:txBody>
      </p:sp>
      <p:sp>
        <p:nvSpPr>
          <p:cNvPr id="17" name="object 17"/>
          <p:cNvSpPr txBox="1"/>
          <p:nvPr/>
        </p:nvSpPr>
        <p:spPr>
          <a:xfrm>
            <a:off x="231140" y="3527087"/>
            <a:ext cx="251460" cy="2244674"/>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a:p>
            <a:pPr marL="12700" marR="0">
              <a:lnSpc>
                <a:spcPts val="3695"/>
              </a:lnSpc>
              <a:spcBef>
                <a:spcPts val="8"/>
              </a:spcBef>
            </a:pPr>
            <a:r>
              <a:rPr sz="3350" spc="0" dirty="0" smtClean="0">
                <a:solidFill>
                  <a:srgbClr val="B9D31A"/>
                </a:solidFill>
                <a:latin typeface="Arial"/>
                <a:cs typeface="Arial"/>
              </a:rPr>
              <a:t>•</a:t>
            </a:r>
            <a:endParaRPr sz="3350">
              <a:latin typeface="Arial"/>
              <a:cs typeface="Arial"/>
            </a:endParaRPr>
          </a:p>
          <a:p>
            <a:pPr marL="12700" marR="0">
              <a:lnSpc>
                <a:spcPct val="95825"/>
              </a:lnSpc>
              <a:spcBef>
                <a:spcPts val="2686"/>
              </a:spcBef>
            </a:pPr>
            <a:r>
              <a:rPr sz="3350" spc="0" dirty="0" smtClean="0">
                <a:solidFill>
                  <a:srgbClr val="B9D31A"/>
                </a:solidFill>
                <a:latin typeface="Arial"/>
                <a:cs typeface="Arial"/>
              </a:rPr>
              <a:t>•</a:t>
            </a:r>
            <a:endParaRPr sz="3350">
              <a:latin typeface="Arial"/>
              <a:cs typeface="Arial"/>
            </a:endParaRPr>
          </a:p>
          <a:p>
            <a:pPr marL="12700" marR="0">
              <a:lnSpc>
                <a:spcPts val="3695"/>
              </a:lnSpc>
              <a:spcBef>
                <a:spcPts val="184"/>
              </a:spcBef>
            </a:pPr>
            <a:r>
              <a:rPr sz="3350" spc="0" dirty="0" smtClean="0">
                <a:solidFill>
                  <a:srgbClr val="B9D31A"/>
                </a:solidFill>
                <a:latin typeface="Arial"/>
                <a:cs typeface="Arial"/>
              </a:rPr>
              <a:t>•</a:t>
            </a:r>
            <a:endParaRPr sz="3350">
              <a:latin typeface="Arial"/>
              <a:cs typeface="Arial"/>
            </a:endParaRPr>
          </a:p>
        </p:txBody>
      </p:sp>
      <p:sp>
        <p:nvSpPr>
          <p:cNvPr id="18" name="object 18"/>
          <p:cNvSpPr txBox="1"/>
          <p:nvPr/>
        </p:nvSpPr>
        <p:spPr>
          <a:xfrm>
            <a:off x="1524761" y="534162"/>
            <a:ext cx="298576" cy="298576"/>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1823339" y="534162"/>
            <a:ext cx="309625" cy="298576"/>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2132964" y="534162"/>
            <a:ext cx="298577" cy="298576"/>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1524761" y="832738"/>
            <a:ext cx="906780" cy="286765"/>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1524761" y="1119505"/>
            <a:ext cx="298576" cy="298577"/>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1823339" y="1119505"/>
            <a:ext cx="309625" cy="298577"/>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2132964" y="1119505"/>
            <a:ext cx="298577" cy="298577"/>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159121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381000" y="438912"/>
            <a:ext cx="1143000" cy="1085088"/>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1678304" y="589327"/>
            <a:ext cx="2111454" cy="584708"/>
          </a:xfrm>
          <a:prstGeom prst="rect">
            <a:avLst/>
          </a:prstGeom>
        </p:spPr>
        <p:txBody>
          <a:bodyPr wrap="square" lIns="0" tIns="0" rIns="0" bIns="0" rtlCol="0">
            <a:noAutofit/>
          </a:bodyPr>
          <a:lstStyle/>
          <a:p>
            <a:pPr marL="12700">
              <a:lnSpc>
                <a:spcPts val="4600"/>
              </a:lnSpc>
              <a:spcBef>
                <a:spcPts val="230"/>
              </a:spcBef>
            </a:pPr>
            <a:r>
              <a:rPr sz="4400" spc="0" dirty="0" smtClean="0">
                <a:solidFill>
                  <a:srgbClr val="FFFFFF"/>
                </a:solidFill>
                <a:latin typeface="Arial"/>
                <a:cs typeface="Arial"/>
              </a:rPr>
              <a:t>General</a:t>
            </a:r>
            <a:endParaRPr sz="4400">
              <a:latin typeface="Arial"/>
              <a:cs typeface="Arial"/>
            </a:endParaRPr>
          </a:p>
        </p:txBody>
      </p:sp>
      <p:sp>
        <p:nvSpPr>
          <p:cNvPr id="11" name="object 11"/>
          <p:cNvSpPr txBox="1"/>
          <p:nvPr/>
        </p:nvSpPr>
        <p:spPr>
          <a:xfrm>
            <a:off x="3823251" y="589327"/>
            <a:ext cx="1707634" cy="584708"/>
          </a:xfrm>
          <a:prstGeom prst="rect">
            <a:avLst/>
          </a:prstGeom>
        </p:spPr>
        <p:txBody>
          <a:bodyPr wrap="square" lIns="0" tIns="0" rIns="0" bIns="0" rtlCol="0">
            <a:noAutofit/>
          </a:bodyPr>
          <a:lstStyle/>
          <a:p>
            <a:pPr marL="12700">
              <a:lnSpc>
                <a:spcPts val="4600"/>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2" name="object 12"/>
          <p:cNvSpPr txBox="1"/>
          <p:nvPr/>
        </p:nvSpPr>
        <p:spPr>
          <a:xfrm>
            <a:off x="5564377" y="589327"/>
            <a:ext cx="2764167" cy="584708"/>
          </a:xfrm>
          <a:prstGeom prst="rect">
            <a:avLst/>
          </a:prstGeom>
        </p:spPr>
        <p:txBody>
          <a:bodyPr wrap="square" lIns="0" tIns="0" rIns="0" bIns="0" rtlCol="0">
            <a:noAutofit/>
          </a:bodyPr>
          <a:lstStyle/>
          <a:p>
            <a:pPr marL="12700">
              <a:lnSpc>
                <a:spcPts val="4600"/>
              </a:lnSpc>
              <a:spcBef>
                <a:spcPts val="230"/>
              </a:spcBef>
            </a:pPr>
            <a:r>
              <a:rPr sz="4400" spc="0" dirty="0" smtClean="0">
                <a:solidFill>
                  <a:srgbClr val="FFFFFF"/>
                </a:solidFill>
                <a:latin typeface="Arial"/>
                <a:cs typeface="Arial"/>
              </a:rPr>
              <a:t>Guidelines</a:t>
            </a:r>
            <a:endParaRPr sz="4400">
              <a:latin typeface="Arial"/>
              <a:cs typeface="Arial"/>
            </a:endParaRPr>
          </a:p>
        </p:txBody>
      </p:sp>
      <p:sp>
        <p:nvSpPr>
          <p:cNvPr id="13" name="object 13"/>
          <p:cNvSpPr txBox="1"/>
          <p:nvPr/>
        </p:nvSpPr>
        <p:spPr>
          <a:xfrm>
            <a:off x="1152245" y="2006395"/>
            <a:ext cx="281940" cy="513080"/>
          </a:xfrm>
          <a:prstGeom prst="rect">
            <a:avLst/>
          </a:prstGeom>
        </p:spPr>
        <p:txBody>
          <a:bodyPr wrap="square" lIns="0" tIns="0" rIns="0" bIns="0" rtlCol="0">
            <a:noAutofit/>
          </a:bodyPr>
          <a:lstStyle/>
          <a:p>
            <a:pPr marL="12700">
              <a:lnSpc>
                <a:spcPts val="4025"/>
              </a:lnSpc>
              <a:spcBef>
                <a:spcPts val="201"/>
              </a:spcBef>
            </a:pPr>
            <a:r>
              <a:rPr sz="3850" spc="0" dirty="0" smtClean="0">
                <a:solidFill>
                  <a:srgbClr val="B9D31A"/>
                </a:solidFill>
                <a:latin typeface="Arial"/>
                <a:cs typeface="Arial"/>
              </a:rPr>
              <a:t>•</a:t>
            </a:r>
            <a:endParaRPr sz="3850">
              <a:latin typeface="Arial"/>
              <a:cs typeface="Arial"/>
            </a:endParaRPr>
          </a:p>
        </p:txBody>
      </p:sp>
      <p:sp>
        <p:nvSpPr>
          <p:cNvPr id="14" name="object 14"/>
          <p:cNvSpPr txBox="1"/>
          <p:nvPr/>
        </p:nvSpPr>
        <p:spPr>
          <a:xfrm>
            <a:off x="1495171" y="2071846"/>
            <a:ext cx="6284303" cy="3575059"/>
          </a:xfrm>
          <a:prstGeom prst="rect">
            <a:avLst/>
          </a:prstGeom>
        </p:spPr>
        <p:txBody>
          <a:bodyPr wrap="square" lIns="0" tIns="0" rIns="0" bIns="0" rtlCol="0">
            <a:noAutofit/>
          </a:bodyPr>
          <a:lstStyle/>
          <a:p>
            <a:pPr marL="12700" marR="57398">
              <a:lnSpc>
                <a:spcPts val="3375"/>
              </a:lnSpc>
              <a:spcBef>
                <a:spcPts val="168"/>
              </a:spcBef>
            </a:pPr>
            <a:r>
              <a:rPr sz="3200" spc="0" dirty="0" smtClean="0">
                <a:latin typeface="Arial"/>
                <a:cs typeface="Arial"/>
              </a:rPr>
              <a:t>Be R</a:t>
            </a:r>
            <a:r>
              <a:rPr sz="3200" spc="-14" dirty="0" smtClean="0">
                <a:latin typeface="Arial"/>
                <a:cs typeface="Arial"/>
              </a:rPr>
              <a:t>e</a:t>
            </a:r>
            <a:r>
              <a:rPr sz="3200" spc="0" dirty="0" smtClean="0">
                <a:latin typeface="Arial"/>
                <a:cs typeface="Arial"/>
              </a:rPr>
              <a:t>spo</a:t>
            </a:r>
            <a:r>
              <a:rPr sz="3200" spc="-9" dirty="0" smtClean="0">
                <a:latin typeface="Arial"/>
                <a:cs typeface="Arial"/>
              </a:rPr>
              <a:t>n</a:t>
            </a:r>
            <a:r>
              <a:rPr sz="3200" spc="0" dirty="0" smtClean="0">
                <a:latin typeface="Arial"/>
                <a:cs typeface="Arial"/>
              </a:rPr>
              <a:t>sible</a:t>
            </a:r>
            <a:r>
              <a:rPr sz="3200" spc="-29" dirty="0" smtClean="0">
                <a:latin typeface="Arial"/>
                <a:cs typeface="Arial"/>
              </a:rPr>
              <a:t> </a:t>
            </a:r>
            <a:r>
              <a:rPr sz="3200" spc="0" dirty="0" smtClean="0">
                <a:latin typeface="Arial"/>
                <a:cs typeface="Arial"/>
              </a:rPr>
              <a:t>at</a:t>
            </a:r>
            <a:r>
              <a:rPr sz="3200" spc="-19" dirty="0" smtClean="0">
                <a:latin typeface="Arial"/>
                <a:cs typeface="Arial"/>
              </a:rPr>
              <a:t> </a:t>
            </a:r>
            <a:r>
              <a:rPr sz="3200" spc="0" dirty="0" smtClean="0">
                <a:latin typeface="Arial"/>
                <a:cs typeface="Arial"/>
              </a:rPr>
              <a:t>All Tim</a:t>
            </a:r>
            <a:r>
              <a:rPr sz="3200" spc="-14" dirty="0" smtClean="0">
                <a:latin typeface="Arial"/>
                <a:cs typeface="Arial"/>
              </a:rPr>
              <a:t>e</a:t>
            </a:r>
            <a:r>
              <a:rPr sz="3200" spc="0" dirty="0" smtClean="0">
                <a:latin typeface="Arial"/>
                <a:cs typeface="Arial"/>
              </a:rPr>
              <a:t>s.</a:t>
            </a:r>
            <a:r>
              <a:rPr sz="3200" spc="-9" dirty="0" smtClean="0">
                <a:latin typeface="Arial"/>
                <a:cs typeface="Arial"/>
              </a:rPr>
              <a:t> </a:t>
            </a:r>
            <a:r>
              <a:rPr sz="3200" spc="0" dirty="0" smtClean="0">
                <a:latin typeface="Arial"/>
                <a:cs typeface="Arial"/>
              </a:rPr>
              <a:t>No</a:t>
            </a:r>
            <a:endParaRPr sz="3200">
              <a:latin typeface="Arial"/>
              <a:cs typeface="Arial"/>
            </a:endParaRPr>
          </a:p>
          <a:p>
            <a:pPr marL="12700" marR="57398">
              <a:lnSpc>
                <a:spcPct val="95825"/>
              </a:lnSpc>
            </a:pPr>
            <a:r>
              <a:rPr sz="3200" spc="0" dirty="0" smtClean="0">
                <a:latin typeface="Arial"/>
                <a:cs typeface="Arial"/>
              </a:rPr>
              <a:t>h</a:t>
            </a:r>
            <a:r>
              <a:rPr sz="3200" spc="-9" dirty="0" smtClean="0">
                <a:latin typeface="Arial"/>
                <a:cs typeface="Arial"/>
              </a:rPr>
              <a:t>o</a:t>
            </a:r>
            <a:r>
              <a:rPr sz="3200" spc="0" dirty="0" smtClean="0">
                <a:latin typeface="Arial"/>
                <a:cs typeface="Arial"/>
              </a:rPr>
              <a:t>rsepl</a:t>
            </a:r>
            <a:r>
              <a:rPr sz="3200" spc="-14" dirty="0" smtClean="0">
                <a:latin typeface="Arial"/>
                <a:cs typeface="Arial"/>
              </a:rPr>
              <a:t>a</a:t>
            </a:r>
            <a:r>
              <a:rPr sz="3200" spc="0" dirty="0" smtClean="0">
                <a:latin typeface="Arial"/>
                <a:cs typeface="Arial"/>
              </a:rPr>
              <a:t>y,</a:t>
            </a:r>
            <a:r>
              <a:rPr sz="3200" spc="-19" dirty="0" smtClean="0">
                <a:latin typeface="Arial"/>
                <a:cs typeface="Arial"/>
              </a:rPr>
              <a:t> </a:t>
            </a:r>
            <a:r>
              <a:rPr sz="3200" spc="0" dirty="0" smtClean="0">
                <a:latin typeface="Arial"/>
                <a:cs typeface="Arial"/>
              </a:rPr>
              <a:t>pr</a:t>
            </a:r>
            <a:r>
              <a:rPr sz="3200" spc="-9" dirty="0" smtClean="0">
                <a:latin typeface="Arial"/>
                <a:cs typeface="Arial"/>
              </a:rPr>
              <a:t>a</a:t>
            </a:r>
            <a:r>
              <a:rPr sz="3200" spc="0" dirty="0" smtClean="0">
                <a:latin typeface="Arial"/>
                <a:cs typeface="Arial"/>
              </a:rPr>
              <a:t>ctical</a:t>
            </a:r>
            <a:r>
              <a:rPr sz="3200" spc="-14" dirty="0" smtClean="0">
                <a:latin typeface="Arial"/>
                <a:cs typeface="Arial"/>
              </a:rPr>
              <a:t> </a:t>
            </a:r>
            <a:r>
              <a:rPr sz="3200" spc="0" dirty="0" smtClean="0">
                <a:latin typeface="Arial"/>
                <a:cs typeface="Arial"/>
              </a:rPr>
              <a:t>jokes,</a:t>
            </a:r>
            <a:r>
              <a:rPr sz="3200" spc="-19" dirty="0" smtClean="0">
                <a:latin typeface="Arial"/>
                <a:cs typeface="Arial"/>
              </a:rPr>
              <a:t> </a:t>
            </a:r>
            <a:r>
              <a:rPr sz="3200" spc="0" dirty="0" smtClean="0">
                <a:latin typeface="Arial"/>
                <a:cs typeface="Arial"/>
              </a:rPr>
              <a:t>pr</a:t>
            </a:r>
            <a:r>
              <a:rPr sz="3200" spc="-9" dirty="0" smtClean="0">
                <a:latin typeface="Arial"/>
                <a:cs typeface="Arial"/>
              </a:rPr>
              <a:t>a</a:t>
            </a:r>
            <a:r>
              <a:rPr sz="3200" spc="0" dirty="0" smtClean="0">
                <a:latin typeface="Arial"/>
                <a:cs typeface="Arial"/>
              </a:rPr>
              <a:t>nks,</a:t>
            </a:r>
            <a:endParaRPr sz="3200">
              <a:latin typeface="Arial"/>
              <a:cs typeface="Arial"/>
            </a:endParaRPr>
          </a:p>
          <a:p>
            <a:pPr marL="82422" marR="57398">
              <a:lnSpc>
                <a:spcPct val="95825"/>
              </a:lnSpc>
              <a:spcBef>
                <a:spcPts val="1161"/>
              </a:spcBef>
            </a:pPr>
            <a:r>
              <a:rPr sz="3200" spc="0" dirty="0" smtClean="0">
                <a:latin typeface="Times New Roman"/>
                <a:cs typeface="Times New Roman"/>
              </a:rPr>
              <a:t>Follow</a:t>
            </a:r>
            <a:r>
              <a:rPr sz="3200" spc="-19" dirty="0" smtClean="0">
                <a:latin typeface="Times New Roman"/>
                <a:cs typeface="Times New Roman"/>
              </a:rPr>
              <a:t> </a:t>
            </a:r>
            <a:r>
              <a:rPr sz="3200" u="heavy" spc="0" dirty="0" smtClean="0">
                <a:latin typeface="Times New Roman"/>
                <a:cs typeface="Times New Roman"/>
              </a:rPr>
              <a:t>all</a:t>
            </a:r>
            <a:r>
              <a:rPr sz="3200" spc="-9" dirty="0" smtClean="0">
                <a:latin typeface="Times New Roman"/>
                <a:cs typeface="Times New Roman"/>
              </a:rPr>
              <a:t> </a:t>
            </a:r>
            <a:r>
              <a:rPr sz="3200" spc="0" dirty="0" smtClean="0">
                <a:latin typeface="Times New Roman"/>
                <a:cs typeface="Times New Roman"/>
              </a:rPr>
              <a:t>instructio</a:t>
            </a:r>
            <a:r>
              <a:rPr sz="3200" spc="4" dirty="0" smtClean="0">
                <a:latin typeface="Times New Roman"/>
                <a:cs typeface="Times New Roman"/>
              </a:rPr>
              <a:t>n</a:t>
            </a:r>
            <a:r>
              <a:rPr sz="3200" spc="0" dirty="0" smtClean="0">
                <a:latin typeface="Times New Roman"/>
                <a:cs typeface="Times New Roman"/>
              </a:rPr>
              <a:t>s</a:t>
            </a:r>
            <a:r>
              <a:rPr sz="3200" spc="-29" dirty="0" smtClean="0">
                <a:latin typeface="Times New Roman"/>
                <a:cs typeface="Times New Roman"/>
              </a:rPr>
              <a:t> </a:t>
            </a:r>
            <a:r>
              <a:rPr sz="3200" spc="0" dirty="0" smtClean="0">
                <a:latin typeface="Times New Roman"/>
                <a:cs typeface="Times New Roman"/>
              </a:rPr>
              <a:t>car</a:t>
            </a:r>
            <a:r>
              <a:rPr sz="3200" spc="9" dirty="0" smtClean="0">
                <a:latin typeface="Times New Roman"/>
                <a:cs typeface="Times New Roman"/>
              </a:rPr>
              <a:t>e</a:t>
            </a:r>
            <a:r>
              <a:rPr sz="3200" spc="0" dirty="0" smtClean="0">
                <a:latin typeface="Times New Roman"/>
                <a:cs typeface="Times New Roman"/>
              </a:rPr>
              <a:t>full</a:t>
            </a:r>
            <a:r>
              <a:rPr sz="3200" spc="-209" dirty="0" smtClean="0">
                <a:latin typeface="Times New Roman"/>
                <a:cs typeface="Times New Roman"/>
              </a:rPr>
              <a:t>y</a:t>
            </a:r>
            <a:r>
              <a:rPr sz="3200" spc="0" dirty="0" smtClean="0">
                <a:latin typeface="Times New Roman"/>
                <a:cs typeface="Times New Roman"/>
              </a:rPr>
              <a:t>.</a:t>
            </a:r>
            <a:endParaRPr sz="3200">
              <a:latin typeface="Times New Roman"/>
              <a:cs typeface="Times New Roman"/>
            </a:endParaRPr>
          </a:p>
          <a:p>
            <a:pPr marL="82422" marR="111899">
              <a:lnSpc>
                <a:spcPts val="3460"/>
              </a:lnSpc>
              <a:spcBef>
                <a:spcPts val="1514"/>
              </a:spcBef>
            </a:pPr>
            <a:r>
              <a:rPr sz="3200" spc="0" dirty="0" smtClean="0">
                <a:latin typeface="Times New Roman"/>
                <a:cs typeface="Times New Roman"/>
              </a:rPr>
              <a:t>Do n</a:t>
            </a:r>
            <a:r>
              <a:rPr sz="3200" spc="9" dirty="0" smtClean="0">
                <a:latin typeface="Times New Roman"/>
                <a:cs typeface="Times New Roman"/>
              </a:rPr>
              <a:t>o</a:t>
            </a:r>
            <a:r>
              <a:rPr sz="3200" spc="0" dirty="0" smtClean="0">
                <a:latin typeface="Times New Roman"/>
                <a:cs typeface="Times New Roman"/>
              </a:rPr>
              <a:t>t</a:t>
            </a:r>
            <a:r>
              <a:rPr sz="3200" spc="-19" dirty="0" smtClean="0">
                <a:latin typeface="Times New Roman"/>
                <a:cs typeface="Times New Roman"/>
              </a:rPr>
              <a:t> </a:t>
            </a:r>
            <a:r>
              <a:rPr sz="3200" spc="0" dirty="0" smtClean="0">
                <a:latin typeface="Times New Roman"/>
                <a:cs typeface="Times New Roman"/>
              </a:rPr>
              <a:t>play</a:t>
            </a:r>
            <a:r>
              <a:rPr sz="3200" spc="-9" dirty="0" smtClean="0">
                <a:latin typeface="Times New Roman"/>
                <a:cs typeface="Times New Roman"/>
              </a:rPr>
              <a:t> </a:t>
            </a:r>
            <a:r>
              <a:rPr sz="3200" spc="0" dirty="0" smtClean="0">
                <a:latin typeface="Times New Roman"/>
                <a:cs typeface="Times New Roman"/>
              </a:rPr>
              <a:t>with lab</a:t>
            </a:r>
            <a:r>
              <a:rPr sz="3200" spc="-19" dirty="0" smtClean="0">
                <a:latin typeface="Times New Roman"/>
                <a:cs typeface="Times New Roman"/>
              </a:rPr>
              <a:t> </a:t>
            </a:r>
            <a:r>
              <a:rPr sz="3200" spc="0" dirty="0" smtClean="0">
                <a:latin typeface="Times New Roman"/>
                <a:cs typeface="Times New Roman"/>
              </a:rPr>
              <a:t>e</a:t>
            </a:r>
            <a:r>
              <a:rPr sz="3200" spc="9" dirty="0" smtClean="0">
                <a:latin typeface="Times New Roman"/>
                <a:cs typeface="Times New Roman"/>
              </a:rPr>
              <a:t>q</a:t>
            </a:r>
            <a:r>
              <a:rPr sz="3200" spc="0" dirty="0" smtClean="0">
                <a:latin typeface="Times New Roman"/>
                <a:cs typeface="Times New Roman"/>
              </a:rPr>
              <a:t>uip</a:t>
            </a:r>
            <a:r>
              <a:rPr sz="3200" spc="9" dirty="0" smtClean="0">
                <a:latin typeface="Times New Roman"/>
                <a:cs typeface="Times New Roman"/>
              </a:rPr>
              <a:t>m</a:t>
            </a:r>
            <a:r>
              <a:rPr sz="3200" spc="0" dirty="0" smtClean="0">
                <a:latin typeface="Times New Roman"/>
                <a:cs typeface="Times New Roman"/>
              </a:rPr>
              <a:t>ent</a:t>
            </a:r>
            <a:r>
              <a:rPr sz="3200" spc="-34" dirty="0" smtClean="0">
                <a:latin typeface="Times New Roman"/>
                <a:cs typeface="Times New Roman"/>
              </a:rPr>
              <a:t> </a:t>
            </a:r>
            <a:r>
              <a:rPr sz="3200" spc="0" dirty="0" smtClean="0">
                <a:latin typeface="Times New Roman"/>
                <a:cs typeface="Times New Roman"/>
              </a:rPr>
              <a:t>u</a:t>
            </a:r>
            <a:r>
              <a:rPr sz="3200" spc="9" dirty="0" smtClean="0">
                <a:latin typeface="Times New Roman"/>
                <a:cs typeface="Times New Roman"/>
              </a:rPr>
              <a:t>n</a:t>
            </a:r>
            <a:r>
              <a:rPr sz="3200" spc="0" dirty="0" smtClean="0">
                <a:latin typeface="Times New Roman"/>
                <a:cs typeface="Times New Roman"/>
              </a:rPr>
              <a:t>til instru</a:t>
            </a:r>
            <a:r>
              <a:rPr sz="3200" spc="14" dirty="0" smtClean="0">
                <a:latin typeface="Times New Roman"/>
                <a:cs typeface="Times New Roman"/>
              </a:rPr>
              <a:t>c</a:t>
            </a:r>
            <a:r>
              <a:rPr sz="3200" spc="0" dirty="0" smtClean="0">
                <a:latin typeface="Times New Roman"/>
                <a:cs typeface="Times New Roman"/>
              </a:rPr>
              <a:t>ted</a:t>
            </a:r>
            <a:r>
              <a:rPr sz="3200" spc="-25" dirty="0" smtClean="0">
                <a:latin typeface="Times New Roman"/>
                <a:cs typeface="Times New Roman"/>
              </a:rPr>
              <a:t> </a:t>
            </a:r>
            <a:r>
              <a:rPr sz="3200" spc="0" dirty="0" smtClean="0">
                <a:latin typeface="Times New Roman"/>
                <a:cs typeface="Times New Roman"/>
              </a:rPr>
              <a:t>to do</a:t>
            </a:r>
            <a:r>
              <a:rPr sz="3200" spc="-14" dirty="0" smtClean="0">
                <a:latin typeface="Times New Roman"/>
                <a:cs typeface="Times New Roman"/>
              </a:rPr>
              <a:t> </a:t>
            </a:r>
            <a:r>
              <a:rPr sz="3200" spc="0" dirty="0" smtClean="0">
                <a:latin typeface="Times New Roman"/>
                <a:cs typeface="Times New Roman"/>
              </a:rPr>
              <a:t>so.</a:t>
            </a:r>
            <a:endParaRPr sz="3200">
              <a:latin typeface="Times New Roman"/>
              <a:cs typeface="Times New Roman"/>
            </a:endParaRPr>
          </a:p>
          <a:p>
            <a:pPr marL="82422">
              <a:lnSpc>
                <a:spcPts val="3460"/>
              </a:lnSpc>
              <a:spcBef>
                <a:spcPts val="887"/>
              </a:spcBef>
            </a:pPr>
            <a:r>
              <a:rPr sz="3200" spc="0" dirty="0" smtClean="0">
                <a:latin typeface="Times New Roman"/>
                <a:cs typeface="Times New Roman"/>
              </a:rPr>
              <a:t>Foo</a:t>
            </a:r>
            <a:r>
              <a:rPr sz="3200" spc="9" dirty="0" smtClean="0">
                <a:latin typeface="Times New Roman"/>
                <a:cs typeface="Times New Roman"/>
              </a:rPr>
              <a:t>d</a:t>
            </a:r>
            <a:r>
              <a:rPr sz="3200" spc="0" dirty="0" smtClean="0">
                <a:latin typeface="Times New Roman"/>
                <a:cs typeface="Times New Roman"/>
              </a:rPr>
              <a:t>,</a:t>
            </a:r>
            <a:r>
              <a:rPr sz="3200" spc="-29" dirty="0" smtClean="0">
                <a:latin typeface="Times New Roman"/>
                <a:cs typeface="Times New Roman"/>
              </a:rPr>
              <a:t> </a:t>
            </a:r>
            <a:r>
              <a:rPr sz="3200" spc="0" dirty="0" smtClean="0">
                <a:latin typeface="Times New Roman"/>
                <a:cs typeface="Times New Roman"/>
              </a:rPr>
              <a:t>dri</a:t>
            </a:r>
            <a:r>
              <a:rPr sz="3200" spc="4" dirty="0" smtClean="0">
                <a:latin typeface="Times New Roman"/>
                <a:cs typeface="Times New Roman"/>
              </a:rPr>
              <a:t>n</a:t>
            </a:r>
            <a:r>
              <a:rPr sz="3200" spc="0" dirty="0" smtClean="0">
                <a:latin typeface="Times New Roman"/>
                <a:cs typeface="Times New Roman"/>
              </a:rPr>
              <a:t>k,</a:t>
            </a:r>
            <a:r>
              <a:rPr sz="3200" spc="-19" dirty="0" smtClean="0">
                <a:latin typeface="Times New Roman"/>
                <a:cs typeface="Times New Roman"/>
              </a:rPr>
              <a:t> </a:t>
            </a:r>
            <a:r>
              <a:rPr sz="3200" spc="0" dirty="0" smtClean="0">
                <a:latin typeface="Times New Roman"/>
                <a:cs typeface="Times New Roman"/>
              </a:rPr>
              <a:t>a</a:t>
            </a:r>
            <a:r>
              <a:rPr sz="3200" spc="9" dirty="0" smtClean="0">
                <a:latin typeface="Times New Roman"/>
                <a:cs typeface="Times New Roman"/>
              </a:rPr>
              <a:t>n</a:t>
            </a:r>
            <a:r>
              <a:rPr sz="3200" spc="0" dirty="0" smtClean="0">
                <a:latin typeface="Times New Roman"/>
                <a:cs typeface="Times New Roman"/>
              </a:rPr>
              <a:t>d</a:t>
            </a:r>
            <a:r>
              <a:rPr sz="3200" spc="-14" dirty="0" smtClean="0">
                <a:latin typeface="Times New Roman"/>
                <a:cs typeface="Times New Roman"/>
              </a:rPr>
              <a:t> </a:t>
            </a:r>
            <a:r>
              <a:rPr sz="3200" spc="0" dirty="0" smtClean="0">
                <a:latin typeface="Times New Roman"/>
                <a:cs typeface="Times New Roman"/>
              </a:rPr>
              <a:t>g</a:t>
            </a:r>
            <a:r>
              <a:rPr sz="3200" spc="9" dirty="0" smtClean="0">
                <a:latin typeface="Times New Roman"/>
                <a:cs typeface="Times New Roman"/>
              </a:rPr>
              <a:t>u</a:t>
            </a:r>
            <a:r>
              <a:rPr sz="3200" spc="0" dirty="0" smtClean="0">
                <a:latin typeface="Times New Roman"/>
                <a:cs typeface="Times New Roman"/>
              </a:rPr>
              <a:t>m</a:t>
            </a:r>
            <a:r>
              <a:rPr sz="3200" spc="-19" dirty="0" smtClean="0">
                <a:latin typeface="Times New Roman"/>
                <a:cs typeface="Times New Roman"/>
              </a:rPr>
              <a:t> </a:t>
            </a:r>
            <a:r>
              <a:rPr sz="3200" spc="0" dirty="0" smtClean="0">
                <a:latin typeface="Times New Roman"/>
                <a:cs typeface="Times New Roman"/>
              </a:rPr>
              <a:t>are</a:t>
            </a:r>
            <a:r>
              <a:rPr sz="3200" spc="9" dirty="0" smtClean="0">
                <a:latin typeface="Times New Roman"/>
                <a:cs typeface="Times New Roman"/>
              </a:rPr>
              <a:t> </a:t>
            </a:r>
            <a:r>
              <a:rPr sz="3200" spc="0" dirty="0" smtClean="0">
                <a:latin typeface="Times New Roman"/>
                <a:cs typeface="Times New Roman"/>
              </a:rPr>
              <a:t>not</a:t>
            </a:r>
            <a:r>
              <a:rPr sz="3200" spc="-19" dirty="0" smtClean="0">
                <a:latin typeface="Times New Roman"/>
                <a:cs typeface="Times New Roman"/>
              </a:rPr>
              <a:t> </a:t>
            </a:r>
            <a:r>
              <a:rPr sz="3200" spc="0" dirty="0" smtClean="0">
                <a:latin typeface="Times New Roman"/>
                <a:cs typeface="Times New Roman"/>
              </a:rPr>
              <a:t>allow</a:t>
            </a:r>
            <a:r>
              <a:rPr sz="3200" spc="9" dirty="0" smtClean="0">
                <a:latin typeface="Times New Roman"/>
                <a:cs typeface="Times New Roman"/>
              </a:rPr>
              <a:t>e</a:t>
            </a:r>
            <a:r>
              <a:rPr sz="3200" spc="0" dirty="0" smtClean="0">
                <a:latin typeface="Times New Roman"/>
                <a:cs typeface="Times New Roman"/>
              </a:rPr>
              <a:t>d the scie</a:t>
            </a:r>
            <a:r>
              <a:rPr sz="3200" spc="14" dirty="0" smtClean="0">
                <a:latin typeface="Times New Roman"/>
                <a:cs typeface="Times New Roman"/>
              </a:rPr>
              <a:t>n</a:t>
            </a:r>
            <a:r>
              <a:rPr sz="3200" spc="0" dirty="0" smtClean="0">
                <a:latin typeface="Times New Roman"/>
                <a:cs typeface="Times New Roman"/>
              </a:rPr>
              <a:t>ce</a:t>
            </a:r>
            <a:r>
              <a:rPr sz="3200" spc="-14" dirty="0" smtClean="0">
                <a:latin typeface="Times New Roman"/>
                <a:cs typeface="Times New Roman"/>
              </a:rPr>
              <a:t> </a:t>
            </a:r>
            <a:r>
              <a:rPr sz="3200" spc="0" dirty="0" smtClean="0">
                <a:latin typeface="Times New Roman"/>
                <a:cs typeface="Times New Roman"/>
              </a:rPr>
              <a:t>cla</a:t>
            </a:r>
            <a:r>
              <a:rPr sz="3200" spc="4" dirty="0" smtClean="0">
                <a:latin typeface="Times New Roman"/>
                <a:cs typeface="Times New Roman"/>
              </a:rPr>
              <a:t>s</a:t>
            </a:r>
            <a:r>
              <a:rPr sz="3200" spc="0" dirty="0" smtClean="0">
                <a:latin typeface="Times New Roman"/>
                <a:cs typeface="Times New Roman"/>
              </a:rPr>
              <a:t>sro</a:t>
            </a:r>
            <a:r>
              <a:rPr sz="3200" spc="14" dirty="0" smtClean="0">
                <a:latin typeface="Times New Roman"/>
                <a:cs typeface="Times New Roman"/>
              </a:rPr>
              <a:t>o</a:t>
            </a:r>
            <a:r>
              <a:rPr sz="3200" spc="0" dirty="0" smtClean="0">
                <a:latin typeface="Times New Roman"/>
                <a:cs typeface="Times New Roman"/>
              </a:rPr>
              <a:t>m.</a:t>
            </a:r>
            <a:endParaRPr sz="3200">
              <a:latin typeface="Times New Roman"/>
              <a:cs typeface="Times New Roman"/>
            </a:endParaRPr>
          </a:p>
        </p:txBody>
      </p:sp>
      <p:sp>
        <p:nvSpPr>
          <p:cNvPr id="15" name="object 15"/>
          <p:cNvSpPr txBox="1"/>
          <p:nvPr/>
        </p:nvSpPr>
        <p:spPr>
          <a:xfrm>
            <a:off x="7719642" y="2559526"/>
            <a:ext cx="755071" cy="432307"/>
          </a:xfrm>
          <a:prstGeom prst="rect">
            <a:avLst/>
          </a:prstGeom>
        </p:spPr>
        <p:txBody>
          <a:bodyPr wrap="square" lIns="0" tIns="0" rIns="0" bIns="0" rtlCol="0">
            <a:noAutofit/>
          </a:bodyPr>
          <a:lstStyle/>
          <a:p>
            <a:pPr marL="12700">
              <a:lnSpc>
                <a:spcPts val="3375"/>
              </a:lnSpc>
              <a:spcBef>
                <a:spcPts val="168"/>
              </a:spcBef>
            </a:pPr>
            <a:r>
              <a:rPr sz="3200" spc="0" dirty="0" smtClean="0">
                <a:latin typeface="Arial"/>
                <a:cs typeface="Arial"/>
              </a:rPr>
              <a:t>etc.</a:t>
            </a:r>
            <a:endParaRPr sz="3200">
              <a:latin typeface="Arial"/>
              <a:cs typeface="Arial"/>
            </a:endParaRPr>
          </a:p>
        </p:txBody>
      </p:sp>
      <p:sp>
        <p:nvSpPr>
          <p:cNvPr id="16" name="object 16"/>
          <p:cNvSpPr txBox="1"/>
          <p:nvPr/>
        </p:nvSpPr>
        <p:spPr>
          <a:xfrm>
            <a:off x="1222044" y="3174605"/>
            <a:ext cx="241706" cy="1042407"/>
          </a:xfrm>
          <a:prstGeom prst="rect">
            <a:avLst/>
          </a:prstGeom>
        </p:spPr>
        <p:txBody>
          <a:bodyPr wrap="square" lIns="0" tIns="0" rIns="0" bIns="0" rtlCol="0">
            <a:noAutofit/>
          </a:bodyPr>
          <a:lstStyle/>
          <a:p>
            <a:pPr marL="12700">
              <a:lnSpc>
                <a:spcPts val="3370"/>
              </a:lnSpc>
              <a:spcBef>
                <a:spcPts val="168"/>
              </a:spcBef>
            </a:pPr>
            <a:r>
              <a:rPr sz="3200" spc="0" dirty="0" smtClean="0">
                <a:latin typeface="Times New Roman"/>
                <a:cs typeface="Times New Roman"/>
              </a:rPr>
              <a:t>•</a:t>
            </a:r>
            <a:endParaRPr sz="3200">
              <a:latin typeface="Times New Roman"/>
              <a:cs typeface="Times New Roman"/>
            </a:endParaRPr>
          </a:p>
          <a:p>
            <a:pPr marL="12700" marR="152">
              <a:lnSpc>
                <a:spcPct val="95825"/>
              </a:lnSpc>
              <a:spcBef>
                <a:spcPts val="953"/>
              </a:spcBef>
            </a:pPr>
            <a:r>
              <a:rPr sz="3200" spc="0" dirty="0" smtClean="0">
                <a:latin typeface="Times New Roman"/>
                <a:cs typeface="Times New Roman"/>
              </a:rPr>
              <a:t>•</a:t>
            </a:r>
            <a:endParaRPr sz="3200">
              <a:latin typeface="Times New Roman"/>
              <a:cs typeface="Times New Roman"/>
            </a:endParaRPr>
          </a:p>
        </p:txBody>
      </p:sp>
      <p:sp>
        <p:nvSpPr>
          <p:cNvPr id="17" name="object 17"/>
          <p:cNvSpPr txBox="1"/>
          <p:nvPr/>
        </p:nvSpPr>
        <p:spPr>
          <a:xfrm>
            <a:off x="1222044" y="4775686"/>
            <a:ext cx="241554" cy="432307"/>
          </a:xfrm>
          <a:prstGeom prst="rect">
            <a:avLst/>
          </a:prstGeom>
        </p:spPr>
        <p:txBody>
          <a:bodyPr wrap="square" lIns="0" tIns="0" rIns="0" bIns="0" rtlCol="0">
            <a:noAutofit/>
          </a:bodyPr>
          <a:lstStyle/>
          <a:p>
            <a:pPr marL="12700">
              <a:lnSpc>
                <a:spcPts val="3370"/>
              </a:lnSpc>
              <a:spcBef>
                <a:spcPts val="168"/>
              </a:spcBef>
            </a:pPr>
            <a:r>
              <a:rPr sz="3200" spc="0" dirty="0" smtClean="0">
                <a:latin typeface="Times New Roman"/>
                <a:cs typeface="Times New Roman"/>
              </a:rPr>
              <a:t>•</a:t>
            </a:r>
            <a:endParaRPr sz="3200">
              <a:latin typeface="Times New Roman"/>
              <a:cs typeface="Times New Roman"/>
            </a:endParaRPr>
          </a:p>
        </p:txBody>
      </p:sp>
      <p:sp>
        <p:nvSpPr>
          <p:cNvPr id="18" name="object 18"/>
          <p:cNvSpPr txBox="1"/>
          <p:nvPr/>
        </p:nvSpPr>
        <p:spPr>
          <a:xfrm>
            <a:off x="7782448" y="4775686"/>
            <a:ext cx="415710" cy="432307"/>
          </a:xfrm>
          <a:prstGeom prst="rect">
            <a:avLst/>
          </a:prstGeom>
        </p:spPr>
        <p:txBody>
          <a:bodyPr wrap="square" lIns="0" tIns="0" rIns="0" bIns="0" rtlCol="0">
            <a:noAutofit/>
          </a:bodyPr>
          <a:lstStyle/>
          <a:p>
            <a:pPr marL="12700">
              <a:lnSpc>
                <a:spcPts val="3370"/>
              </a:lnSpc>
              <a:spcBef>
                <a:spcPts val="168"/>
              </a:spcBef>
            </a:pPr>
            <a:r>
              <a:rPr sz="3200" spc="0" dirty="0" smtClean="0">
                <a:latin typeface="Times New Roman"/>
                <a:cs typeface="Times New Roman"/>
              </a:rPr>
              <a:t>in</a:t>
            </a:r>
            <a:endParaRPr sz="3200">
              <a:latin typeface="Times New Roman"/>
              <a:cs typeface="Times New Roman"/>
            </a:endParaRPr>
          </a:p>
        </p:txBody>
      </p:sp>
      <p:sp>
        <p:nvSpPr>
          <p:cNvPr id="19" name="object 19"/>
          <p:cNvSpPr txBox="1"/>
          <p:nvPr/>
        </p:nvSpPr>
        <p:spPr>
          <a:xfrm>
            <a:off x="1450594" y="5823056"/>
            <a:ext cx="7040211" cy="482904"/>
          </a:xfrm>
          <a:prstGeom prst="rect">
            <a:avLst/>
          </a:prstGeom>
        </p:spPr>
        <p:txBody>
          <a:bodyPr wrap="square" lIns="0" tIns="0" rIns="0" bIns="0" rtlCol="0">
            <a:noAutofit/>
          </a:bodyPr>
          <a:lstStyle/>
          <a:p>
            <a:pPr marL="12700">
              <a:lnSpc>
                <a:spcPts val="3775"/>
              </a:lnSpc>
              <a:spcBef>
                <a:spcPts val="188"/>
              </a:spcBef>
            </a:pPr>
            <a:r>
              <a:rPr sz="3600" spc="0" dirty="0" smtClean="0">
                <a:solidFill>
                  <a:srgbClr val="FF0000"/>
                </a:solidFill>
                <a:latin typeface="Times New Roman"/>
                <a:cs typeface="Times New Roman"/>
              </a:rPr>
              <a:t>Lab Safety: Every</a:t>
            </a:r>
            <a:r>
              <a:rPr sz="3600" spc="-9" dirty="0" smtClean="0">
                <a:solidFill>
                  <a:srgbClr val="FF0000"/>
                </a:solidFill>
                <a:latin typeface="Times New Roman"/>
                <a:cs typeface="Times New Roman"/>
              </a:rPr>
              <a:t>o</a:t>
            </a:r>
            <a:r>
              <a:rPr sz="3600" spc="0" dirty="0" smtClean="0">
                <a:solidFill>
                  <a:srgbClr val="FF0000"/>
                </a:solidFill>
                <a:latin typeface="Times New Roman"/>
                <a:cs typeface="Times New Roman"/>
              </a:rPr>
              <a:t>ne Is Respons</a:t>
            </a:r>
            <a:r>
              <a:rPr sz="3600" spc="-14" dirty="0" smtClean="0">
                <a:solidFill>
                  <a:srgbClr val="FF0000"/>
                </a:solidFill>
                <a:latin typeface="Times New Roman"/>
                <a:cs typeface="Times New Roman"/>
              </a:rPr>
              <a:t>i</a:t>
            </a:r>
            <a:r>
              <a:rPr sz="3600" spc="0" dirty="0" smtClean="0">
                <a:solidFill>
                  <a:srgbClr val="FF0000"/>
                </a:solidFill>
                <a:latin typeface="Times New Roman"/>
                <a:cs typeface="Times New Roman"/>
              </a:rPr>
              <a:t>ble!</a:t>
            </a:r>
            <a:endParaRPr sz="3600">
              <a:latin typeface="Times New Roman"/>
              <a:cs typeface="Times New Roman"/>
            </a:endParaRPr>
          </a:p>
        </p:txBody>
      </p:sp>
    </p:spTree>
    <p:extLst>
      <p:ext uri="{BB962C8B-B14F-4D97-AF65-F5344CB8AC3E}">
        <p14:creationId xmlns:p14="http://schemas.microsoft.com/office/powerpoint/2010/main" val="15502742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3962400" y="4343400"/>
            <a:ext cx="1459991" cy="1325880"/>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1373505" y="589327"/>
            <a:ext cx="2111454" cy="584708"/>
          </a:xfrm>
          <a:prstGeom prst="rect">
            <a:avLst/>
          </a:prstGeom>
        </p:spPr>
        <p:txBody>
          <a:bodyPr wrap="square" lIns="0" tIns="0" rIns="0" bIns="0" rtlCol="0">
            <a:noAutofit/>
          </a:bodyPr>
          <a:lstStyle/>
          <a:p>
            <a:pPr marL="12700">
              <a:lnSpc>
                <a:spcPts val="4600"/>
              </a:lnSpc>
              <a:spcBef>
                <a:spcPts val="230"/>
              </a:spcBef>
            </a:pPr>
            <a:r>
              <a:rPr sz="4400" spc="0" dirty="0" smtClean="0">
                <a:solidFill>
                  <a:srgbClr val="FFFFFF"/>
                </a:solidFill>
                <a:latin typeface="Arial"/>
                <a:cs typeface="Arial"/>
              </a:rPr>
              <a:t>General</a:t>
            </a:r>
            <a:endParaRPr sz="4400">
              <a:latin typeface="Arial"/>
              <a:cs typeface="Arial"/>
            </a:endParaRPr>
          </a:p>
        </p:txBody>
      </p:sp>
      <p:sp>
        <p:nvSpPr>
          <p:cNvPr id="11" name="object 11"/>
          <p:cNvSpPr txBox="1"/>
          <p:nvPr/>
        </p:nvSpPr>
        <p:spPr>
          <a:xfrm>
            <a:off x="3518451" y="589327"/>
            <a:ext cx="1707634" cy="584708"/>
          </a:xfrm>
          <a:prstGeom prst="rect">
            <a:avLst/>
          </a:prstGeom>
        </p:spPr>
        <p:txBody>
          <a:bodyPr wrap="square" lIns="0" tIns="0" rIns="0" bIns="0" rtlCol="0">
            <a:noAutofit/>
          </a:bodyPr>
          <a:lstStyle/>
          <a:p>
            <a:pPr marL="12700">
              <a:lnSpc>
                <a:spcPts val="4600"/>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2" name="object 12"/>
          <p:cNvSpPr txBox="1"/>
          <p:nvPr/>
        </p:nvSpPr>
        <p:spPr>
          <a:xfrm>
            <a:off x="5259577" y="589327"/>
            <a:ext cx="2764167" cy="584708"/>
          </a:xfrm>
          <a:prstGeom prst="rect">
            <a:avLst/>
          </a:prstGeom>
        </p:spPr>
        <p:txBody>
          <a:bodyPr wrap="square" lIns="0" tIns="0" rIns="0" bIns="0" rtlCol="0">
            <a:noAutofit/>
          </a:bodyPr>
          <a:lstStyle/>
          <a:p>
            <a:pPr marL="12700">
              <a:lnSpc>
                <a:spcPts val="4600"/>
              </a:lnSpc>
              <a:spcBef>
                <a:spcPts val="230"/>
              </a:spcBef>
            </a:pPr>
            <a:r>
              <a:rPr sz="4400" spc="0" dirty="0" smtClean="0">
                <a:solidFill>
                  <a:srgbClr val="FFFFFF"/>
                </a:solidFill>
                <a:latin typeface="Arial"/>
                <a:cs typeface="Arial"/>
              </a:rPr>
              <a:t>Guidelines</a:t>
            </a:r>
            <a:endParaRPr sz="4400">
              <a:latin typeface="Arial"/>
              <a:cs typeface="Arial"/>
            </a:endParaRPr>
          </a:p>
        </p:txBody>
      </p:sp>
      <p:sp>
        <p:nvSpPr>
          <p:cNvPr id="13" name="object 13"/>
          <p:cNvSpPr txBox="1"/>
          <p:nvPr/>
        </p:nvSpPr>
        <p:spPr>
          <a:xfrm>
            <a:off x="1222044" y="1896153"/>
            <a:ext cx="257860" cy="970888"/>
          </a:xfrm>
          <a:prstGeom prst="rect">
            <a:avLst/>
          </a:prstGeom>
        </p:spPr>
        <p:txBody>
          <a:bodyPr wrap="square" lIns="0" tIns="0" rIns="0" bIns="0" rtlCol="0">
            <a:noAutofit/>
          </a:bodyPr>
          <a:lstStyle/>
          <a:p>
            <a:pPr marL="19100">
              <a:lnSpc>
                <a:spcPts val="3535"/>
              </a:lnSpc>
              <a:spcBef>
                <a:spcPts val="176"/>
              </a:spcBef>
            </a:pPr>
            <a:r>
              <a:rPr sz="3350" spc="0" dirty="0" smtClean="0">
                <a:solidFill>
                  <a:srgbClr val="B9D31A"/>
                </a:solidFill>
                <a:latin typeface="Arial"/>
                <a:cs typeface="Arial"/>
              </a:rPr>
              <a:t>•</a:t>
            </a:r>
            <a:endParaRPr sz="3350">
              <a:latin typeface="Arial"/>
              <a:cs typeface="Arial"/>
            </a:endParaRPr>
          </a:p>
          <a:p>
            <a:pPr marL="12700" marR="42214">
              <a:lnSpc>
                <a:spcPct val="95825"/>
              </a:lnSpc>
              <a:spcBef>
                <a:spcPts val="675"/>
              </a:spcBef>
            </a:pPr>
            <a:r>
              <a:rPr sz="2800" spc="0" dirty="0" smtClean="0">
                <a:latin typeface="Times New Roman"/>
                <a:cs typeface="Times New Roman"/>
              </a:rPr>
              <a:t>•</a:t>
            </a:r>
            <a:endParaRPr sz="2800">
              <a:latin typeface="Times New Roman"/>
              <a:cs typeface="Times New Roman"/>
            </a:endParaRPr>
          </a:p>
        </p:txBody>
      </p:sp>
      <p:sp>
        <p:nvSpPr>
          <p:cNvPr id="14" name="object 14"/>
          <p:cNvSpPr txBox="1"/>
          <p:nvPr/>
        </p:nvSpPr>
        <p:spPr>
          <a:xfrm>
            <a:off x="1564894" y="1954194"/>
            <a:ext cx="7141446" cy="1296895"/>
          </a:xfrm>
          <a:prstGeom prst="rect">
            <a:avLst/>
          </a:prstGeom>
        </p:spPr>
        <p:txBody>
          <a:bodyPr wrap="square" lIns="0" tIns="0" rIns="0" bIns="0" rtlCol="0">
            <a:noAutofit/>
          </a:bodyPr>
          <a:lstStyle/>
          <a:p>
            <a:pPr marL="19177">
              <a:lnSpc>
                <a:spcPts val="2960"/>
              </a:lnSpc>
              <a:spcBef>
                <a:spcPts val="148"/>
              </a:spcBef>
            </a:pPr>
            <a:r>
              <a:rPr sz="2800" spc="0" dirty="0" smtClean="0">
                <a:latin typeface="Arial"/>
                <a:cs typeface="Arial"/>
              </a:rPr>
              <a:t>Keep</a:t>
            </a:r>
            <a:r>
              <a:rPr sz="2800" spc="-65" dirty="0" smtClean="0">
                <a:latin typeface="Arial"/>
                <a:cs typeface="Arial"/>
              </a:rPr>
              <a:t> </a:t>
            </a:r>
            <a:r>
              <a:rPr sz="2800" spc="0" dirty="0" smtClean="0">
                <a:latin typeface="Arial"/>
                <a:cs typeface="Arial"/>
              </a:rPr>
              <a:t>t</a:t>
            </a:r>
            <a:r>
              <a:rPr sz="2800" spc="9" dirty="0" smtClean="0">
                <a:latin typeface="Arial"/>
                <a:cs typeface="Arial"/>
              </a:rPr>
              <a:t>h</a:t>
            </a:r>
            <a:r>
              <a:rPr sz="2800" spc="0" dirty="0" smtClean="0">
                <a:latin typeface="Arial"/>
                <a:cs typeface="Arial"/>
              </a:rPr>
              <a:t>e</a:t>
            </a:r>
            <a:r>
              <a:rPr sz="2800" spc="-38" dirty="0" smtClean="0">
                <a:latin typeface="Arial"/>
                <a:cs typeface="Arial"/>
              </a:rPr>
              <a:t> </a:t>
            </a:r>
            <a:r>
              <a:rPr sz="2800" spc="9" dirty="0" smtClean="0">
                <a:latin typeface="Arial"/>
                <a:cs typeface="Arial"/>
              </a:rPr>
              <a:t>s</a:t>
            </a:r>
            <a:r>
              <a:rPr sz="2800" spc="0" dirty="0" smtClean="0">
                <a:latin typeface="Arial"/>
                <a:cs typeface="Arial"/>
              </a:rPr>
              <a:t>c</a:t>
            </a:r>
            <a:r>
              <a:rPr sz="2800" spc="4" dirty="0" smtClean="0">
                <a:latin typeface="Arial"/>
                <a:cs typeface="Arial"/>
              </a:rPr>
              <a:t>i</a:t>
            </a:r>
            <a:r>
              <a:rPr sz="2800" spc="0" dirty="0" smtClean="0">
                <a:latin typeface="Arial"/>
                <a:cs typeface="Arial"/>
              </a:rPr>
              <a:t>e</a:t>
            </a:r>
            <a:r>
              <a:rPr sz="2800" spc="9" dirty="0" smtClean="0">
                <a:latin typeface="Arial"/>
                <a:cs typeface="Arial"/>
              </a:rPr>
              <a:t>n</a:t>
            </a:r>
            <a:r>
              <a:rPr sz="2800" spc="0" dirty="0" smtClean="0">
                <a:latin typeface="Arial"/>
                <a:cs typeface="Arial"/>
              </a:rPr>
              <a:t>ce</a:t>
            </a:r>
            <a:r>
              <a:rPr sz="2800" spc="-94" dirty="0" smtClean="0">
                <a:latin typeface="Arial"/>
                <a:cs typeface="Arial"/>
              </a:rPr>
              <a:t> </a:t>
            </a:r>
            <a:r>
              <a:rPr sz="2800" spc="0" dirty="0" smtClean="0">
                <a:latin typeface="Arial"/>
                <a:cs typeface="Arial"/>
              </a:rPr>
              <a:t>r</a:t>
            </a:r>
            <a:r>
              <a:rPr sz="2800" spc="9" dirty="0" smtClean="0">
                <a:latin typeface="Arial"/>
                <a:cs typeface="Arial"/>
              </a:rPr>
              <a:t>o</a:t>
            </a:r>
            <a:r>
              <a:rPr sz="2800" spc="0" dirty="0" smtClean="0">
                <a:latin typeface="Arial"/>
                <a:cs typeface="Arial"/>
              </a:rPr>
              <a:t>om</a:t>
            </a:r>
            <a:r>
              <a:rPr sz="2800" spc="-48" dirty="0" smtClean="0">
                <a:latin typeface="Arial"/>
                <a:cs typeface="Arial"/>
              </a:rPr>
              <a:t> </a:t>
            </a:r>
            <a:r>
              <a:rPr sz="2800" spc="0" dirty="0" smtClean="0">
                <a:latin typeface="Arial"/>
                <a:cs typeface="Arial"/>
              </a:rPr>
              <a:t>c</a:t>
            </a:r>
            <a:r>
              <a:rPr sz="2800" spc="4" dirty="0" smtClean="0">
                <a:latin typeface="Arial"/>
                <a:cs typeface="Arial"/>
              </a:rPr>
              <a:t>l</a:t>
            </a:r>
            <a:r>
              <a:rPr sz="2800" spc="0" dirty="0" smtClean="0">
                <a:latin typeface="Arial"/>
                <a:cs typeface="Arial"/>
              </a:rPr>
              <a:t>e</a:t>
            </a:r>
            <a:r>
              <a:rPr sz="2800" spc="9" dirty="0" smtClean="0">
                <a:latin typeface="Arial"/>
                <a:cs typeface="Arial"/>
              </a:rPr>
              <a:t>a</a:t>
            </a:r>
            <a:r>
              <a:rPr sz="2800" spc="0" dirty="0" smtClean="0">
                <a:latin typeface="Arial"/>
                <a:cs typeface="Arial"/>
              </a:rPr>
              <a:t>n</a:t>
            </a:r>
            <a:r>
              <a:rPr sz="2800" spc="-66" dirty="0" smtClean="0">
                <a:latin typeface="Arial"/>
                <a:cs typeface="Arial"/>
              </a:rPr>
              <a:t> </a:t>
            </a:r>
            <a:r>
              <a:rPr sz="2800" spc="9" dirty="0" smtClean="0">
                <a:latin typeface="Arial"/>
                <a:cs typeface="Arial"/>
              </a:rPr>
              <a:t>a</a:t>
            </a:r>
            <a:r>
              <a:rPr sz="2800" spc="0" dirty="0" smtClean="0">
                <a:latin typeface="Arial"/>
                <a:cs typeface="Arial"/>
              </a:rPr>
              <a:t>nd</a:t>
            </a:r>
            <a:r>
              <a:rPr sz="2800" spc="-46" dirty="0" smtClean="0">
                <a:latin typeface="Arial"/>
                <a:cs typeface="Arial"/>
              </a:rPr>
              <a:t> </a:t>
            </a:r>
            <a:r>
              <a:rPr sz="2800" spc="0" dirty="0" smtClean="0">
                <a:latin typeface="Arial"/>
                <a:cs typeface="Arial"/>
              </a:rPr>
              <a:t>o</a:t>
            </a:r>
            <a:r>
              <a:rPr sz="2800" spc="9" dirty="0" smtClean="0">
                <a:latin typeface="Arial"/>
                <a:cs typeface="Arial"/>
              </a:rPr>
              <a:t>r</a:t>
            </a:r>
            <a:r>
              <a:rPr sz="2800" spc="0" dirty="0" smtClean="0">
                <a:latin typeface="Arial"/>
                <a:cs typeface="Arial"/>
              </a:rPr>
              <a:t>g</a:t>
            </a:r>
            <a:r>
              <a:rPr sz="2800" spc="9" dirty="0" smtClean="0">
                <a:latin typeface="Arial"/>
                <a:cs typeface="Arial"/>
              </a:rPr>
              <a:t>a</a:t>
            </a:r>
            <a:r>
              <a:rPr sz="2800" spc="0" dirty="0" smtClean="0">
                <a:latin typeface="Arial"/>
                <a:cs typeface="Arial"/>
              </a:rPr>
              <a:t>n</a:t>
            </a:r>
            <a:r>
              <a:rPr sz="2800" spc="4" dirty="0" smtClean="0">
                <a:latin typeface="Arial"/>
                <a:cs typeface="Arial"/>
              </a:rPr>
              <a:t>i</a:t>
            </a:r>
            <a:r>
              <a:rPr sz="2800" spc="0" dirty="0" smtClean="0">
                <a:latin typeface="Arial"/>
                <a:cs typeface="Arial"/>
              </a:rPr>
              <a:t>z</a:t>
            </a:r>
            <a:r>
              <a:rPr sz="2800" spc="9" dirty="0" smtClean="0">
                <a:latin typeface="Arial"/>
                <a:cs typeface="Arial"/>
              </a:rPr>
              <a:t>e</a:t>
            </a:r>
            <a:r>
              <a:rPr sz="2800" spc="0" dirty="0" smtClean="0">
                <a:latin typeface="Arial"/>
                <a:cs typeface="Arial"/>
              </a:rPr>
              <a:t>d.</a:t>
            </a:r>
            <a:endParaRPr sz="2800">
              <a:latin typeface="Arial"/>
              <a:cs typeface="Arial"/>
            </a:endParaRPr>
          </a:p>
          <a:p>
            <a:pPr marL="12700" marR="232824">
              <a:lnSpc>
                <a:spcPts val="3020"/>
              </a:lnSpc>
              <a:spcBef>
                <a:spcPts val="1169"/>
              </a:spcBef>
            </a:pPr>
            <a:r>
              <a:rPr sz="2800" spc="0" dirty="0" smtClean="0">
                <a:latin typeface="Times New Roman"/>
                <a:cs typeface="Times New Roman"/>
              </a:rPr>
              <a:t>Not</a:t>
            </a:r>
            <a:r>
              <a:rPr sz="2800" spc="4" dirty="0" smtClean="0">
                <a:latin typeface="Times New Roman"/>
                <a:cs typeface="Times New Roman"/>
              </a:rPr>
              <a:t>i</a:t>
            </a:r>
            <a:r>
              <a:rPr sz="2800" spc="0" dirty="0" smtClean="0">
                <a:latin typeface="Times New Roman"/>
                <a:cs typeface="Times New Roman"/>
              </a:rPr>
              <a:t>fy</a:t>
            </a:r>
            <a:r>
              <a:rPr sz="2800" spc="-68" dirty="0" smtClean="0">
                <a:latin typeface="Times New Roman"/>
                <a:cs typeface="Times New Roman"/>
              </a:rPr>
              <a:t> </a:t>
            </a:r>
            <a:r>
              <a:rPr sz="2800" spc="0" dirty="0" smtClean="0">
                <a:latin typeface="Times New Roman"/>
                <a:cs typeface="Times New Roman"/>
              </a:rPr>
              <a:t>the</a:t>
            </a:r>
            <a:r>
              <a:rPr sz="2800" spc="-49" dirty="0" smtClean="0">
                <a:latin typeface="Times New Roman"/>
                <a:cs typeface="Times New Roman"/>
              </a:rPr>
              <a:t> </a:t>
            </a:r>
            <a:r>
              <a:rPr sz="2800" spc="0" dirty="0" smtClean="0">
                <a:latin typeface="Times New Roman"/>
                <a:cs typeface="Times New Roman"/>
              </a:rPr>
              <a:t>tea</a:t>
            </a:r>
            <a:r>
              <a:rPr sz="2800" spc="-14" dirty="0" smtClean="0">
                <a:latin typeface="Times New Roman"/>
                <a:cs typeface="Times New Roman"/>
              </a:rPr>
              <a:t>c</a:t>
            </a:r>
            <a:r>
              <a:rPr sz="2800" spc="0" dirty="0" smtClean="0">
                <a:latin typeface="Times New Roman"/>
                <a:cs typeface="Times New Roman"/>
              </a:rPr>
              <a:t>her</a:t>
            </a:r>
            <a:r>
              <a:rPr sz="2800" spc="-78" dirty="0" smtClean="0">
                <a:latin typeface="Times New Roman"/>
                <a:cs typeface="Times New Roman"/>
              </a:rPr>
              <a:t> </a:t>
            </a:r>
            <a:r>
              <a:rPr sz="2800" spc="-682" dirty="0" smtClean="0">
                <a:solidFill>
                  <a:srgbClr val="E81708"/>
                </a:solidFill>
                <a:latin typeface="Times New Roman"/>
                <a:cs typeface="Times New Roman"/>
              </a:rPr>
              <a:t> </a:t>
            </a:r>
            <a:r>
              <a:rPr sz="2800" u="heavy" spc="0" dirty="0" smtClean="0">
                <a:solidFill>
                  <a:srgbClr val="E81708"/>
                </a:solidFill>
                <a:latin typeface="Times New Roman"/>
                <a:cs typeface="Times New Roman"/>
              </a:rPr>
              <a:t>im</a:t>
            </a:r>
            <a:r>
              <a:rPr sz="2800" u="heavy" spc="-19" dirty="0" smtClean="0">
                <a:solidFill>
                  <a:srgbClr val="E81708"/>
                </a:solidFill>
                <a:latin typeface="Times New Roman"/>
                <a:cs typeface="Times New Roman"/>
              </a:rPr>
              <a:t>m</a:t>
            </a:r>
            <a:r>
              <a:rPr sz="2800" u="heavy" spc="0" dirty="0" smtClean="0">
                <a:solidFill>
                  <a:srgbClr val="E81708"/>
                </a:solidFill>
                <a:latin typeface="Times New Roman"/>
                <a:cs typeface="Times New Roman"/>
              </a:rPr>
              <a:t>ed</a:t>
            </a:r>
            <a:r>
              <a:rPr sz="2800" u="heavy" spc="9" dirty="0" smtClean="0">
                <a:solidFill>
                  <a:srgbClr val="E81708"/>
                </a:solidFill>
                <a:latin typeface="Times New Roman"/>
                <a:cs typeface="Times New Roman"/>
              </a:rPr>
              <a:t>i</a:t>
            </a:r>
            <a:r>
              <a:rPr sz="2800" u="heavy" spc="0" dirty="0" smtClean="0">
                <a:solidFill>
                  <a:srgbClr val="E81708"/>
                </a:solidFill>
                <a:latin typeface="Times New Roman"/>
                <a:cs typeface="Times New Roman"/>
              </a:rPr>
              <a:t>ately</a:t>
            </a:r>
            <a:r>
              <a:rPr sz="2800" spc="-139" dirty="0" smtClean="0">
                <a:solidFill>
                  <a:srgbClr val="E81708"/>
                </a:solidFill>
                <a:latin typeface="Times New Roman"/>
                <a:cs typeface="Times New Roman"/>
              </a:rPr>
              <a:t> </a:t>
            </a:r>
            <a:r>
              <a:rPr sz="2800" spc="0" dirty="0" smtClean="0">
                <a:latin typeface="Times New Roman"/>
                <a:cs typeface="Times New Roman"/>
              </a:rPr>
              <a:t>of</a:t>
            </a:r>
            <a:r>
              <a:rPr sz="2800" spc="-18" dirty="0" smtClean="0">
                <a:latin typeface="Times New Roman"/>
                <a:cs typeface="Times New Roman"/>
              </a:rPr>
              <a:t> </a:t>
            </a:r>
            <a:r>
              <a:rPr sz="2800" spc="-9" dirty="0" smtClean="0">
                <a:latin typeface="Times New Roman"/>
                <a:cs typeface="Times New Roman"/>
              </a:rPr>
              <a:t>a</a:t>
            </a:r>
            <a:r>
              <a:rPr sz="2800" spc="0" dirty="0" smtClean="0">
                <a:latin typeface="Times New Roman"/>
                <a:cs typeface="Times New Roman"/>
              </a:rPr>
              <a:t>ny</a:t>
            </a:r>
            <a:r>
              <a:rPr sz="2800" spc="-40" dirty="0" smtClean="0">
                <a:latin typeface="Times New Roman"/>
                <a:cs typeface="Times New Roman"/>
              </a:rPr>
              <a:t> </a:t>
            </a:r>
            <a:r>
              <a:rPr sz="2800" spc="0" dirty="0" smtClean="0">
                <a:latin typeface="Times New Roman"/>
                <a:cs typeface="Times New Roman"/>
              </a:rPr>
              <a:t>a</a:t>
            </a:r>
            <a:r>
              <a:rPr sz="2800" spc="-9" dirty="0" smtClean="0">
                <a:latin typeface="Times New Roman"/>
                <a:cs typeface="Times New Roman"/>
              </a:rPr>
              <a:t>c</a:t>
            </a:r>
            <a:r>
              <a:rPr sz="2800" spc="0" dirty="0" smtClean="0">
                <a:latin typeface="Times New Roman"/>
                <a:cs typeface="Times New Roman"/>
              </a:rPr>
              <a:t>cidents or</a:t>
            </a:r>
            <a:r>
              <a:rPr sz="2800" spc="-18" dirty="0" smtClean="0">
                <a:latin typeface="Times New Roman"/>
                <a:cs typeface="Times New Roman"/>
              </a:rPr>
              <a:t> </a:t>
            </a:r>
            <a:r>
              <a:rPr sz="2800" spc="0" dirty="0" smtClean="0">
                <a:latin typeface="Times New Roman"/>
                <a:cs typeface="Times New Roman"/>
              </a:rPr>
              <a:t>u</a:t>
            </a:r>
            <a:r>
              <a:rPr sz="2800" spc="4" dirty="0" smtClean="0">
                <a:latin typeface="Times New Roman"/>
                <a:cs typeface="Times New Roman"/>
              </a:rPr>
              <a:t>n</a:t>
            </a:r>
            <a:r>
              <a:rPr sz="2800" spc="0" dirty="0" smtClean="0">
                <a:latin typeface="Times New Roman"/>
                <a:cs typeface="Times New Roman"/>
              </a:rPr>
              <a:t>safe</a:t>
            </a:r>
            <a:r>
              <a:rPr sz="2800" spc="-73" dirty="0" smtClean="0">
                <a:latin typeface="Times New Roman"/>
                <a:cs typeface="Times New Roman"/>
              </a:rPr>
              <a:t> </a:t>
            </a:r>
            <a:r>
              <a:rPr sz="2800" spc="-9" dirty="0" smtClean="0">
                <a:latin typeface="Times New Roman"/>
                <a:cs typeface="Times New Roman"/>
              </a:rPr>
              <a:t>c</a:t>
            </a:r>
            <a:r>
              <a:rPr sz="2800" spc="0" dirty="0" smtClean="0">
                <a:latin typeface="Times New Roman"/>
                <a:cs typeface="Times New Roman"/>
              </a:rPr>
              <a:t>o</a:t>
            </a:r>
            <a:r>
              <a:rPr sz="2800" spc="9" dirty="0" smtClean="0">
                <a:latin typeface="Times New Roman"/>
                <a:cs typeface="Times New Roman"/>
              </a:rPr>
              <a:t>n</a:t>
            </a:r>
            <a:r>
              <a:rPr sz="2800" spc="0" dirty="0" smtClean="0">
                <a:latin typeface="Times New Roman"/>
                <a:cs typeface="Times New Roman"/>
              </a:rPr>
              <a:t>d</a:t>
            </a:r>
            <a:r>
              <a:rPr sz="2800" spc="4" dirty="0" smtClean="0">
                <a:latin typeface="Times New Roman"/>
                <a:cs typeface="Times New Roman"/>
              </a:rPr>
              <a:t>i</a:t>
            </a:r>
            <a:r>
              <a:rPr sz="2800" spc="0" dirty="0" smtClean="0">
                <a:latin typeface="Times New Roman"/>
                <a:cs typeface="Times New Roman"/>
              </a:rPr>
              <a:t>ti</a:t>
            </a:r>
            <a:r>
              <a:rPr sz="2800" spc="9" dirty="0" smtClean="0">
                <a:latin typeface="Times New Roman"/>
                <a:cs typeface="Times New Roman"/>
              </a:rPr>
              <a:t>o</a:t>
            </a:r>
            <a:r>
              <a:rPr sz="2800" spc="0" dirty="0" smtClean="0">
                <a:latin typeface="Times New Roman"/>
                <a:cs typeface="Times New Roman"/>
              </a:rPr>
              <a:t>ns</a:t>
            </a:r>
            <a:r>
              <a:rPr sz="2800" spc="-146" dirty="0" smtClean="0">
                <a:latin typeface="Times New Roman"/>
                <a:cs typeface="Times New Roman"/>
              </a:rPr>
              <a:t> </a:t>
            </a:r>
            <a:r>
              <a:rPr sz="2800" spc="0" dirty="0" smtClean="0">
                <a:latin typeface="Times New Roman"/>
                <a:cs typeface="Times New Roman"/>
              </a:rPr>
              <a:t>in</a:t>
            </a:r>
            <a:r>
              <a:rPr sz="2800" spc="-21" dirty="0" smtClean="0">
                <a:latin typeface="Times New Roman"/>
                <a:cs typeface="Times New Roman"/>
              </a:rPr>
              <a:t> </a:t>
            </a:r>
            <a:r>
              <a:rPr sz="2800" spc="0" dirty="0" smtClean="0">
                <a:latin typeface="Times New Roman"/>
                <a:cs typeface="Times New Roman"/>
              </a:rPr>
              <a:t>the</a:t>
            </a:r>
            <a:r>
              <a:rPr sz="2800" spc="-49" dirty="0" smtClean="0">
                <a:latin typeface="Times New Roman"/>
                <a:cs typeface="Times New Roman"/>
              </a:rPr>
              <a:t> </a:t>
            </a:r>
            <a:r>
              <a:rPr sz="2800" spc="0" dirty="0" smtClean="0">
                <a:latin typeface="Times New Roman"/>
                <a:cs typeface="Times New Roman"/>
              </a:rPr>
              <a:t>science</a:t>
            </a:r>
            <a:r>
              <a:rPr sz="2800" spc="-92" dirty="0" smtClean="0">
                <a:latin typeface="Times New Roman"/>
                <a:cs typeface="Times New Roman"/>
              </a:rPr>
              <a:t> </a:t>
            </a:r>
            <a:r>
              <a:rPr sz="2800" spc="-9" dirty="0" smtClean="0">
                <a:latin typeface="Times New Roman"/>
                <a:cs typeface="Times New Roman"/>
              </a:rPr>
              <a:t>c</a:t>
            </a:r>
            <a:r>
              <a:rPr sz="2800" spc="0" dirty="0" smtClean="0">
                <a:latin typeface="Times New Roman"/>
                <a:cs typeface="Times New Roman"/>
              </a:rPr>
              <a:t>lass</a:t>
            </a:r>
            <a:r>
              <a:rPr sz="2800" spc="9" dirty="0" smtClean="0">
                <a:latin typeface="Times New Roman"/>
                <a:cs typeface="Times New Roman"/>
              </a:rPr>
              <a:t>r</a:t>
            </a:r>
            <a:r>
              <a:rPr sz="2800" spc="0" dirty="0" smtClean="0">
                <a:latin typeface="Times New Roman"/>
                <a:cs typeface="Times New Roman"/>
              </a:rPr>
              <a:t>o</a:t>
            </a:r>
            <a:r>
              <a:rPr sz="2800" spc="9" dirty="0" smtClean="0">
                <a:latin typeface="Times New Roman"/>
                <a:cs typeface="Times New Roman"/>
              </a:rPr>
              <a:t>o</a:t>
            </a:r>
            <a:r>
              <a:rPr sz="2800" spc="-14" dirty="0" smtClean="0">
                <a:latin typeface="Times New Roman"/>
                <a:cs typeface="Times New Roman"/>
              </a:rPr>
              <a:t>m</a:t>
            </a:r>
            <a:r>
              <a:rPr sz="2800" spc="0" dirty="0" smtClean="0">
                <a:latin typeface="Times New Roman"/>
                <a:cs typeface="Times New Roman"/>
              </a:rPr>
              <a:t>!</a:t>
            </a:r>
            <a:endParaRPr sz="2800">
              <a:latin typeface="Times New Roman"/>
              <a:cs typeface="Times New Roman"/>
            </a:endParaRPr>
          </a:p>
        </p:txBody>
      </p:sp>
      <p:sp>
        <p:nvSpPr>
          <p:cNvPr id="15" name="object 15"/>
          <p:cNvSpPr txBox="1"/>
          <p:nvPr/>
        </p:nvSpPr>
        <p:spPr>
          <a:xfrm>
            <a:off x="1222044" y="3553603"/>
            <a:ext cx="215646" cy="380492"/>
          </a:xfrm>
          <a:prstGeom prst="rect">
            <a:avLst/>
          </a:prstGeom>
        </p:spPr>
        <p:txBody>
          <a:bodyPr wrap="square" lIns="0" tIns="0" rIns="0" bIns="0" rtlCol="0">
            <a:noAutofit/>
          </a:bodyPr>
          <a:lstStyle/>
          <a:p>
            <a:pPr marL="12700">
              <a:lnSpc>
                <a:spcPts val="2955"/>
              </a:lnSpc>
              <a:spcBef>
                <a:spcPts val="147"/>
              </a:spcBef>
            </a:pPr>
            <a:r>
              <a:rPr sz="2800" spc="0" dirty="0" smtClean="0">
                <a:latin typeface="Times New Roman"/>
                <a:cs typeface="Times New Roman"/>
              </a:rPr>
              <a:t>•</a:t>
            </a:r>
            <a:endParaRPr sz="2800">
              <a:latin typeface="Times New Roman"/>
              <a:cs typeface="Times New Roman"/>
            </a:endParaRPr>
          </a:p>
        </p:txBody>
      </p:sp>
      <p:sp>
        <p:nvSpPr>
          <p:cNvPr id="16" name="object 16"/>
          <p:cNvSpPr txBox="1"/>
          <p:nvPr/>
        </p:nvSpPr>
        <p:spPr>
          <a:xfrm>
            <a:off x="1564894" y="3553603"/>
            <a:ext cx="3988853" cy="764540"/>
          </a:xfrm>
          <a:prstGeom prst="rect">
            <a:avLst/>
          </a:prstGeom>
        </p:spPr>
        <p:txBody>
          <a:bodyPr wrap="square" lIns="0" tIns="0" rIns="0" bIns="0" rtlCol="0">
            <a:noAutofit/>
          </a:bodyPr>
          <a:lstStyle/>
          <a:p>
            <a:pPr marL="12700">
              <a:lnSpc>
                <a:spcPts val="2955"/>
              </a:lnSpc>
              <a:spcBef>
                <a:spcPts val="147"/>
              </a:spcBef>
            </a:pPr>
            <a:r>
              <a:rPr sz="2800" spc="-225" dirty="0" smtClean="0">
                <a:latin typeface="Times New Roman"/>
                <a:cs typeface="Times New Roman"/>
              </a:rPr>
              <a:t>W</a:t>
            </a:r>
            <a:r>
              <a:rPr sz="2800" spc="0" dirty="0" smtClean="0">
                <a:latin typeface="Times New Roman"/>
                <a:cs typeface="Times New Roman"/>
              </a:rPr>
              <a:t>ash</a:t>
            </a:r>
            <a:r>
              <a:rPr sz="2800" spc="-63" dirty="0" smtClean="0">
                <a:latin typeface="Times New Roman"/>
                <a:cs typeface="Times New Roman"/>
              </a:rPr>
              <a:t> </a:t>
            </a:r>
            <a:r>
              <a:rPr sz="2800" spc="0" dirty="0" smtClean="0">
                <a:latin typeface="Times New Roman"/>
                <a:cs typeface="Times New Roman"/>
              </a:rPr>
              <a:t>y</a:t>
            </a:r>
            <a:r>
              <a:rPr sz="2800" spc="9" dirty="0" smtClean="0">
                <a:latin typeface="Times New Roman"/>
                <a:cs typeface="Times New Roman"/>
              </a:rPr>
              <a:t>o</a:t>
            </a:r>
            <a:r>
              <a:rPr sz="2800" spc="0" dirty="0" smtClean="0">
                <a:latin typeface="Times New Roman"/>
                <a:cs typeface="Times New Roman"/>
              </a:rPr>
              <a:t>ur</a:t>
            </a:r>
            <a:r>
              <a:rPr sz="2800" spc="-51" dirty="0" smtClean="0">
                <a:latin typeface="Times New Roman"/>
                <a:cs typeface="Times New Roman"/>
              </a:rPr>
              <a:t> </a:t>
            </a:r>
            <a:r>
              <a:rPr sz="2800" spc="0" dirty="0" smtClean="0">
                <a:latin typeface="Times New Roman"/>
                <a:cs typeface="Times New Roman"/>
              </a:rPr>
              <a:t>han</a:t>
            </a:r>
            <a:r>
              <a:rPr sz="2800" spc="9" dirty="0" smtClean="0">
                <a:latin typeface="Times New Roman"/>
                <a:cs typeface="Times New Roman"/>
              </a:rPr>
              <a:t>d</a:t>
            </a:r>
            <a:r>
              <a:rPr sz="2800" spc="0" dirty="0" smtClean="0">
                <a:latin typeface="Times New Roman"/>
                <a:cs typeface="Times New Roman"/>
              </a:rPr>
              <a:t>s</a:t>
            </a:r>
            <a:r>
              <a:rPr sz="2800" spc="-75" dirty="0" smtClean="0">
                <a:latin typeface="Times New Roman"/>
                <a:cs typeface="Times New Roman"/>
              </a:rPr>
              <a:t> </a:t>
            </a:r>
            <a:r>
              <a:rPr sz="2800" spc="0" dirty="0" smtClean="0">
                <a:latin typeface="Times New Roman"/>
                <a:cs typeface="Times New Roman"/>
              </a:rPr>
              <a:t>with</a:t>
            </a:r>
            <a:r>
              <a:rPr sz="2800" spc="-49" dirty="0" smtClean="0">
                <a:latin typeface="Times New Roman"/>
                <a:cs typeface="Times New Roman"/>
              </a:rPr>
              <a:t> </a:t>
            </a:r>
            <a:r>
              <a:rPr sz="2800" spc="0" dirty="0" smtClean="0">
                <a:latin typeface="Times New Roman"/>
                <a:cs typeface="Times New Roman"/>
              </a:rPr>
              <a:t>soap</a:t>
            </a:r>
            <a:endParaRPr sz="2800">
              <a:latin typeface="Times New Roman"/>
              <a:cs typeface="Times New Roman"/>
            </a:endParaRPr>
          </a:p>
          <a:p>
            <a:pPr marL="12700" marR="53263">
              <a:lnSpc>
                <a:spcPts val="3025"/>
              </a:lnSpc>
              <a:spcBef>
                <a:spcPts val="3"/>
              </a:spcBef>
            </a:pPr>
            <a:r>
              <a:rPr sz="2800" spc="0" dirty="0" smtClean="0">
                <a:latin typeface="Times New Roman"/>
                <a:cs typeface="Times New Roman"/>
              </a:rPr>
              <a:t>exper</a:t>
            </a:r>
            <a:r>
              <a:rPr sz="2800" spc="4" dirty="0" smtClean="0">
                <a:latin typeface="Times New Roman"/>
                <a:cs typeface="Times New Roman"/>
              </a:rPr>
              <a:t>i</a:t>
            </a:r>
            <a:r>
              <a:rPr sz="2800" spc="-14" dirty="0" smtClean="0">
                <a:latin typeface="Times New Roman"/>
                <a:cs typeface="Times New Roman"/>
              </a:rPr>
              <a:t>m</a:t>
            </a:r>
            <a:r>
              <a:rPr sz="2800" spc="0" dirty="0" smtClean="0">
                <a:latin typeface="Times New Roman"/>
                <a:cs typeface="Times New Roman"/>
              </a:rPr>
              <a:t>ents.</a:t>
            </a:r>
            <a:endParaRPr sz="2800">
              <a:latin typeface="Times New Roman"/>
              <a:cs typeface="Times New Roman"/>
            </a:endParaRPr>
          </a:p>
        </p:txBody>
      </p:sp>
      <p:sp>
        <p:nvSpPr>
          <p:cNvPr id="17" name="object 17"/>
          <p:cNvSpPr txBox="1"/>
          <p:nvPr/>
        </p:nvSpPr>
        <p:spPr>
          <a:xfrm>
            <a:off x="5551156" y="3553603"/>
            <a:ext cx="2221560" cy="380492"/>
          </a:xfrm>
          <a:prstGeom prst="rect">
            <a:avLst/>
          </a:prstGeom>
        </p:spPr>
        <p:txBody>
          <a:bodyPr wrap="square" lIns="0" tIns="0" rIns="0" bIns="0" rtlCol="0">
            <a:noAutofit/>
          </a:bodyPr>
          <a:lstStyle/>
          <a:p>
            <a:pPr marL="12700">
              <a:lnSpc>
                <a:spcPts val="2955"/>
              </a:lnSpc>
              <a:spcBef>
                <a:spcPts val="147"/>
              </a:spcBef>
            </a:pPr>
            <a:r>
              <a:rPr sz="2800" spc="0" dirty="0" smtClean="0">
                <a:latin typeface="Times New Roman"/>
                <a:cs typeface="Times New Roman"/>
              </a:rPr>
              <a:t>and</a:t>
            </a:r>
            <a:r>
              <a:rPr sz="2800" spc="-35" dirty="0" smtClean="0">
                <a:latin typeface="Times New Roman"/>
                <a:cs typeface="Times New Roman"/>
              </a:rPr>
              <a:t> </a:t>
            </a:r>
            <a:r>
              <a:rPr sz="2800" spc="0" dirty="0" smtClean="0">
                <a:latin typeface="Times New Roman"/>
                <a:cs typeface="Times New Roman"/>
              </a:rPr>
              <a:t>w</a:t>
            </a:r>
            <a:r>
              <a:rPr sz="2800" spc="-9" dirty="0" smtClean="0">
                <a:latin typeface="Times New Roman"/>
                <a:cs typeface="Times New Roman"/>
              </a:rPr>
              <a:t>a</a:t>
            </a:r>
            <a:r>
              <a:rPr sz="2800" spc="0" dirty="0" smtClean="0">
                <a:latin typeface="Times New Roman"/>
                <a:cs typeface="Times New Roman"/>
              </a:rPr>
              <a:t>ter</a:t>
            </a:r>
            <a:r>
              <a:rPr sz="2800" spc="-57" dirty="0" smtClean="0">
                <a:latin typeface="Times New Roman"/>
                <a:cs typeface="Times New Roman"/>
              </a:rPr>
              <a:t> </a:t>
            </a:r>
            <a:r>
              <a:rPr sz="2800" spc="0" dirty="0" smtClean="0">
                <a:latin typeface="Times New Roman"/>
                <a:cs typeface="Times New Roman"/>
              </a:rPr>
              <a:t>after</a:t>
            </a:r>
            <a:endParaRPr sz="2800">
              <a:latin typeface="Times New Roman"/>
              <a:cs typeface="Times New Roman"/>
            </a:endParaRPr>
          </a:p>
        </p:txBody>
      </p:sp>
      <p:sp>
        <p:nvSpPr>
          <p:cNvPr id="18" name="object 18"/>
          <p:cNvSpPr txBox="1"/>
          <p:nvPr/>
        </p:nvSpPr>
        <p:spPr>
          <a:xfrm>
            <a:off x="1450594" y="5823056"/>
            <a:ext cx="2228633" cy="482904"/>
          </a:xfrm>
          <a:prstGeom prst="rect">
            <a:avLst/>
          </a:prstGeom>
        </p:spPr>
        <p:txBody>
          <a:bodyPr wrap="square" lIns="0" tIns="0" rIns="0" bIns="0" rtlCol="0">
            <a:noAutofit/>
          </a:bodyPr>
          <a:lstStyle/>
          <a:p>
            <a:pPr marL="12700">
              <a:lnSpc>
                <a:spcPts val="3775"/>
              </a:lnSpc>
              <a:spcBef>
                <a:spcPts val="188"/>
              </a:spcBef>
            </a:pPr>
            <a:r>
              <a:rPr sz="3600" spc="0" dirty="0" smtClean="0">
                <a:solidFill>
                  <a:srgbClr val="FF0000"/>
                </a:solidFill>
                <a:latin typeface="Times New Roman"/>
                <a:cs typeface="Times New Roman"/>
              </a:rPr>
              <a:t>Lab Safety:</a:t>
            </a:r>
            <a:endParaRPr sz="3600">
              <a:latin typeface="Times New Roman"/>
              <a:cs typeface="Times New Roman"/>
            </a:endParaRPr>
          </a:p>
        </p:txBody>
      </p:sp>
      <p:sp>
        <p:nvSpPr>
          <p:cNvPr id="19" name="object 19"/>
          <p:cNvSpPr txBox="1"/>
          <p:nvPr/>
        </p:nvSpPr>
        <p:spPr>
          <a:xfrm>
            <a:off x="3685962" y="5823056"/>
            <a:ext cx="1858511" cy="482904"/>
          </a:xfrm>
          <a:prstGeom prst="rect">
            <a:avLst/>
          </a:prstGeom>
        </p:spPr>
        <p:txBody>
          <a:bodyPr wrap="square" lIns="0" tIns="0" rIns="0" bIns="0" rtlCol="0">
            <a:noAutofit/>
          </a:bodyPr>
          <a:lstStyle/>
          <a:p>
            <a:pPr marL="12700">
              <a:lnSpc>
                <a:spcPts val="3775"/>
              </a:lnSpc>
              <a:spcBef>
                <a:spcPts val="188"/>
              </a:spcBef>
            </a:pPr>
            <a:r>
              <a:rPr sz="3600" spc="0" dirty="0" smtClean="0">
                <a:solidFill>
                  <a:srgbClr val="FF0000"/>
                </a:solidFill>
                <a:latin typeface="Times New Roman"/>
                <a:cs typeface="Times New Roman"/>
              </a:rPr>
              <a:t>Every</a:t>
            </a:r>
            <a:r>
              <a:rPr sz="3600" spc="-9" dirty="0" smtClean="0">
                <a:solidFill>
                  <a:srgbClr val="FF0000"/>
                </a:solidFill>
                <a:latin typeface="Times New Roman"/>
                <a:cs typeface="Times New Roman"/>
              </a:rPr>
              <a:t>o</a:t>
            </a:r>
            <a:r>
              <a:rPr sz="3600" spc="0" dirty="0" smtClean="0">
                <a:solidFill>
                  <a:srgbClr val="FF0000"/>
                </a:solidFill>
                <a:latin typeface="Times New Roman"/>
                <a:cs typeface="Times New Roman"/>
              </a:rPr>
              <a:t>ne</a:t>
            </a:r>
            <a:endParaRPr sz="3600">
              <a:latin typeface="Times New Roman"/>
              <a:cs typeface="Times New Roman"/>
            </a:endParaRPr>
          </a:p>
        </p:txBody>
      </p:sp>
      <p:sp>
        <p:nvSpPr>
          <p:cNvPr id="20" name="object 20"/>
          <p:cNvSpPr txBox="1"/>
          <p:nvPr/>
        </p:nvSpPr>
        <p:spPr>
          <a:xfrm>
            <a:off x="5552124" y="5823056"/>
            <a:ext cx="2938680" cy="482904"/>
          </a:xfrm>
          <a:prstGeom prst="rect">
            <a:avLst/>
          </a:prstGeom>
        </p:spPr>
        <p:txBody>
          <a:bodyPr wrap="square" lIns="0" tIns="0" rIns="0" bIns="0" rtlCol="0">
            <a:noAutofit/>
          </a:bodyPr>
          <a:lstStyle/>
          <a:p>
            <a:pPr marL="12700">
              <a:lnSpc>
                <a:spcPts val="3775"/>
              </a:lnSpc>
              <a:spcBef>
                <a:spcPts val="188"/>
              </a:spcBef>
            </a:pPr>
            <a:r>
              <a:rPr sz="3600" spc="0" dirty="0" smtClean="0">
                <a:solidFill>
                  <a:srgbClr val="FF0000"/>
                </a:solidFill>
                <a:latin typeface="Times New Roman"/>
                <a:cs typeface="Times New Roman"/>
              </a:rPr>
              <a:t>Is Respons</a:t>
            </a:r>
            <a:r>
              <a:rPr sz="3600" spc="-14" dirty="0" smtClean="0">
                <a:solidFill>
                  <a:srgbClr val="FF0000"/>
                </a:solidFill>
                <a:latin typeface="Times New Roman"/>
                <a:cs typeface="Times New Roman"/>
              </a:rPr>
              <a:t>i</a:t>
            </a:r>
            <a:r>
              <a:rPr sz="3600" spc="0" dirty="0" smtClean="0">
                <a:solidFill>
                  <a:srgbClr val="FF0000"/>
                </a:solidFill>
                <a:latin typeface="Times New Roman"/>
                <a:cs typeface="Times New Roman"/>
              </a:rPr>
              <a:t>ble!</a:t>
            </a:r>
            <a:endParaRPr sz="3600">
              <a:latin typeface="Times New Roman"/>
              <a:cs typeface="Times New Roman"/>
            </a:endParaRPr>
          </a:p>
        </p:txBody>
      </p:sp>
    </p:spTree>
    <p:extLst>
      <p:ext uri="{BB962C8B-B14F-4D97-AF65-F5344CB8AC3E}">
        <p14:creationId xmlns:p14="http://schemas.microsoft.com/office/powerpoint/2010/main" val="24162497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457200" y="1918716"/>
            <a:ext cx="2822448" cy="2828543"/>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2522982" y="682679"/>
            <a:ext cx="1708544"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1" name="object 11"/>
          <p:cNvSpPr txBox="1"/>
          <p:nvPr/>
        </p:nvSpPr>
        <p:spPr>
          <a:xfrm>
            <a:off x="4265056" y="682679"/>
            <a:ext cx="198779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Symbol</a:t>
            </a:r>
            <a:endParaRPr sz="4400">
              <a:latin typeface="Arial"/>
              <a:cs typeface="Arial"/>
            </a:endParaRPr>
          </a:p>
        </p:txBody>
      </p:sp>
      <p:sp>
        <p:nvSpPr>
          <p:cNvPr id="12" name="object 12"/>
          <p:cNvSpPr txBox="1"/>
          <p:nvPr/>
        </p:nvSpPr>
        <p:spPr>
          <a:xfrm>
            <a:off x="6284139" y="682679"/>
            <a:ext cx="433186"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1</a:t>
            </a:r>
            <a:endParaRPr sz="4400">
              <a:latin typeface="Arial"/>
              <a:cs typeface="Arial"/>
            </a:endParaRPr>
          </a:p>
        </p:txBody>
      </p:sp>
      <p:sp>
        <p:nvSpPr>
          <p:cNvPr id="13" name="object 13"/>
          <p:cNvSpPr txBox="1"/>
          <p:nvPr/>
        </p:nvSpPr>
        <p:spPr>
          <a:xfrm>
            <a:off x="5375528" y="1920666"/>
            <a:ext cx="1889961" cy="380492"/>
          </a:xfrm>
          <a:prstGeom prst="rect">
            <a:avLst/>
          </a:prstGeom>
        </p:spPr>
        <p:txBody>
          <a:bodyPr wrap="square" lIns="0" tIns="0" rIns="0" bIns="0" rtlCol="0">
            <a:noAutofit/>
          </a:bodyPr>
          <a:lstStyle/>
          <a:p>
            <a:pPr marL="12700">
              <a:lnSpc>
                <a:spcPts val="2960"/>
              </a:lnSpc>
              <a:spcBef>
                <a:spcPts val="148"/>
              </a:spcBef>
            </a:pPr>
            <a:r>
              <a:rPr sz="2800" b="1" u="heavy" spc="0" dirty="0" smtClean="0">
                <a:latin typeface="Arial"/>
                <a:cs typeface="Arial"/>
              </a:rPr>
              <a:t>E</a:t>
            </a:r>
            <a:r>
              <a:rPr sz="2800" b="1" u="heavy" spc="-34" dirty="0" smtClean="0">
                <a:latin typeface="Arial"/>
                <a:cs typeface="Arial"/>
              </a:rPr>
              <a:t>y</a:t>
            </a:r>
            <a:r>
              <a:rPr sz="2800" b="1" u="heavy" spc="0" dirty="0" smtClean="0">
                <a:latin typeface="Arial"/>
                <a:cs typeface="Arial"/>
              </a:rPr>
              <a:t>e</a:t>
            </a:r>
            <a:r>
              <a:rPr sz="2800" b="1" u="heavy" spc="-7" dirty="0" smtClean="0">
                <a:latin typeface="Arial"/>
                <a:cs typeface="Arial"/>
              </a:rPr>
              <a:t> </a:t>
            </a:r>
            <a:r>
              <a:rPr sz="2800" b="1" u="heavy" spc="0" dirty="0" smtClean="0">
                <a:latin typeface="Arial"/>
                <a:cs typeface="Arial"/>
              </a:rPr>
              <a:t>Saf</a:t>
            </a:r>
            <a:r>
              <a:rPr sz="2800" b="1" u="heavy" spc="9" dirty="0" smtClean="0">
                <a:latin typeface="Arial"/>
                <a:cs typeface="Arial"/>
              </a:rPr>
              <a:t>e</a:t>
            </a:r>
            <a:r>
              <a:rPr sz="2800" b="1" u="heavy" spc="0" dirty="0" smtClean="0">
                <a:latin typeface="Arial"/>
                <a:cs typeface="Arial"/>
              </a:rPr>
              <a:t>ty</a:t>
            </a:r>
            <a:endParaRPr sz="2800">
              <a:latin typeface="Arial"/>
              <a:cs typeface="Arial"/>
            </a:endParaRPr>
          </a:p>
        </p:txBody>
      </p:sp>
      <p:sp>
        <p:nvSpPr>
          <p:cNvPr id="14" name="object 14"/>
          <p:cNvSpPr txBox="1"/>
          <p:nvPr/>
        </p:nvSpPr>
        <p:spPr>
          <a:xfrm>
            <a:off x="3508375" y="2374689"/>
            <a:ext cx="251460" cy="452120"/>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5" name="object 15"/>
          <p:cNvSpPr txBox="1"/>
          <p:nvPr/>
        </p:nvSpPr>
        <p:spPr>
          <a:xfrm>
            <a:off x="3851275" y="2432730"/>
            <a:ext cx="5069742" cy="3026791"/>
          </a:xfrm>
          <a:prstGeom prst="rect">
            <a:avLst/>
          </a:prstGeom>
        </p:spPr>
        <p:txBody>
          <a:bodyPr wrap="square" lIns="0" tIns="0" rIns="0" bIns="0" rtlCol="0">
            <a:noAutofit/>
          </a:bodyPr>
          <a:lstStyle/>
          <a:p>
            <a:pPr marL="12700" marR="800282" algn="just">
              <a:lnSpc>
                <a:spcPts val="2960"/>
              </a:lnSpc>
              <a:spcBef>
                <a:spcPts val="148"/>
              </a:spcBef>
            </a:pPr>
            <a:r>
              <a:rPr sz="2800" spc="0" dirty="0" smtClean="0">
                <a:latin typeface="Arial"/>
                <a:cs typeface="Arial"/>
              </a:rPr>
              <a:t>We</a:t>
            </a:r>
            <a:r>
              <a:rPr sz="2800" spc="9" dirty="0" smtClean="0">
                <a:latin typeface="Arial"/>
                <a:cs typeface="Arial"/>
              </a:rPr>
              <a:t>a</a:t>
            </a:r>
            <a:r>
              <a:rPr sz="2800" spc="0" dirty="0" smtClean="0">
                <a:latin typeface="Arial"/>
                <a:cs typeface="Arial"/>
              </a:rPr>
              <a:t>r</a:t>
            </a:r>
            <a:r>
              <a:rPr sz="2800" spc="-66" dirty="0" smtClean="0">
                <a:latin typeface="Arial"/>
                <a:cs typeface="Arial"/>
              </a:rPr>
              <a:t> </a:t>
            </a:r>
            <a:r>
              <a:rPr sz="2800" spc="9" dirty="0" smtClean="0">
                <a:latin typeface="Arial"/>
                <a:cs typeface="Arial"/>
              </a:rPr>
              <a:t>s</a:t>
            </a:r>
            <a:r>
              <a:rPr sz="2800" spc="0" dirty="0" smtClean="0">
                <a:latin typeface="Arial"/>
                <a:cs typeface="Arial"/>
              </a:rPr>
              <a:t>af</a:t>
            </a:r>
            <a:r>
              <a:rPr sz="2800" spc="9" dirty="0" smtClean="0">
                <a:latin typeface="Arial"/>
                <a:cs typeface="Arial"/>
              </a:rPr>
              <a:t>e</a:t>
            </a:r>
            <a:r>
              <a:rPr sz="2800" spc="0" dirty="0" smtClean="0">
                <a:latin typeface="Arial"/>
                <a:cs typeface="Arial"/>
              </a:rPr>
              <a:t>ty</a:t>
            </a:r>
            <a:r>
              <a:rPr sz="2800" spc="-94" dirty="0" smtClean="0">
                <a:latin typeface="Arial"/>
                <a:cs typeface="Arial"/>
              </a:rPr>
              <a:t> </a:t>
            </a:r>
            <a:r>
              <a:rPr sz="2800" spc="0" dirty="0" smtClean="0">
                <a:latin typeface="Arial"/>
                <a:cs typeface="Arial"/>
              </a:rPr>
              <a:t>g</a:t>
            </a:r>
            <a:r>
              <a:rPr sz="2800" spc="9" dirty="0" smtClean="0">
                <a:latin typeface="Arial"/>
                <a:cs typeface="Arial"/>
              </a:rPr>
              <a:t>o</a:t>
            </a:r>
            <a:r>
              <a:rPr sz="2800" spc="0" dirty="0" smtClean="0">
                <a:latin typeface="Arial"/>
                <a:cs typeface="Arial"/>
              </a:rPr>
              <a:t>g</a:t>
            </a:r>
            <a:r>
              <a:rPr sz="2800" spc="9" dirty="0" smtClean="0">
                <a:latin typeface="Arial"/>
                <a:cs typeface="Arial"/>
              </a:rPr>
              <a:t>g</a:t>
            </a:r>
            <a:r>
              <a:rPr sz="2800" spc="0" dirty="0" smtClean="0">
                <a:latin typeface="Arial"/>
                <a:cs typeface="Arial"/>
              </a:rPr>
              <a:t>l</a:t>
            </a:r>
            <a:r>
              <a:rPr sz="2800" spc="4" dirty="0" smtClean="0">
                <a:latin typeface="Arial"/>
                <a:cs typeface="Arial"/>
              </a:rPr>
              <a:t>e</a:t>
            </a:r>
            <a:r>
              <a:rPr sz="2800" spc="0" dirty="0" smtClean="0">
                <a:latin typeface="Arial"/>
                <a:cs typeface="Arial"/>
              </a:rPr>
              <a:t>s</a:t>
            </a:r>
            <a:r>
              <a:rPr sz="2800" spc="-83" dirty="0" smtClean="0">
                <a:latin typeface="Arial"/>
                <a:cs typeface="Arial"/>
              </a:rPr>
              <a:t> </a:t>
            </a:r>
            <a:r>
              <a:rPr sz="2800" spc="0" dirty="0" smtClean="0">
                <a:latin typeface="Arial"/>
                <a:cs typeface="Arial"/>
              </a:rPr>
              <a:t>when</a:t>
            </a:r>
            <a:endParaRPr sz="2800">
              <a:latin typeface="Arial"/>
              <a:cs typeface="Arial"/>
            </a:endParaRPr>
          </a:p>
          <a:p>
            <a:pPr marL="12700" algn="just">
              <a:lnSpc>
                <a:spcPct val="95825"/>
              </a:lnSpc>
            </a:pPr>
            <a:r>
              <a:rPr sz="2800" spc="0" dirty="0" smtClean="0">
                <a:latin typeface="Arial"/>
                <a:cs typeface="Arial"/>
              </a:rPr>
              <a:t>wor</a:t>
            </a:r>
            <a:r>
              <a:rPr sz="2800" spc="9" dirty="0" smtClean="0">
                <a:latin typeface="Arial"/>
                <a:cs typeface="Arial"/>
              </a:rPr>
              <a:t>k</a:t>
            </a:r>
            <a:r>
              <a:rPr sz="2800" spc="0" dirty="0" smtClean="0">
                <a:latin typeface="Arial"/>
                <a:cs typeface="Arial"/>
              </a:rPr>
              <a:t>i</a:t>
            </a:r>
            <a:r>
              <a:rPr sz="2800" spc="4" dirty="0" smtClean="0">
                <a:latin typeface="Arial"/>
                <a:cs typeface="Arial"/>
              </a:rPr>
              <a:t>n</a:t>
            </a:r>
            <a:r>
              <a:rPr sz="2800" spc="0" dirty="0" smtClean="0">
                <a:latin typeface="Arial"/>
                <a:cs typeface="Arial"/>
              </a:rPr>
              <a:t>g</a:t>
            </a:r>
            <a:r>
              <a:rPr sz="2800" spc="-81" dirty="0" smtClean="0">
                <a:latin typeface="Arial"/>
                <a:cs typeface="Arial"/>
              </a:rPr>
              <a:t> </a:t>
            </a:r>
            <a:r>
              <a:rPr sz="2800" spc="0" dirty="0" smtClean="0">
                <a:latin typeface="Arial"/>
                <a:cs typeface="Arial"/>
              </a:rPr>
              <a:t>with</a:t>
            </a:r>
            <a:r>
              <a:rPr sz="2800" spc="-49" dirty="0" smtClean="0">
                <a:latin typeface="Arial"/>
                <a:cs typeface="Arial"/>
              </a:rPr>
              <a:t> </a:t>
            </a:r>
            <a:r>
              <a:rPr sz="2800" spc="4" dirty="0" smtClean="0">
                <a:latin typeface="Arial"/>
                <a:cs typeface="Arial"/>
              </a:rPr>
              <a:t>c</a:t>
            </a:r>
            <a:r>
              <a:rPr sz="2800" spc="0" dirty="0" smtClean="0">
                <a:latin typeface="Arial"/>
                <a:cs typeface="Arial"/>
              </a:rPr>
              <a:t>h</a:t>
            </a:r>
            <a:r>
              <a:rPr sz="2800" spc="9" dirty="0" smtClean="0">
                <a:latin typeface="Arial"/>
                <a:cs typeface="Arial"/>
              </a:rPr>
              <a:t>e</a:t>
            </a:r>
            <a:r>
              <a:rPr sz="2800" spc="0" dirty="0" smtClean="0">
                <a:latin typeface="Arial"/>
                <a:cs typeface="Arial"/>
              </a:rPr>
              <a:t>mic</a:t>
            </a:r>
            <a:r>
              <a:rPr sz="2800" spc="9" dirty="0" smtClean="0">
                <a:latin typeface="Arial"/>
                <a:cs typeface="Arial"/>
              </a:rPr>
              <a:t>a</a:t>
            </a:r>
            <a:r>
              <a:rPr sz="2800" spc="0" dirty="0" smtClean="0">
                <a:latin typeface="Arial"/>
                <a:cs typeface="Arial"/>
              </a:rPr>
              <a:t>l</a:t>
            </a:r>
            <a:r>
              <a:rPr sz="2800" spc="4" dirty="0" smtClean="0">
                <a:latin typeface="Arial"/>
                <a:cs typeface="Arial"/>
              </a:rPr>
              <a:t>s</a:t>
            </a:r>
            <a:r>
              <a:rPr sz="2800" spc="0" dirty="0" smtClean="0">
                <a:latin typeface="Arial"/>
                <a:cs typeface="Arial"/>
              </a:rPr>
              <a:t>,</a:t>
            </a:r>
            <a:r>
              <a:rPr sz="2800" spc="-132" dirty="0" smtClean="0">
                <a:latin typeface="Arial"/>
                <a:cs typeface="Arial"/>
              </a:rPr>
              <a:t> </a:t>
            </a:r>
            <a:r>
              <a:rPr sz="2800" spc="0" dirty="0" smtClean="0">
                <a:latin typeface="Arial"/>
                <a:cs typeface="Arial"/>
              </a:rPr>
              <a:t>f</a:t>
            </a:r>
            <a:r>
              <a:rPr sz="2800" spc="9" dirty="0" smtClean="0">
                <a:latin typeface="Arial"/>
                <a:cs typeface="Arial"/>
              </a:rPr>
              <a:t>l</a:t>
            </a:r>
            <a:r>
              <a:rPr sz="2800" spc="0" dirty="0" smtClean="0">
                <a:latin typeface="Arial"/>
                <a:cs typeface="Arial"/>
              </a:rPr>
              <a:t>am</a:t>
            </a:r>
            <a:r>
              <a:rPr sz="2800" spc="4" dirty="0" smtClean="0">
                <a:latin typeface="Arial"/>
                <a:cs typeface="Arial"/>
              </a:rPr>
              <a:t>e</a:t>
            </a:r>
            <a:r>
              <a:rPr sz="2800" spc="0" dirty="0" smtClean="0">
                <a:latin typeface="Arial"/>
                <a:cs typeface="Arial"/>
              </a:rPr>
              <a:t>s,</a:t>
            </a:r>
            <a:endParaRPr sz="2800">
              <a:latin typeface="Arial"/>
              <a:cs typeface="Arial"/>
            </a:endParaRPr>
          </a:p>
          <a:p>
            <a:pPr marL="12700" marR="2002500" algn="just">
              <a:lnSpc>
                <a:spcPct val="95825"/>
              </a:lnSpc>
              <a:spcBef>
                <a:spcPts val="140"/>
              </a:spcBef>
            </a:pPr>
            <a:r>
              <a:rPr sz="2800" spc="0" dirty="0" smtClean="0">
                <a:latin typeface="Arial"/>
                <a:cs typeface="Arial"/>
              </a:rPr>
              <a:t>or</a:t>
            </a:r>
            <a:r>
              <a:rPr sz="2800" spc="-14" dirty="0" smtClean="0">
                <a:latin typeface="Arial"/>
                <a:cs typeface="Arial"/>
              </a:rPr>
              <a:t> </a:t>
            </a:r>
            <a:r>
              <a:rPr sz="2800" spc="0" dirty="0" smtClean="0">
                <a:latin typeface="Arial"/>
                <a:cs typeface="Arial"/>
              </a:rPr>
              <a:t>he</a:t>
            </a:r>
            <a:r>
              <a:rPr sz="2800" spc="9" dirty="0" smtClean="0">
                <a:latin typeface="Arial"/>
                <a:cs typeface="Arial"/>
              </a:rPr>
              <a:t>a</a:t>
            </a:r>
            <a:r>
              <a:rPr sz="2800" spc="0" dirty="0" smtClean="0">
                <a:latin typeface="Arial"/>
                <a:cs typeface="Arial"/>
              </a:rPr>
              <a:t>ti</a:t>
            </a:r>
            <a:r>
              <a:rPr sz="2800" spc="4" dirty="0" smtClean="0">
                <a:latin typeface="Arial"/>
                <a:cs typeface="Arial"/>
              </a:rPr>
              <a:t>n</a:t>
            </a:r>
            <a:r>
              <a:rPr sz="2800" spc="0" dirty="0" smtClean="0">
                <a:latin typeface="Arial"/>
                <a:cs typeface="Arial"/>
              </a:rPr>
              <a:t>g</a:t>
            </a:r>
            <a:r>
              <a:rPr sz="2800" spc="-91" dirty="0" smtClean="0">
                <a:latin typeface="Arial"/>
                <a:cs typeface="Arial"/>
              </a:rPr>
              <a:t> </a:t>
            </a:r>
            <a:r>
              <a:rPr sz="2800" spc="9" dirty="0" smtClean="0">
                <a:latin typeface="Arial"/>
                <a:cs typeface="Arial"/>
              </a:rPr>
              <a:t>d</a:t>
            </a:r>
            <a:r>
              <a:rPr sz="2800" spc="0" dirty="0" smtClean="0">
                <a:latin typeface="Arial"/>
                <a:cs typeface="Arial"/>
              </a:rPr>
              <a:t>e</a:t>
            </a:r>
            <a:r>
              <a:rPr sz="2800" spc="4" dirty="0" smtClean="0">
                <a:latin typeface="Arial"/>
                <a:cs typeface="Arial"/>
              </a:rPr>
              <a:t>v</a:t>
            </a:r>
            <a:r>
              <a:rPr sz="2800" spc="0" dirty="0" smtClean="0">
                <a:latin typeface="Arial"/>
                <a:cs typeface="Arial"/>
              </a:rPr>
              <a:t>ic</a:t>
            </a:r>
            <a:r>
              <a:rPr sz="2800" spc="9" dirty="0" smtClean="0">
                <a:latin typeface="Arial"/>
                <a:cs typeface="Arial"/>
              </a:rPr>
              <a:t>e</a:t>
            </a:r>
            <a:r>
              <a:rPr sz="2800" spc="0" dirty="0" smtClean="0">
                <a:latin typeface="Arial"/>
                <a:cs typeface="Arial"/>
              </a:rPr>
              <a:t>s.</a:t>
            </a:r>
            <a:endParaRPr sz="2800">
              <a:latin typeface="Arial"/>
              <a:cs typeface="Arial"/>
            </a:endParaRPr>
          </a:p>
          <a:p>
            <a:pPr marL="12700" marR="154764" algn="just">
              <a:lnSpc>
                <a:spcPct val="100041"/>
              </a:lnSpc>
              <a:spcBef>
                <a:spcPts val="814"/>
              </a:spcBef>
            </a:pPr>
            <a:r>
              <a:rPr sz="2800" spc="4" dirty="0" smtClean="0">
                <a:latin typeface="Arial"/>
                <a:cs typeface="Arial"/>
              </a:rPr>
              <a:t>I</a:t>
            </a:r>
            <a:r>
              <a:rPr sz="2800" spc="0" dirty="0" smtClean="0">
                <a:latin typeface="Arial"/>
                <a:cs typeface="Arial"/>
              </a:rPr>
              <a:t>f</a:t>
            </a:r>
            <a:r>
              <a:rPr sz="2800" spc="-15" dirty="0" smtClean="0">
                <a:latin typeface="Arial"/>
                <a:cs typeface="Arial"/>
              </a:rPr>
              <a:t> </a:t>
            </a:r>
            <a:r>
              <a:rPr sz="2800" spc="0" dirty="0" smtClean="0">
                <a:latin typeface="Arial"/>
                <a:cs typeface="Arial"/>
              </a:rPr>
              <a:t>a</a:t>
            </a:r>
            <a:r>
              <a:rPr sz="2800" spc="-15" dirty="0" smtClean="0">
                <a:latin typeface="Arial"/>
                <a:cs typeface="Arial"/>
              </a:rPr>
              <a:t> </a:t>
            </a:r>
            <a:r>
              <a:rPr sz="2800" spc="4" dirty="0" smtClean="0">
                <a:latin typeface="Arial"/>
                <a:cs typeface="Arial"/>
              </a:rPr>
              <a:t>c</a:t>
            </a:r>
            <a:r>
              <a:rPr sz="2800" spc="0" dirty="0" smtClean="0">
                <a:latin typeface="Arial"/>
                <a:cs typeface="Arial"/>
              </a:rPr>
              <a:t>h</a:t>
            </a:r>
            <a:r>
              <a:rPr sz="2800" spc="14" dirty="0" smtClean="0">
                <a:latin typeface="Arial"/>
                <a:cs typeface="Arial"/>
              </a:rPr>
              <a:t>e</a:t>
            </a:r>
            <a:r>
              <a:rPr sz="2800" spc="0" dirty="0" smtClean="0">
                <a:latin typeface="Arial"/>
                <a:cs typeface="Arial"/>
              </a:rPr>
              <a:t>mi</a:t>
            </a:r>
            <a:r>
              <a:rPr sz="2800" spc="9" dirty="0" smtClean="0">
                <a:latin typeface="Arial"/>
                <a:cs typeface="Arial"/>
              </a:rPr>
              <a:t>c</a:t>
            </a:r>
            <a:r>
              <a:rPr sz="2800" spc="0" dirty="0" smtClean="0">
                <a:latin typeface="Arial"/>
                <a:cs typeface="Arial"/>
              </a:rPr>
              <a:t>al</a:t>
            </a:r>
            <a:r>
              <a:rPr sz="2800" spc="-110" dirty="0" smtClean="0">
                <a:latin typeface="Arial"/>
                <a:cs typeface="Arial"/>
              </a:rPr>
              <a:t> </a:t>
            </a:r>
            <a:r>
              <a:rPr sz="2800" spc="9" dirty="0" smtClean="0">
                <a:latin typeface="Arial"/>
                <a:cs typeface="Arial"/>
              </a:rPr>
              <a:t>g</a:t>
            </a:r>
            <a:r>
              <a:rPr sz="2800" spc="0" dirty="0" smtClean="0">
                <a:latin typeface="Arial"/>
                <a:cs typeface="Arial"/>
              </a:rPr>
              <a:t>e</a:t>
            </a:r>
            <a:r>
              <a:rPr sz="2800" spc="9" dirty="0" smtClean="0">
                <a:latin typeface="Arial"/>
                <a:cs typeface="Arial"/>
              </a:rPr>
              <a:t>t</a:t>
            </a:r>
            <a:r>
              <a:rPr sz="2800" spc="0" dirty="0" smtClean="0">
                <a:latin typeface="Arial"/>
                <a:cs typeface="Arial"/>
              </a:rPr>
              <a:t>s</a:t>
            </a:r>
            <a:r>
              <a:rPr sz="2800" spc="-52" dirty="0" smtClean="0">
                <a:latin typeface="Arial"/>
                <a:cs typeface="Arial"/>
              </a:rPr>
              <a:t> </a:t>
            </a:r>
            <a:r>
              <a:rPr sz="2800" spc="0" dirty="0" smtClean="0">
                <a:latin typeface="Arial"/>
                <a:cs typeface="Arial"/>
              </a:rPr>
              <a:t>in</a:t>
            </a:r>
            <a:r>
              <a:rPr sz="2800" spc="-21" dirty="0" smtClean="0">
                <a:latin typeface="Arial"/>
                <a:cs typeface="Arial"/>
              </a:rPr>
              <a:t> </a:t>
            </a:r>
            <a:r>
              <a:rPr sz="2800" spc="9" dirty="0" smtClean="0">
                <a:latin typeface="Arial"/>
                <a:cs typeface="Arial"/>
              </a:rPr>
              <a:t>y</a:t>
            </a:r>
            <a:r>
              <a:rPr sz="2800" spc="0" dirty="0" smtClean="0">
                <a:latin typeface="Arial"/>
                <a:cs typeface="Arial"/>
              </a:rPr>
              <a:t>o</a:t>
            </a:r>
            <a:r>
              <a:rPr sz="2800" spc="14" dirty="0" smtClean="0">
                <a:latin typeface="Arial"/>
                <a:cs typeface="Arial"/>
              </a:rPr>
              <a:t>u</a:t>
            </a:r>
            <a:r>
              <a:rPr sz="2800" spc="0" dirty="0" smtClean="0">
                <a:latin typeface="Arial"/>
                <a:cs typeface="Arial"/>
              </a:rPr>
              <a:t>r</a:t>
            </a:r>
            <a:r>
              <a:rPr sz="2800" spc="-54" dirty="0" smtClean="0">
                <a:latin typeface="Arial"/>
                <a:cs typeface="Arial"/>
              </a:rPr>
              <a:t> </a:t>
            </a:r>
            <a:r>
              <a:rPr sz="2800" spc="14" dirty="0" smtClean="0">
                <a:latin typeface="Arial"/>
                <a:cs typeface="Arial"/>
              </a:rPr>
              <a:t>e</a:t>
            </a:r>
            <a:r>
              <a:rPr sz="2800" spc="4" dirty="0" smtClean="0">
                <a:latin typeface="Arial"/>
                <a:cs typeface="Arial"/>
              </a:rPr>
              <a:t>y</a:t>
            </a:r>
            <a:r>
              <a:rPr sz="2800" spc="0" dirty="0" smtClean="0">
                <a:latin typeface="Arial"/>
                <a:cs typeface="Arial"/>
              </a:rPr>
              <a:t>e, n</a:t>
            </a:r>
            <a:r>
              <a:rPr sz="2800" spc="9" dirty="0" smtClean="0">
                <a:latin typeface="Arial"/>
                <a:cs typeface="Arial"/>
              </a:rPr>
              <a:t>o</a:t>
            </a:r>
            <a:r>
              <a:rPr sz="2800" spc="0" dirty="0" smtClean="0">
                <a:latin typeface="Arial"/>
                <a:cs typeface="Arial"/>
              </a:rPr>
              <a:t>ti</a:t>
            </a:r>
            <a:r>
              <a:rPr sz="2800" spc="4" dirty="0" smtClean="0">
                <a:latin typeface="Arial"/>
                <a:cs typeface="Arial"/>
              </a:rPr>
              <a:t>f</a:t>
            </a:r>
            <a:r>
              <a:rPr sz="2800" spc="0" dirty="0" smtClean="0">
                <a:latin typeface="Arial"/>
                <a:cs typeface="Arial"/>
              </a:rPr>
              <a:t>y</a:t>
            </a:r>
            <a:r>
              <a:rPr sz="2800" spc="-66" dirty="0" smtClean="0">
                <a:latin typeface="Arial"/>
                <a:cs typeface="Arial"/>
              </a:rPr>
              <a:t> </a:t>
            </a:r>
            <a:r>
              <a:rPr sz="2800" spc="0" dirty="0" smtClean="0">
                <a:latin typeface="Arial"/>
                <a:cs typeface="Arial"/>
              </a:rPr>
              <a:t>the</a:t>
            </a:r>
            <a:r>
              <a:rPr sz="2800" spc="-38" dirty="0" smtClean="0">
                <a:latin typeface="Arial"/>
                <a:cs typeface="Arial"/>
              </a:rPr>
              <a:t> </a:t>
            </a:r>
            <a:r>
              <a:rPr sz="2800" spc="0" dirty="0" smtClean="0">
                <a:latin typeface="Arial"/>
                <a:cs typeface="Arial"/>
              </a:rPr>
              <a:t>te</a:t>
            </a:r>
            <a:r>
              <a:rPr sz="2800" spc="9" dirty="0" smtClean="0">
                <a:latin typeface="Arial"/>
                <a:cs typeface="Arial"/>
              </a:rPr>
              <a:t>a</a:t>
            </a:r>
            <a:r>
              <a:rPr sz="2800" spc="0" dirty="0" smtClean="0">
                <a:latin typeface="Arial"/>
                <a:cs typeface="Arial"/>
              </a:rPr>
              <a:t>c</a:t>
            </a:r>
            <a:r>
              <a:rPr sz="2800" spc="9" dirty="0" smtClean="0">
                <a:latin typeface="Arial"/>
                <a:cs typeface="Arial"/>
              </a:rPr>
              <a:t>h</a:t>
            </a:r>
            <a:r>
              <a:rPr sz="2800" spc="0" dirty="0" smtClean="0">
                <a:latin typeface="Arial"/>
                <a:cs typeface="Arial"/>
              </a:rPr>
              <a:t>er</a:t>
            </a:r>
            <a:r>
              <a:rPr sz="2800" spc="-93" dirty="0" smtClean="0">
                <a:latin typeface="Arial"/>
                <a:cs typeface="Arial"/>
              </a:rPr>
              <a:t> </a:t>
            </a:r>
            <a:r>
              <a:rPr sz="2800" spc="0" dirty="0" smtClean="0">
                <a:latin typeface="Arial"/>
                <a:cs typeface="Arial"/>
              </a:rPr>
              <a:t>a</a:t>
            </a:r>
            <a:r>
              <a:rPr sz="2800" spc="9" dirty="0" smtClean="0">
                <a:latin typeface="Arial"/>
                <a:cs typeface="Arial"/>
              </a:rPr>
              <a:t>n</a:t>
            </a:r>
            <a:r>
              <a:rPr sz="2800" spc="0" dirty="0" smtClean="0">
                <a:latin typeface="Arial"/>
                <a:cs typeface="Arial"/>
              </a:rPr>
              <a:t>d</a:t>
            </a:r>
            <a:r>
              <a:rPr sz="2800" spc="-31" dirty="0" smtClean="0">
                <a:latin typeface="Arial"/>
                <a:cs typeface="Arial"/>
              </a:rPr>
              <a:t> </a:t>
            </a:r>
            <a:r>
              <a:rPr sz="2800" spc="0" dirty="0" smtClean="0">
                <a:latin typeface="Arial"/>
                <a:cs typeface="Arial"/>
              </a:rPr>
              <a:t>th</a:t>
            </a:r>
            <a:r>
              <a:rPr sz="2800" spc="9" dirty="0" smtClean="0">
                <a:latin typeface="Arial"/>
                <a:cs typeface="Arial"/>
              </a:rPr>
              <a:t>e</a:t>
            </a:r>
            <a:r>
              <a:rPr sz="2800" spc="0" dirty="0" smtClean="0">
                <a:latin typeface="Arial"/>
                <a:cs typeface="Arial"/>
              </a:rPr>
              <a:t>y</a:t>
            </a:r>
            <a:r>
              <a:rPr sz="2800" spc="-52" dirty="0" smtClean="0">
                <a:latin typeface="Arial"/>
                <a:cs typeface="Arial"/>
              </a:rPr>
              <a:t> </a:t>
            </a:r>
            <a:r>
              <a:rPr sz="2800" spc="0" dirty="0" smtClean="0">
                <a:latin typeface="Arial"/>
                <a:cs typeface="Arial"/>
              </a:rPr>
              <a:t>will he</a:t>
            </a:r>
            <a:r>
              <a:rPr sz="2800" spc="9" dirty="0" smtClean="0">
                <a:latin typeface="Arial"/>
                <a:cs typeface="Arial"/>
              </a:rPr>
              <a:t>l</a:t>
            </a:r>
            <a:r>
              <a:rPr sz="2800" spc="0" dirty="0" smtClean="0">
                <a:latin typeface="Arial"/>
                <a:cs typeface="Arial"/>
              </a:rPr>
              <a:t>p</a:t>
            </a:r>
            <a:r>
              <a:rPr sz="2800" spc="-52" dirty="0" smtClean="0">
                <a:latin typeface="Arial"/>
                <a:cs typeface="Arial"/>
              </a:rPr>
              <a:t> </a:t>
            </a:r>
            <a:r>
              <a:rPr sz="2800" spc="9" dirty="0" smtClean="0">
                <a:latin typeface="Arial"/>
                <a:cs typeface="Arial"/>
              </a:rPr>
              <a:t>y</a:t>
            </a:r>
            <a:r>
              <a:rPr sz="2800" spc="0" dirty="0" smtClean="0">
                <a:latin typeface="Arial"/>
                <a:cs typeface="Arial"/>
              </a:rPr>
              <a:t>ou</a:t>
            </a:r>
            <a:r>
              <a:rPr sz="2800" spc="-35" dirty="0" smtClean="0">
                <a:latin typeface="Arial"/>
                <a:cs typeface="Arial"/>
              </a:rPr>
              <a:t> </a:t>
            </a:r>
            <a:r>
              <a:rPr sz="2800" spc="0" dirty="0" smtClean="0">
                <a:latin typeface="Arial"/>
                <a:cs typeface="Arial"/>
              </a:rPr>
              <a:t>fl</a:t>
            </a:r>
            <a:r>
              <a:rPr sz="2800" spc="4" dirty="0" smtClean="0">
                <a:latin typeface="Arial"/>
                <a:cs typeface="Arial"/>
              </a:rPr>
              <a:t>u</a:t>
            </a:r>
            <a:r>
              <a:rPr sz="2800" spc="0" dirty="0" smtClean="0">
                <a:latin typeface="Arial"/>
                <a:cs typeface="Arial"/>
              </a:rPr>
              <a:t>sh</a:t>
            </a:r>
            <a:r>
              <a:rPr sz="2800" spc="-59" dirty="0" smtClean="0">
                <a:latin typeface="Arial"/>
                <a:cs typeface="Arial"/>
              </a:rPr>
              <a:t> </a:t>
            </a:r>
            <a:r>
              <a:rPr sz="2800" spc="0" dirty="0" smtClean="0">
                <a:latin typeface="Arial"/>
                <a:cs typeface="Arial"/>
              </a:rPr>
              <a:t>it</a:t>
            </a:r>
            <a:r>
              <a:rPr sz="2800" spc="10" dirty="0" smtClean="0">
                <a:latin typeface="Arial"/>
                <a:cs typeface="Arial"/>
              </a:rPr>
              <a:t> </a:t>
            </a:r>
            <a:r>
              <a:rPr sz="2800" spc="0" dirty="0" smtClean="0">
                <a:latin typeface="Arial"/>
                <a:cs typeface="Arial"/>
              </a:rPr>
              <a:t>in</a:t>
            </a:r>
            <a:r>
              <a:rPr sz="2800" spc="-21" dirty="0" smtClean="0">
                <a:latin typeface="Arial"/>
                <a:cs typeface="Arial"/>
              </a:rPr>
              <a:t> </a:t>
            </a:r>
            <a:r>
              <a:rPr sz="2800" spc="0" dirty="0" smtClean="0">
                <a:latin typeface="Arial"/>
                <a:cs typeface="Arial"/>
              </a:rPr>
              <a:t>water</a:t>
            </a:r>
            <a:r>
              <a:rPr sz="2800" spc="-53" dirty="0" smtClean="0">
                <a:latin typeface="Arial"/>
                <a:cs typeface="Arial"/>
              </a:rPr>
              <a:t> </a:t>
            </a:r>
            <a:r>
              <a:rPr sz="2800" spc="0" dirty="0" smtClean="0">
                <a:latin typeface="Arial"/>
                <a:cs typeface="Arial"/>
              </a:rPr>
              <a:t>for</a:t>
            </a:r>
            <a:r>
              <a:rPr sz="2800" spc="-32" dirty="0" smtClean="0">
                <a:latin typeface="Arial"/>
                <a:cs typeface="Arial"/>
              </a:rPr>
              <a:t> </a:t>
            </a:r>
            <a:r>
              <a:rPr sz="2800" spc="0" dirty="0" smtClean="0">
                <a:latin typeface="Arial"/>
                <a:cs typeface="Arial"/>
              </a:rPr>
              <a:t>15 min</a:t>
            </a:r>
            <a:r>
              <a:rPr sz="2800" spc="9" dirty="0" smtClean="0">
                <a:latin typeface="Arial"/>
                <a:cs typeface="Arial"/>
              </a:rPr>
              <a:t>u</a:t>
            </a:r>
            <a:r>
              <a:rPr sz="2800" spc="0" dirty="0" smtClean="0">
                <a:latin typeface="Arial"/>
                <a:cs typeface="Arial"/>
              </a:rPr>
              <a:t>te</a:t>
            </a:r>
            <a:r>
              <a:rPr sz="2800" spc="9" dirty="0" smtClean="0">
                <a:latin typeface="Arial"/>
                <a:cs typeface="Arial"/>
              </a:rPr>
              <a:t>s</a:t>
            </a:r>
            <a:r>
              <a:rPr sz="2800" spc="0" dirty="0" smtClean="0">
                <a:latin typeface="Arial"/>
                <a:cs typeface="Arial"/>
              </a:rPr>
              <a:t>.</a:t>
            </a:r>
            <a:endParaRPr sz="2800">
              <a:latin typeface="Arial"/>
              <a:cs typeface="Arial"/>
            </a:endParaRPr>
          </a:p>
        </p:txBody>
      </p:sp>
      <p:sp>
        <p:nvSpPr>
          <p:cNvPr id="16" name="object 16"/>
          <p:cNvSpPr txBox="1"/>
          <p:nvPr/>
        </p:nvSpPr>
        <p:spPr>
          <a:xfrm>
            <a:off x="3508375" y="3740447"/>
            <a:ext cx="251460" cy="452119"/>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7" name="object 17"/>
          <p:cNvSpPr txBox="1"/>
          <p:nvPr/>
        </p:nvSpPr>
        <p:spPr>
          <a:xfrm>
            <a:off x="6015321" y="2081403"/>
            <a:ext cx="104808" cy="152400"/>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5248689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457200" y="1830323"/>
            <a:ext cx="2564892" cy="2680716"/>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2522982" y="682679"/>
            <a:ext cx="1708544"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1" name="object 11"/>
          <p:cNvSpPr txBox="1"/>
          <p:nvPr/>
        </p:nvSpPr>
        <p:spPr>
          <a:xfrm>
            <a:off x="4265056" y="682679"/>
            <a:ext cx="198779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Symbol</a:t>
            </a:r>
            <a:endParaRPr sz="4400">
              <a:latin typeface="Arial"/>
              <a:cs typeface="Arial"/>
            </a:endParaRPr>
          </a:p>
        </p:txBody>
      </p:sp>
      <p:sp>
        <p:nvSpPr>
          <p:cNvPr id="12" name="object 12"/>
          <p:cNvSpPr txBox="1"/>
          <p:nvPr/>
        </p:nvSpPr>
        <p:spPr>
          <a:xfrm>
            <a:off x="6284139" y="682679"/>
            <a:ext cx="433186"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2</a:t>
            </a:r>
            <a:endParaRPr sz="4400">
              <a:latin typeface="Arial"/>
              <a:cs typeface="Arial"/>
            </a:endParaRPr>
          </a:p>
        </p:txBody>
      </p:sp>
      <p:sp>
        <p:nvSpPr>
          <p:cNvPr id="13" name="object 13"/>
          <p:cNvSpPr txBox="1"/>
          <p:nvPr/>
        </p:nvSpPr>
        <p:spPr>
          <a:xfrm>
            <a:off x="4395596" y="1920666"/>
            <a:ext cx="3391608" cy="380492"/>
          </a:xfrm>
          <a:prstGeom prst="rect">
            <a:avLst/>
          </a:prstGeom>
        </p:spPr>
        <p:txBody>
          <a:bodyPr wrap="square" lIns="0" tIns="0" rIns="0" bIns="0" rtlCol="0">
            <a:noAutofit/>
          </a:bodyPr>
          <a:lstStyle/>
          <a:p>
            <a:pPr marL="12700">
              <a:lnSpc>
                <a:spcPts val="2960"/>
              </a:lnSpc>
              <a:spcBef>
                <a:spcPts val="148"/>
              </a:spcBef>
            </a:pPr>
            <a:r>
              <a:rPr sz="2800" b="1" u="heavy" spc="0" dirty="0" smtClean="0">
                <a:latin typeface="Arial"/>
                <a:cs typeface="Arial"/>
              </a:rPr>
              <a:t>Clothing</a:t>
            </a:r>
            <a:r>
              <a:rPr sz="2800" b="1" u="heavy" spc="-106" dirty="0" smtClean="0">
                <a:latin typeface="Arial"/>
                <a:cs typeface="Arial"/>
              </a:rPr>
              <a:t> </a:t>
            </a:r>
            <a:r>
              <a:rPr sz="2800" b="1" u="heavy" spc="0" dirty="0" smtClean="0">
                <a:latin typeface="Arial"/>
                <a:cs typeface="Arial"/>
              </a:rPr>
              <a:t>Pro</a:t>
            </a:r>
            <a:r>
              <a:rPr sz="2800" b="1" u="heavy" spc="4" dirty="0" smtClean="0">
                <a:latin typeface="Arial"/>
                <a:cs typeface="Arial"/>
              </a:rPr>
              <a:t>t</a:t>
            </a:r>
            <a:r>
              <a:rPr sz="2800" b="1" u="heavy" spc="0" dirty="0" smtClean="0">
                <a:latin typeface="Arial"/>
                <a:cs typeface="Arial"/>
              </a:rPr>
              <a:t>e</a:t>
            </a:r>
            <a:r>
              <a:rPr sz="2800" b="1" u="heavy" spc="14" dirty="0" smtClean="0">
                <a:latin typeface="Arial"/>
                <a:cs typeface="Arial"/>
              </a:rPr>
              <a:t>c</a:t>
            </a:r>
            <a:r>
              <a:rPr sz="2800" b="1" u="heavy" spc="0" dirty="0" smtClean="0">
                <a:latin typeface="Arial"/>
                <a:cs typeface="Arial"/>
              </a:rPr>
              <a:t>t</a:t>
            </a:r>
            <a:r>
              <a:rPr sz="2800" b="1" u="heavy" spc="9" dirty="0" smtClean="0">
                <a:latin typeface="Arial"/>
                <a:cs typeface="Arial"/>
              </a:rPr>
              <a:t>i</a:t>
            </a:r>
            <a:r>
              <a:rPr sz="2800" b="1" u="heavy" spc="0" dirty="0" smtClean="0">
                <a:latin typeface="Arial"/>
                <a:cs typeface="Arial"/>
              </a:rPr>
              <a:t>on</a:t>
            </a:r>
            <a:endParaRPr sz="2800">
              <a:latin typeface="Arial"/>
              <a:cs typeface="Arial"/>
            </a:endParaRPr>
          </a:p>
        </p:txBody>
      </p:sp>
      <p:sp>
        <p:nvSpPr>
          <p:cNvPr id="14" name="object 14"/>
          <p:cNvSpPr txBox="1"/>
          <p:nvPr/>
        </p:nvSpPr>
        <p:spPr>
          <a:xfrm>
            <a:off x="3432175" y="2374689"/>
            <a:ext cx="251460" cy="452120"/>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5" name="object 15"/>
          <p:cNvSpPr txBox="1"/>
          <p:nvPr/>
        </p:nvSpPr>
        <p:spPr>
          <a:xfrm>
            <a:off x="3775075" y="2432730"/>
            <a:ext cx="4719278" cy="807212"/>
          </a:xfrm>
          <a:prstGeom prst="rect">
            <a:avLst/>
          </a:prstGeom>
        </p:spPr>
        <p:txBody>
          <a:bodyPr wrap="square" lIns="0" tIns="0" rIns="0" bIns="0" rtlCol="0">
            <a:noAutofit/>
          </a:bodyPr>
          <a:lstStyle/>
          <a:p>
            <a:pPr marL="12700" marR="53263">
              <a:lnSpc>
                <a:spcPts val="2960"/>
              </a:lnSpc>
              <a:spcBef>
                <a:spcPts val="148"/>
              </a:spcBef>
            </a:pPr>
            <a:r>
              <a:rPr sz="2800" spc="0" dirty="0" smtClean="0">
                <a:latin typeface="Arial"/>
                <a:cs typeface="Arial"/>
              </a:rPr>
              <a:t>We</a:t>
            </a:r>
            <a:r>
              <a:rPr sz="2800" spc="9" dirty="0" smtClean="0">
                <a:latin typeface="Arial"/>
                <a:cs typeface="Arial"/>
              </a:rPr>
              <a:t>a</a:t>
            </a:r>
            <a:r>
              <a:rPr sz="2800" spc="0" dirty="0" smtClean="0">
                <a:latin typeface="Arial"/>
                <a:cs typeface="Arial"/>
              </a:rPr>
              <a:t>r</a:t>
            </a:r>
            <a:r>
              <a:rPr sz="2800" spc="-66" dirty="0" smtClean="0">
                <a:latin typeface="Arial"/>
                <a:cs typeface="Arial"/>
              </a:rPr>
              <a:t> </a:t>
            </a:r>
            <a:r>
              <a:rPr sz="2800" spc="0" dirty="0" smtClean="0">
                <a:latin typeface="Arial"/>
                <a:cs typeface="Arial"/>
              </a:rPr>
              <a:t>a</a:t>
            </a:r>
            <a:r>
              <a:rPr sz="2800" spc="-5" dirty="0" smtClean="0">
                <a:latin typeface="Arial"/>
                <a:cs typeface="Arial"/>
              </a:rPr>
              <a:t> </a:t>
            </a:r>
            <a:r>
              <a:rPr sz="2800" spc="0" dirty="0" smtClean="0">
                <a:latin typeface="Arial"/>
                <a:cs typeface="Arial"/>
              </a:rPr>
              <a:t>l</a:t>
            </a:r>
            <a:r>
              <a:rPr sz="2800" spc="9" dirty="0" smtClean="0">
                <a:latin typeface="Arial"/>
                <a:cs typeface="Arial"/>
              </a:rPr>
              <a:t>a</a:t>
            </a:r>
            <a:r>
              <a:rPr sz="2800" spc="0" dirty="0" smtClean="0">
                <a:latin typeface="Arial"/>
                <a:cs typeface="Arial"/>
              </a:rPr>
              <a:t>b</a:t>
            </a:r>
            <a:r>
              <a:rPr sz="2800" spc="9" dirty="0" smtClean="0">
                <a:latin typeface="Arial"/>
                <a:cs typeface="Arial"/>
              </a:rPr>
              <a:t>o</a:t>
            </a:r>
            <a:r>
              <a:rPr sz="2800" spc="0" dirty="0" smtClean="0">
                <a:latin typeface="Arial"/>
                <a:cs typeface="Arial"/>
              </a:rPr>
              <a:t>r</a:t>
            </a:r>
            <a:r>
              <a:rPr sz="2800" spc="9" dirty="0" smtClean="0">
                <a:latin typeface="Arial"/>
                <a:cs typeface="Arial"/>
              </a:rPr>
              <a:t>a</a:t>
            </a:r>
            <a:r>
              <a:rPr sz="2800" spc="0" dirty="0" smtClean="0">
                <a:latin typeface="Arial"/>
                <a:cs typeface="Arial"/>
              </a:rPr>
              <a:t>to</a:t>
            </a:r>
            <a:r>
              <a:rPr sz="2800" spc="9" dirty="0" smtClean="0">
                <a:latin typeface="Arial"/>
                <a:cs typeface="Arial"/>
              </a:rPr>
              <a:t>r</a:t>
            </a:r>
            <a:r>
              <a:rPr sz="2800" spc="0" dirty="0" smtClean="0">
                <a:latin typeface="Arial"/>
                <a:cs typeface="Arial"/>
              </a:rPr>
              <a:t>y</a:t>
            </a:r>
            <a:r>
              <a:rPr sz="2800" spc="-124" dirty="0" smtClean="0">
                <a:latin typeface="Arial"/>
                <a:cs typeface="Arial"/>
              </a:rPr>
              <a:t> </a:t>
            </a:r>
            <a:r>
              <a:rPr sz="2800" spc="0" dirty="0" smtClean="0">
                <a:latin typeface="Arial"/>
                <a:cs typeface="Arial"/>
              </a:rPr>
              <a:t>a</a:t>
            </a:r>
            <a:r>
              <a:rPr sz="2800" spc="9" dirty="0" smtClean="0">
                <a:latin typeface="Arial"/>
                <a:cs typeface="Arial"/>
              </a:rPr>
              <a:t>p</a:t>
            </a:r>
            <a:r>
              <a:rPr sz="2800" spc="0" dirty="0" smtClean="0">
                <a:latin typeface="Arial"/>
                <a:cs typeface="Arial"/>
              </a:rPr>
              <a:t>r</a:t>
            </a:r>
            <a:r>
              <a:rPr sz="2800" spc="9" dirty="0" smtClean="0">
                <a:latin typeface="Arial"/>
                <a:cs typeface="Arial"/>
              </a:rPr>
              <a:t>o</a:t>
            </a:r>
            <a:r>
              <a:rPr sz="2800" spc="0" dirty="0" smtClean="0">
                <a:latin typeface="Arial"/>
                <a:cs typeface="Arial"/>
              </a:rPr>
              <a:t>n</a:t>
            </a:r>
            <a:r>
              <a:rPr sz="2800" spc="-71" dirty="0" smtClean="0">
                <a:latin typeface="Arial"/>
                <a:cs typeface="Arial"/>
              </a:rPr>
              <a:t> </a:t>
            </a:r>
            <a:r>
              <a:rPr sz="2800" spc="9" dirty="0" smtClean="0">
                <a:latin typeface="Arial"/>
                <a:cs typeface="Arial"/>
              </a:rPr>
              <a:t>t</a:t>
            </a:r>
            <a:r>
              <a:rPr sz="2800" spc="0" dirty="0" smtClean="0">
                <a:latin typeface="Arial"/>
                <a:cs typeface="Arial"/>
              </a:rPr>
              <a:t>o</a:t>
            </a:r>
            <a:endParaRPr sz="2800">
              <a:latin typeface="Arial"/>
              <a:cs typeface="Arial"/>
            </a:endParaRPr>
          </a:p>
          <a:p>
            <a:pPr marL="12700">
              <a:lnSpc>
                <a:spcPct val="95825"/>
              </a:lnSpc>
            </a:pPr>
            <a:r>
              <a:rPr sz="2800" spc="0" dirty="0" smtClean="0">
                <a:latin typeface="Arial"/>
                <a:cs typeface="Arial"/>
              </a:rPr>
              <a:t>p</a:t>
            </a:r>
            <a:r>
              <a:rPr sz="2800" spc="9" dirty="0" smtClean="0">
                <a:latin typeface="Arial"/>
                <a:cs typeface="Arial"/>
              </a:rPr>
              <a:t>r</a:t>
            </a:r>
            <a:r>
              <a:rPr sz="2800" spc="0" dirty="0" smtClean="0">
                <a:latin typeface="Arial"/>
                <a:cs typeface="Arial"/>
              </a:rPr>
              <a:t>ot</a:t>
            </a:r>
            <a:r>
              <a:rPr sz="2800" spc="9" dirty="0" smtClean="0">
                <a:latin typeface="Arial"/>
                <a:cs typeface="Arial"/>
              </a:rPr>
              <a:t>e</a:t>
            </a:r>
            <a:r>
              <a:rPr sz="2800" spc="0" dirty="0" smtClean="0">
                <a:latin typeface="Arial"/>
                <a:cs typeface="Arial"/>
              </a:rPr>
              <a:t>ct</a:t>
            </a:r>
            <a:r>
              <a:rPr sz="2800" spc="-85" dirty="0" smtClean="0">
                <a:latin typeface="Arial"/>
                <a:cs typeface="Arial"/>
              </a:rPr>
              <a:t> </a:t>
            </a:r>
            <a:r>
              <a:rPr sz="2800" spc="0" dirty="0" smtClean="0">
                <a:latin typeface="Arial"/>
                <a:cs typeface="Arial"/>
              </a:rPr>
              <a:t>y</a:t>
            </a:r>
            <a:r>
              <a:rPr sz="2800" spc="9" dirty="0" smtClean="0">
                <a:latin typeface="Arial"/>
                <a:cs typeface="Arial"/>
              </a:rPr>
              <a:t>o</a:t>
            </a:r>
            <a:r>
              <a:rPr sz="2800" spc="0" dirty="0" smtClean="0">
                <a:latin typeface="Arial"/>
                <a:cs typeface="Arial"/>
              </a:rPr>
              <a:t>ur</a:t>
            </a:r>
            <a:r>
              <a:rPr sz="2800" spc="-54" dirty="0" smtClean="0">
                <a:latin typeface="Arial"/>
                <a:cs typeface="Arial"/>
              </a:rPr>
              <a:t> </a:t>
            </a:r>
            <a:r>
              <a:rPr sz="2800" spc="4" dirty="0" smtClean="0">
                <a:latin typeface="Arial"/>
                <a:cs typeface="Arial"/>
              </a:rPr>
              <a:t>s</a:t>
            </a:r>
            <a:r>
              <a:rPr sz="2800" spc="0" dirty="0" smtClean="0">
                <a:latin typeface="Arial"/>
                <a:cs typeface="Arial"/>
              </a:rPr>
              <a:t>k</a:t>
            </a:r>
            <a:r>
              <a:rPr sz="2800" spc="4" dirty="0" smtClean="0">
                <a:latin typeface="Arial"/>
                <a:cs typeface="Arial"/>
              </a:rPr>
              <a:t>i</a:t>
            </a:r>
            <a:r>
              <a:rPr sz="2800" spc="0" dirty="0" smtClean="0">
                <a:latin typeface="Arial"/>
                <a:cs typeface="Arial"/>
              </a:rPr>
              <a:t>n</a:t>
            </a:r>
            <a:r>
              <a:rPr sz="2800" spc="-49" dirty="0" smtClean="0">
                <a:latin typeface="Arial"/>
                <a:cs typeface="Arial"/>
              </a:rPr>
              <a:t> </a:t>
            </a:r>
            <a:r>
              <a:rPr sz="2800" spc="0" dirty="0" smtClean="0">
                <a:latin typeface="Arial"/>
                <a:cs typeface="Arial"/>
              </a:rPr>
              <a:t>and</a:t>
            </a:r>
            <a:r>
              <a:rPr sz="2800" spc="-46" dirty="0" smtClean="0">
                <a:latin typeface="Arial"/>
                <a:cs typeface="Arial"/>
              </a:rPr>
              <a:t> </a:t>
            </a:r>
            <a:r>
              <a:rPr sz="2800" spc="4" dirty="0" smtClean="0">
                <a:latin typeface="Arial"/>
                <a:cs typeface="Arial"/>
              </a:rPr>
              <a:t>c</a:t>
            </a:r>
            <a:r>
              <a:rPr sz="2800" spc="0" dirty="0" smtClean="0">
                <a:latin typeface="Arial"/>
                <a:cs typeface="Arial"/>
              </a:rPr>
              <a:t>l</a:t>
            </a:r>
            <a:r>
              <a:rPr sz="2800" spc="4" dirty="0" smtClean="0">
                <a:latin typeface="Arial"/>
                <a:cs typeface="Arial"/>
              </a:rPr>
              <a:t>o</a:t>
            </a:r>
            <a:r>
              <a:rPr sz="2800" spc="0" dirty="0" smtClean="0">
                <a:latin typeface="Arial"/>
                <a:cs typeface="Arial"/>
              </a:rPr>
              <a:t>th</a:t>
            </a:r>
            <a:r>
              <a:rPr sz="2800" spc="9" dirty="0" smtClean="0">
                <a:latin typeface="Arial"/>
                <a:cs typeface="Arial"/>
              </a:rPr>
              <a:t>e</a:t>
            </a:r>
            <a:r>
              <a:rPr sz="2800" spc="0" dirty="0" smtClean="0">
                <a:latin typeface="Arial"/>
                <a:cs typeface="Arial"/>
              </a:rPr>
              <a:t>s.</a:t>
            </a:r>
            <a:endParaRPr sz="2800">
              <a:latin typeface="Arial"/>
              <a:cs typeface="Arial"/>
            </a:endParaRPr>
          </a:p>
        </p:txBody>
      </p:sp>
      <p:sp>
        <p:nvSpPr>
          <p:cNvPr id="16" name="object 16"/>
          <p:cNvSpPr txBox="1"/>
          <p:nvPr/>
        </p:nvSpPr>
        <p:spPr>
          <a:xfrm>
            <a:off x="5848194" y="2081403"/>
            <a:ext cx="100865" cy="152400"/>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12040649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533400" y="1973579"/>
            <a:ext cx="2564892" cy="2487168"/>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2522982" y="682679"/>
            <a:ext cx="1708544"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1" name="object 11"/>
          <p:cNvSpPr txBox="1"/>
          <p:nvPr/>
        </p:nvSpPr>
        <p:spPr>
          <a:xfrm>
            <a:off x="4265056" y="682679"/>
            <a:ext cx="198779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Symbol</a:t>
            </a:r>
            <a:endParaRPr sz="4400">
              <a:latin typeface="Arial"/>
              <a:cs typeface="Arial"/>
            </a:endParaRPr>
          </a:p>
        </p:txBody>
      </p:sp>
      <p:sp>
        <p:nvSpPr>
          <p:cNvPr id="12" name="object 12"/>
          <p:cNvSpPr txBox="1"/>
          <p:nvPr/>
        </p:nvSpPr>
        <p:spPr>
          <a:xfrm>
            <a:off x="6284139" y="682679"/>
            <a:ext cx="433186"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3</a:t>
            </a:r>
            <a:endParaRPr sz="4400">
              <a:latin typeface="Arial"/>
              <a:cs typeface="Arial"/>
            </a:endParaRPr>
          </a:p>
        </p:txBody>
      </p:sp>
      <p:sp>
        <p:nvSpPr>
          <p:cNvPr id="13" name="object 13"/>
          <p:cNvSpPr txBox="1"/>
          <p:nvPr/>
        </p:nvSpPr>
        <p:spPr>
          <a:xfrm>
            <a:off x="4855845" y="1920666"/>
            <a:ext cx="2697227" cy="380492"/>
          </a:xfrm>
          <a:prstGeom prst="rect">
            <a:avLst/>
          </a:prstGeom>
        </p:spPr>
        <p:txBody>
          <a:bodyPr wrap="square" lIns="0" tIns="0" rIns="0" bIns="0" rtlCol="0">
            <a:noAutofit/>
          </a:bodyPr>
          <a:lstStyle/>
          <a:p>
            <a:pPr marL="12700">
              <a:lnSpc>
                <a:spcPts val="2960"/>
              </a:lnSpc>
              <a:spcBef>
                <a:spcPts val="148"/>
              </a:spcBef>
            </a:pPr>
            <a:r>
              <a:rPr sz="2800" b="1" u="heavy" spc="0" dirty="0" smtClean="0">
                <a:latin typeface="Arial"/>
                <a:cs typeface="Arial"/>
              </a:rPr>
              <a:t>Skin</a:t>
            </a:r>
            <a:r>
              <a:rPr sz="2800" b="1" u="heavy" spc="-66" dirty="0" smtClean="0">
                <a:latin typeface="Arial"/>
                <a:cs typeface="Arial"/>
              </a:rPr>
              <a:t> </a:t>
            </a:r>
            <a:r>
              <a:rPr sz="2800" b="1" u="heavy" spc="0" dirty="0" smtClean="0">
                <a:latin typeface="Arial"/>
                <a:cs typeface="Arial"/>
              </a:rPr>
              <a:t>Prote</a:t>
            </a:r>
            <a:r>
              <a:rPr sz="2800" b="1" u="heavy" spc="9" dirty="0" smtClean="0">
                <a:latin typeface="Arial"/>
                <a:cs typeface="Arial"/>
              </a:rPr>
              <a:t>c</a:t>
            </a:r>
            <a:r>
              <a:rPr sz="2800" b="1" u="heavy" spc="0" dirty="0" smtClean="0">
                <a:latin typeface="Arial"/>
                <a:cs typeface="Arial"/>
              </a:rPr>
              <a:t>tion</a:t>
            </a:r>
            <a:endParaRPr sz="2800">
              <a:latin typeface="Arial"/>
              <a:cs typeface="Arial"/>
            </a:endParaRPr>
          </a:p>
        </p:txBody>
      </p:sp>
      <p:sp>
        <p:nvSpPr>
          <p:cNvPr id="14" name="object 14"/>
          <p:cNvSpPr txBox="1"/>
          <p:nvPr/>
        </p:nvSpPr>
        <p:spPr>
          <a:xfrm>
            <a:off x="3432175" y="2502705"/>
            <a:ext cx="251460" cy="452120"/>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5" name="object 15"/>
          <p:cNvSpPr txBox="1"/>
          <p:nvPr/>
        </p:nvSpPr>
        <p:spPr>
          <a:xfrm>
            <a:off x="3874134" y="2560746"/>
            <a:ext cx="3869542" cy="380492"/>
          </a:xfrm>
          <a:prstGeom prst="rect">
            <a:avLst/>
          </a:prstGeom>
        </p:spPr>
        <p:txBody>
          <a:bodyPr wrap="square" lIns="0" tIns="0" rIns="0" bIns="0" rtlCol="0">
            <a:noAutofit/>
          </a:bodyPr>
          <a:lstStyle/>
          <a:p>
            <a:pPr marL="12700">
              <a:lnSpc>
                <a:spcPts val="2960"/>
              </a:lnSpc>
              <a:spcBef>
                <a:spcPts val="148"/>
              </a:spcBef>
            </a:pPr>
            <a:r>
              <a:rPr sz="2800" spc="0" dirty="0" smtClean="0">
                <a:latin typeface="Arial"/>
                <a:cs typeface="Arial"/>
              </a:rPr>
              <a:t>We</a:t>
            </a:r>
            <a:r>
              <a:rPr sz="2800" spc="9" dirty="0" smtClean="0">
                <a:latin typeface="Arial"/>
                <a:cs typeface="Arial"/>
              </a:rPr>
              <a:t>a</a:t>
            </a:r>
            <a:r>
              <a:rPr sz="2800" spc="0" dirty="0" smtClean="0">
                <a:latin typeface="Arial"/>
                <a:cs typeface="Arial"/>
              </a:rPr>
              <a:t>r</a:t>
            </a:r>
            <a:r>
              <a:rPr sz="2800" spc="-66" dirty="0" smtClean="0">
                <a:latin typeface="Arial"/>
                <a:cs typeface="Arial"/>
              </a:rPr>
              <a:t> </a:t>
            </a:r>
            <a:r>
              <a:rPr sz="2800" spc="0" dirty="0" smtClean="0">
                <a:latin typeface="Arial"/>
                <a:cs typeface="Arial"/>
              </a:rPr>
              <a:t>di</a:t>
            </a:r>
            <a:r>
              <a:rPr sz="2800" spc="9" dirty="0" smtClean="0">
                <a:latin typeface="Arial"/>
                <a:cs typeface="Arial"/>
              </a:rPr>
              <a:t>s</a:t>
            </a:r>
            <a:r>
              <a:rPr sz="2800" spc="0" dirty="0" smtClean="0">
                <a:latin typeface="Arial"/>
                <a:cs typeface="Arial"/>
              </a:rPr>
              <a:t>p</a:t>
            </a:r>
            <a:r>
              <a:rPr sz="2800" spc="9" dirty="0" smtClean="0">
                <a:latin typeface="Arial"/>
                <a:cs typeface="Arial"/>
              </a:rPr>
              <a:t>o</a:t>
            </a:r>
            <a:r>
              <a:rPr sz="2800" spc="0" dirty="0" smtClean="0">
                <a:latin typeface="Arial"/>
                <a:cs typeface="Arial"/>
              </a:rPr>
              <a:t>s</a:t>
            </a:r>
            <a:r>
              <a:rPr sz="2800" spc="9" dirty="0" smtClean="0">
                <a:latin typeface="Arial"/>
                <a:cs typeface="Arial"/>
              </a:rPr>
              <a:t>a</a:t>
            </a:r>
            <a:r>
              <a:rPr sz="2800" spc="0" dirty="0" smtClean="0">
                <a:latin typeface="Arial"/>
                <a:cs typeface="Arial"/>
              </a:rPr>
              <a:t>b</a:t>
            </a:r>
            <a:r>
              <a:rPr sz="2800" spc="4" dirty="0" smtClean="0">
                <a:latin typeface="Arial"/>
                <a:cs typeface="Arial"/>
              </a:rPr>
              <a:t>l</a:t>
            </a:r>
            <a:r>
              <a:rPr sz="2800" spc="0" dirty="0" smtClean="0">
                <a:latin typeface="Arial"/>
                <a:cs typeface="Arial"/>
              </a:rPr>
              <a:t>e</a:t>
            </a:r>
            <a:r>
              <a:rPr sz="2800" spc="-118" dirty="0" smtClean="0">
                <a:latin typeface="Arial"/>
                <a:cs typeface="Arial"/>
              </a:rPr>
              <a:t> </a:t>
            </a:r>
            <a:r>
              <a:rPr sz="2800" spc="0" dirty="0" smtClean="0">
                <a:latin typeface="Arial"/>
                <a:cs typeface="Arial"/>
              </a:rPr>
              <a:t>g</a:t>
            </a:r>
            <a:r>
              <a:rPr sz="2800" spc="4" dirty="0" smtClean="0">
                <a:latin typeface="Arial"/>
                <a:cs typeface="Arial"/>
              </a:rPr>
              <a:t>l</a:t>
            </a:r>
            <a:r>
              <a:rPr sz="2800" spc="0" dirty="0" smtClean="0">
                <a:latin typeface="Arial"/>
                <a:cs typeface="Arial"/>
              </a:rPr>
              <a:t>o</a:t>
            </a:r>
            <a:r>
              <a:rPr sz="2800" spc="9" dirty="0" smtClean="0">
                <a:latin typeface="Arial"/>
                <a:cs typeface="Arial"/>
              </a:rPr>
              <a:t>v</a:t>
            </a:r>
            <a:r>
              <a:rPr sz="2800" spc="0" dirty="0" smtClean="0">
                <a:latin typeface="Arial"/>
                <a:cs typeface="Arial"/>
              </a:rPr>
              <a:t>es</a:t>
            </a:r>
            <a:endParaRPr sz="2800">
              <a:latin typeface="Arial"/>
              <a:cs typeface="Arial"/>
            </a:endParaRPr>
          </a:p>
        </p:txBody>
      </p:sp>
      <p:sp>
        <p:nvSpPr>
          <p:cNvPr id="16" name="object 16"/>
          <p:cNvSpPr txBox="1"/>
          <p:nvPr/>
        </p:nvSpPr>
        <p:spPr>
          <a:xfrm>
            <a:off x="7751029" y="2560746"/>
            <a:ext cx="387510" cy="380492"/>
          </a:xfrm>
          <a:prstGeom prst="rect">
            <a:avLst/>
          </a:prstGeom>
        </p:spPr>
        <p:txBody>
          <a:bodyPr wrap="square" lIns="0" tIns="0" rIns="0" bIns="0" rtlCol="0">
            <a:noAutofit/>
          </a:bodyPr>
          <a:lstStyle/>
          <a:p>
            <a:pPr marL="12700">
              <a:lnSpc>
                <a:spcPts val="2960"/>
              </a:lnSpc>
              <a:spcBef>
                <a:spcPts val="148"/>
              </a:spcBef>
            </a:pPr>
            <a:r>
              <a:rPr sz="2800" spc="0" dirty="0" smtClean="0">
                <a:latin typeface="Arial"/>
                <a:cs typeface="Arial"/>
              </a:rPr>
              <a:t>to</a:t>
            </a:r>
            <a:endParaRPr sz="2800">
              <a:latin typeface="Arial"/>
              <a:cs typeface="Arial"/>
            </a:endParaRPr>
          </a:p>
        </p:txBody>
      </p:sp>
      <p:sp>
        <p:nvSpPr>
          <p:cNvPr id="17" name="object 17"/>
          <p:cNvSpPr txBox="1"/>
          <p:nvPr/>
        </p:nvSpPr>
        <p:spPr>
          <a:xfrm>
            <a:off x="3775075" y="2987219"/>
            <a:ext cx="5015787" cy="2301613"/>
          </a:xfrm>
          <a:prstGeom prst="rect">
            <a:avLst/>
          </a:prstGeom>
        </p:spPr>
        <p:txBody>
          <a:bodyPr wrap="square" lIns="0" tIns="0" rIns="0" bIns="0" rtlCol="0">
            <a:noAutofit/>
          </a:bodyPr>
          <a:lstStyle/>
          <a:p>
            <a:pPr marL="12700">
              <a:lnSpc>
                <a:spcPts val="2960"/>
              </a:lnSpc>
              <a:spcBef>
                <a:spcPts val="148"/>
              </a:spcBef>
            </a:pPr>
            <a:r>
              <a:rPr sz="2800" spc="0" dirty="0" smtClean="0">
                <a:latin typeface="Arial"/>
                <a:cs typeface="Arial"/>
              </a:rPr>
              <a:t>pr</a:t>
            </a:r>
            <a:r>
              <a:rPr sz="2800" spc="9" dirty="0" smtClean="0">
                <a:latin typeface="Arial"/>
                <a:cs typeface="Arial"/>
              </a:rPr>
              <a:t>o</a:t>
            </a:r>
            <a:r>
              <a:rPr sz="2800" spc="0" dirty="0" smtClean="0">
                <a:latin typeface="Arial"/>
                <a:cs typeface="Arial"/>
              </a:rPr>
              <a:t>te</a:t>
            </a:r>
            <a:r>
              <a:rPr sz="2800" spc="9" dirty="0" smtClean="0">
                <a:latin typeface="Arial"/>
                <a:cs typeface="Arial"/>
              </a:rPr>
              <a:t>c</a:t>
            </a:r>
            <a:r>
              <a:rPr sz="2800" spc="0" dirty="0" smtClean="0">
                <a:latin typeface="Arial"/>
                <a:cs typeface="Arial"/>
              </a:rPr>
              <a:t>t</a:t>
            </a:r>
            <a:r>
              <a:rPr sz="2800" spc="-85" dirty="0" smtClean="0">
                <a:latin typeface="Arial"/>
                <a:cs typeface="Arial"/>
              </a:rPr>
              <a:t> </a:t>
            </a:r>
            <a:r>
              <a:rPr sz="2800" spc="0" dirty="0" smtClean="0">
                <a:latin typeface="Arial"/>
                <a:cs typeface="Arial"/>
              </a:rPr>
              <a:t>you</a:t>
            </a:r>
            <a:r>
              <a:rPr sz="2800" spc="4" dirty="0" smtClean="0">
                <a:latin typeface="Arial"/>
                <a:cs typeface="Arial"/>
              </a:rPr>
              <a:t>r</a:t>
            </a:r>
            <a:r>
              <a:rPr sz="2800" spc="0" dirty="0" smtClean="0">
                <a:latin typeface="Arial"/>
                <a:cs typeface="Arial"/>
              </a:rPr>
              <a:t>s</a:t>
            </a:r>
            <a:r>
              <a:rPr sz="2800" spc="4" dirty="0" smtClean="0">
                <a:latin typeface="Arial"/>
                <a:cs typeface="Arial"/>
              </a:rPr>
              <a:t>e</a:t>
            </a:r>
            <a:r>
              <a:rPr sz="2800" spc="0" dirty="0" smtClean="0">
                <a:latin typeface="Arial"/>
                <a:cs typeface="Arial"/>
              </a:rPr>
              <a:t>lf</a:t>
            </a:r>
            <a:r>
              <a:rPr sz="2800" spc="-97" dirty="0" smtClean="0">
                <a:latin typeface="Arial"/>
                <a:cs typeface="Arial"/>
              </a:rPr>
              <a:t> </a:t>
            </a:r>
            <a:r>
              <a:rPr sz="2800" spc="4" dirty="0" smtClean="0">
                <a:latin typeface="Arial"/>
                <a:cs typeface="Arial"/>
              </a:rPr>
              <a:t>f</a:t>
            </a:r>
            <a:r>
              <a:rPr sz="2800" spc="0" dirty="0" smtClean="0">
                <a:latin typeface="Arial"/>
                <a:cs typeface="Arial"/>
              </a:rPr>
              <a:t>rom</a:t>
            </a:r>
            <a:r>
              <a:rPr sz="2800" spc="-55" dirty="0" smtClean="0">
                <a:latin typeface="Arial"/>
                <a:cs typeface="Arial"/>
              </a:rPr>
              <a:t> </a:t>
            </a:r>
            <a:r>
              <a:rPr sz="2800" spc="9" dirty="0" smtClean="0">
                <a:latin typeface="Arial"/>
                <a:cs typeface="Arial"/>
              </a:rPr>
              <a:t>c</a:t>
            </a:r>
            <a:r>
              <a:rPr sz="2800" spc="0" dirty="0" smtClean="0">
                <a:latin typeface="Arial"/>
                <a:cs typeface="Arial"/>
              </a:rPr>
              <a:t>hemi</a:t>
            </a:r>
            <a:r>
              <a:rPr sz="2800" spc="9" dirty="0" smtClean="0">
                <a:latin typeface="Arial"/>
                <a:cs typeface="Arial"/>
              </a:rPr>
              <a:t>c</a:t>
            </a:r>
            <a:r>
              <a:rPr sz="2800" spc="0" dirty="0" smtClean="0">
                <a:latin typeface="Arial"/>
                <a:cs typeface="Arial"/>
              </a:rPr>
              <a:t>als</a:t>
            </a:r>
            <a:endParaRPr sz="2800">
              <a:latin typeface="Arial"/>
              <a:cs typeface="Arial"/>
            </a:endParaRPr>
          </a:p>
          <a:p>
            <a:pPr marL="12700" marR="735060">
              <a:lnSpc>
                <a:spcPct val="100041"/>
              </a:lnSpc>
            </a:pPr>
            <a:r>
              <a:rPr sz="2800" spc="0" dirty="0" smtClean="0">
                <a:latin typeface="Arial"/>
                <a:cs typeface="Arial"/>
              </a:rPr>
              <a:t>or</a:t>
            </a:r>
            <a:r>
              <a:rPr sz="2800" spc="-24" dirty="0" smtClean="0">
                <a:latin typeface="Arial"/>
                <a:cs typeface="Arial"/>
              </a:rPr>
              <a:t> </a:t>
            </a:r>
            <a:r>
              <a:rPr sz="2800" spc="0" dirty="0" smtClean="0">
                <a:latin typeface="Arial"/>
                <a:cs typeface="Arial"/>
              </a:rPr>
              <a:t>o</a:t>
            </a:r>
            <a:r>
              <a:rPr sz="2800" spc="9" dirty="0" smtClean="0">
                <a:latin typeface="Arial"/>
                <a:cs typeface="Arial"/>
              </a:rPr>
              <a:t>r</a:t>
            </a:r>
            <a:r>
              <a:rPr sz="2800" spc="0" dirty="0" smtClean="0">
                <a:latin typeface="Arial"/>
                <a:cs typeface="Arial"/>
              </a:rPr>
              <a:t>g</a:t>
            </a:r>
            <a:r>
              <a:rPr sz="2800" spc="9" dirty="0" smtClean="0">
                <a:latin typeface="Arial"/>
                <a:cs typeface="Arial"/>
              </a:rPr>
              <a:t>a</a:t>
            </a:r>
            <a:r>
              <a:rPr sz="2800" spc="0" dirty="0" smtClean="0">
                <a:latin typeface="Arial"/>
                <a:cs typeface="Arial"/>
              </a:rPr>
              <a:t>n</a:t>
            </a:r>
            <a:r>
              <a:rPr sz="2800" spc="4" dirty="0" smtClean="0">
                <a:latin typeface="Arial"/>
                <a:cs typeface="Arial"/>
              </a:rPr>
              <a:t>i</a:t>
            </a:r>
            <a:r>
              <a:rPr sz="2800" spc="0" dirty="0" smtClean="0">
                <a:latin typeface="Arial"/>
                <a:cs typeface="Arial"/>
              </a:rPr>
              <a:t>sms</a:t>
            </a:r>
            <a:r>
              <a:rPr sz="2800" spc="-109" dirty="0" smtClean="0">
                <a:latin typeface="Arial"/>
                <a:cs typeface="Arial"/>
              </a:rPr>
              <a:t> </a:t>
            </a:r>
            <a:r>
              <a:rPr sz="2800" spc="0" dirty="0" smtClean="0">
                <a:latin typeface="Arial"/>
                <a:cs typeface="Arial"/>
              </a:rPr>
              <a:t>th</a:t>
            </a:r>
            <a:r>
              <a:rPr sz="2800" spc="9" dirty="0" smtClean="0">
                <a:latin typeface="Arial"/>
                <a:cs typeface="Arial"/>
              </a:rPr>
              <a:t>a</a:t>
            </a:r>
            <a:r>
              <a:rPr sz="2800" spc="0" dirty="0" smtClean="0">
                <a:latin typeface="Arial"/>
                <a:cs typeface="Arial"/>
              </a:rPr>
              <a:t>t</a:t>
            </a:r>
            <a:r>
              <a:rPr sz="2800" spc="-46" dirty="0" smtClean="0">
                <a:latin typeface="Arial"/>
                <a:cs typeface="Arial"/>
              </a:rPr>
              <a:t> </a:t>
            </a:r>
            <a:r>
              <a:rPr sz="2800" spc="0" dirty="0" smtClean="0">
                <a:latin typeface="Arial"/>
                <a:cs typeface="Arial"/>
              </a:rPr>
              <a:t>co</a:t>
            </a:r>
            <a:r>
              <a:rPr sz="2800" spc="9" dirty="0" smtClean="0">
                <a:latin typeface="Arial"/>
                <a:cs typeface="Arial"/>
              </a:rPr>
              <a:t>u</a:t>
            </a:r>
            <a:r>
              <a:rPr sz="2800" spc="0" dirty="0" smtClean="0">
                <a:latin typeface="Arial"/>
                <a:cs typeface="Arial"/>
              </a:rPr>
              <a:t>ld</a:t>
            </a:r>
            <a:r>
              <a:rPr sz="2800" spc="-66" dirty="0" smtClean="0">
                <a:latin typeface="Arial"/>
                <a:cs typeface="Arial"/>
              </a:rPr>
              <a:t> </a:t>
            </a:r>
            <a:r>
              <a:rPr sz="2800" spc="0" dirty="0" smtClean="0">
                <a:latin typeface="Arial"/>
                <a:cs typeface="Arial"/>
              </a:rPr>
              <a:t>be h</a:t>
            </a:r>
            <a:r>
              <a:rPr sz="2800" spc="9" dirty="0" smtClean="0">
                <a:latin typeface="Arial"/>
                <a:cs typeface="Arial"/>
              </a:rPr>
              <a:t>a</a:t>
            </a:r>
            <a:r>
              <a:rPr sz="2800" spc="0" dirty="0" smtClean="0">
                <a:latin typeface="Arial"/>
                <a:cs typeface="Arial"/>
              </a:rPr>
              <a:t>rmf</a:t>
            </a:r>
            <a:r>
              <a:rPr sz="2800" spc="9" dirty="0" smtClean="0">
                <a:latin typeface="Arial"/>
                <a:cs typeface="Arial"/>
              </a:rPr>
              <a:t>u</a:t>
            </a:r>
            <a:r>
              <a:rPr sz="2800" spc="0" dirty="0" smtClean="0">
                <a:latin typeface="Arial"/>
                <a:cs typeface="Arial"/>
              </a:rPr>
              <a:t>l.</a:t>
            </a:r>
            <a:endParaRPr sz="2800">
              <a:latin typeface="Arial"/>
              <a:cs typeface="Arial"/>
            </a:endParaRPr>
          </a:p>
          <a:p>
            <a:pPr marL="12700" marR="53309">
              <a:lnSpc>
                <a:spcPct val="95825"/>
              </a:lnSpc>
              <a:spcBef>
                <a:spcPts val="1682"/>
              </a:spcBef>
            </a:pPr>
            <a:r>
              <a:rPr sz="2800" spc="0" dirty="0" smtClean="0">
                <a:latin typeface="Arial"/>
                <a:cs typeface="Arial"/>
              </a:rPr>
              <a:t>Keep</a:t>
            </a:r>
            <a:r>
              <a:rPr sz="2800" spc="-65" dirty="0" smtClean="0">
                <a:latin typeface="Arial"/>
                <a:cs typeface="Arial"/>
              </a:rPr>
              <a:t> </a:t>
            </a:r>
            <a:r>
              <a:rPr sz="2800" spc="9" dirty="0" smtClean="0">
                <a:latin typeface="Arial"/>
                <a:cs typeface="Arial"/>
              </a:rPr>
              <a:t>y</a:t>
            </a:r>
            <a:r>
              <a:rPr sz="2800" spc="0" dirty="0" smtClean="0">
                <a:latin typeface="Arial"/>
                <a:cs typeface="Arial"/>
              </a:rPr>
              <a:t>our</a:t>
            </a:r>
            <a:r>
              <a:rPr sz="2800" spc="-44" dirty="0" smtClean="0">
                <a:latin typeface="Arial"/>
                <a:cs typeface="Arial"/>
              </a:rPr>
              <a:t> </a:t>
            </a:r>
            <a:r>
              <a:rPr sz="2800" spc="0" dirty="0" smtClean="0">
                <a:latin typeface="Arial"/>
                <a:cs typeface="Arial"/>
              </a:rPr>
              <a:t>h</a:t>
            </a:r>
            <a:r>
              <a:rPr sz="2800" spc="9" dirty="0" smtClean="0">
                <a:latin typeface="Arial"/>
                <a:cs typeface="Arial"/>
              </a:rPr>
              <a:t>a</a:t>
            </a:r>
            <a:r>
              <a:rPr sz="2800" spc="0" dirty="0" smtClean="0">
                <a:latin typeface="Arial"/>
                <a:cs typeface="Arial"/>
              </a:rPr>
              <a:t>nds</a:t>
            </a:r>
            <a:r>
              <a:rPr sz="2800" spc="-66" dirty="0" smtClean="0">
                <a:latin typeface="Arial"/>
                <a:cs typeface="Arial"/>
              </a:rPr>
              <a:t> </a:t>
            </a:r>
            <a:r>
              <a:rPr sz="2800" spc="0" dirty="0" smtClean="0">
                <a:latin typeface="Arial"/>
                <a:cs typeface="Arial"/>
              </a:rPr>
              <a:t>away</a:t>
            </a:r>
            <a:r>
              <a:rPr sz="2800" spc="-45" dirty="0" smtClean="0">
                <a:latin typeface="Arial"/>
                <a:cs typeface="Arial"/>
              </a:rPr>
              <a:t> </a:t>
            </a:r>
            <a:r>
              <a:rPr sz="2800" spc="0" dirty="0" smtClean="0">
                <a:latin typeface="Arial"/>
                <a:cs typeface="Arial"/>
              </a:rPr>
              <a:t>fr</a:t>
            </a:r>
            <a:r>
              <a:rPr sz="2800" spc="9" dirty="0" smtClean="0">
                <a:latin typeface="Arial"/>
                <a:cs typeface="Arial"/>
              </a:rPr>
              <a:t>o</a:t>
            </a:r>
            <a:r>
              <a:rPr sz="2800" spc="0" dirty="0" smtClean="0">
                <a:latin typeface="Arial"/>
                <a:cs typeface="Arial"/>
              </a:rPr>
              <a:t>m</a:t>
            </a:r>
            <a:endParaRPr sz="2800">
              <a:latin typeface="Arial"/>
              <a:cs typeface="Arial"/>
            </a:endParaRPr>
          </a:p>
          <a:p>
            <a:pPr marL="12700" marR="53309">
              <a:lnSpc>
                <a:spcPct val="95825"/>
              </a:lnSpc>
              <a:spcBef>
                <a:spcPts val="140"/>
              </a:spcBef>
            </a:pPr>
            <a:r>
              <a:rPr sz="2800" spc="0" dirty="0" smtClean="0">
                <a:latin typeface="Arial"/>
                <a:cs typeface="Arial"/>
              </a:rPr>
              <a:t>y</a:t>
            </a:r>
            <a:r>
              <a:rPr sz="2800" spc="9" dirty="0" smtClean="0">
                <a:latin typeface="Arial"/>
                <a:cs typeface="Arial"/>
              </a:rPr>
              <a:t>o</a:t>
            </a:r>
            <a:r>
              <a:rPr sz="2800" spc="0" dirty="0" smtClean="0">
                <a:latin typeface="Arial"/>
                <a:cs typeface="Arial"/>
              </a:rPr>
              <a:t>ur</a:t>
            </a:r>
            <a:r>
              <a:rPr sz="2800" spc="-54" dirty="0" smtClean="0">
                <a:latin typeface="Arial"/>
                <a:cs typeface="Arial"/>
              </a:rPr>
              <a:t> </a:t>
            </a:r>
            <a:r>
              <a:rPr sz="2800" spc="0" dirty="0" smtClean="0">
                <a:latin typeface="Arial"/>
                <a:cs typeface="Arial"/>
              </a:rPr>
              <a:t>f</a:t>
            </a:r>
            <a:r>
              <a:rPr sz="2800" spc="9" dirty="0" smtClean="0">
                <a:latin typeface="Arial"/>
                <a:cs typeface="Arial"/>
              </a:rPr>
              <a:t>a</a:t>
            </a:r>
            <a:r>
              <a:rPr sz="2800" spc="0" dirty="0" smtClean="0">
                <a:latin typeface="Arial"/>
                <a:cs typeface="Arial"/>
              </a:rPr>
              <a:t>c</a:t>
            </a:r>
            <a:r>
              <a:rPr sz="2800" spc="9" dirty="0" smtClean="0">
                <a:latin typeface="Arial"/>
                <a:cs typeface="Arial"/>
              </a:rPr>
              <a:t>e</a:t>
            </a:r>
            <a:r>
              <a:rPr sz="2800" spc="0" dirty="0" smtClean="0">
                <a:latin typeface="Arial"/>
                <a:cs typeface="Arial"/>
              </a:rPr>
              <a:t>.</a:t>
            </a:r>
            <a:endParaRPr sz="2800">
              <a:latin typeface="Arial"/>
              <a:cs typeface="Arial"/>
            </a:endParaRPr>
          </a:p>
        </p:txBody>
      </p:sp>
      <p:sp>
        <p:nvSpPr>
          <p:cNvPr id="18" name="object 18"/>
          <p:cNvSpPr txBox="1"/>
          <p:nvPr/>
        </p:nvSpPr>
        <p:spPr>
          <a:xfrm>
            <a:off x="3432175" y="4422952"/>
            <a:ext cx="251612" cy="452424"/>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9" name="object 19"/>
          <p:cNvSpPr txBox="1"/>
          <p:nvPr/>
        </p:nvSpPr>
        <p:spPr>
          <a:xfrm>
            <a:off x="5618499" y="2081403"/>
            <a:ext cx="98913" cy="152400"/>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703202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457200" y="2020823"/>
            <a:ext cx="2619756" cy="2490216"/>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2522982" y="682679"/>
            <a:ext cx="1708544"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1" name="object 11"/>
          <p:cNvSpPr txBox="1"/>
          <p:nvPr/>
        </p:nvSpPr>
        <p:spPr>
          <a:xfrm>
            <a:off x="4265056" y="682679"/>
            <a:ext cx="198779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Symbol</a:t>
            </a:r>
            <a:endParaRPr sz="4400">
              <a:latin typeface="Arial"/>
              <a:cs typeface="Arial"/>
            </a:endParaRPr>
          </a:p>
        </p:txBody>
      </p:sp>
      <p:sp>
        <p:nvSpPr>
          <p:cNvPr id="12" name="object 12"/>
          <p:cNvSpPr txBox="1"/>
          <p:nvPr/>
        </p:nvSpPr>
        <p:spPr>
          <a:xfrm>
            <a:off x="6284139" y="682679"/>
            <a:ext cx="433186"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4</a:t>
            </a:r>
            <a:endParaRPr sz="4400">
              <a:latin typeface="Arial"/>
              <a:cs typeface="Arial"/>
            </a:endParaRPr>
          </a:p>
        </p:txBody>
      </p:sp>
      <p:sp>
        <p:nvSpPr>
          <p:cNvPr id="13" name="object 13"/>
          <p:cNvSpPr txBox="1"/>
          <p:nvPr/>
        </p:nvSpPr>
        <p:spPr>
          <a:xfrm>
            <a:off x="4935092" y="1920666"/>
            <a:ext cx="2385960" cy="380492"/>
          </a:xfrm>
          <a:prstGeom prst="rect">
            <a:avLst/>
          </a:prstGeom>
        </p:spPr>
        <p:txBody>
          <a:bodyPr wrap="square" lIns="0" tIns="0" rIns="0" bIns="0" rtlCol="0">
            <a:noAutofit/>
          </a:bodyPr>
          <a:lstStyle/>
          <a:p>
            <a:pPr marL="12700">
              <a:lnSpc>
                <a:spcPts val="2960"/>
              </a:lnSpc>
              <a:spcBef>
                <a:spcPts val="148"/>
              </a:spcBef>
            </a:pPr>
            <a:r>
              <a:rPr sz="2800" b="1" u="heavy" spc="0" dirty="0" smtClean="0">
                <a:latin typeface="Arial"/>
                <a:cs typeface="Arial"/>
              </a:rPr>
              <a:t>Broken</a:t>
            </a:r>
            <a:r>
              <a:rPr sz="2800" b="1" u="heavy" spc="-69" dirty="0" smtClean="0">
                <a:latin typeface="Arial"/>
                <a:cs typeface="Arial"/>
              </a:rPr>
              <a:t> </a:t>
            </a:r>
            <a:r>
              <a:rPr sz="2800" b="1" u="heavy" spc="0" dirty="0" smtClean="0">
                <a:latin typeface="Arial"/>
                <a:cs typeface="Arial"/>
              </a:rPr>
              <a:t>Gla</a:t>
            </a:r>
            <a:r>
              <a:rPr sz="2800" b="1" u="heavy" spc="9" dirty="0" smtClean="0">
                <a:latin typeface="Arial"/>
                <a:cs typeface="Arial"/>
              </a:rPr>
              <a:t>s</a:t>
            </a:r>
            <a:r>
              <a:rPr sz="2800" b="1" u="heavy" spc="0" dirty="0" smtClean="0">
                <a:latin typeface="Arial"/>
                <a:cs typeface="Arial"/>
              </a:rPr>
              <a:t>s</a:t>
            </a:r>
            <a:endParaRPr sz="2800">
              <a:latin typeface="Arial"/>
              <a:cs typeface="Arial"/>
            </a:endParaRPr>
          </a:p>
        </p:txBody>
      </p:sp>
      <p:sp>
        <p:nvSpPr>
          <p:cNvPr id="14" name="object 14"/>
          <p:cNvSpPr txBox="1"/>
          <p:nvPr/>
        </p:nvSpPr>
        <p:spPr>
          <a:xfrm>
            <a:off x="3508375" y="2374689"/>
            <a:ext cx="251612" cy="964241"/>
          </a:xfrm>
          <a:prstGeom prst="rect">
            <a:avLst/>
          </a:prstGeom>
        </p:spPr>
        <p:txBody>
          <a:bodyPr wrap="square" lIns="0" tIns="0" rIns="0" bIns="0" rtlCol="0">
            <a:noAutofit/>
          </a:bodyPr>
          <a:lstStyle/>
          <a:p>
            <a:pPr marL="12700" marR="152">
              <a:lnSpc>
                <a:spcPts val="3535"/>
              </a:lnSpc>
              <a:spcBef>
                <a:spcPts val="176"/>
              </a:spcBef>
            </a:pPr>
            <a:r>
              <a:rPr sz="3350" spc="0" dirty="0" smtClean="0">
                <a:solidFill>
                  <a:srgbClr val="B9D31A"/>
                </a:solidFill>
                <a:latin typeface="Arial"/>
                <a:cs typeface="Arial"/>
              </a:rPr>
              <a:t>•</a:t>
            </a:r>
            <a:endParaRPr sz="3350">
              <a:latin typeface="Arial"/>
              <a:cs typeface="Arial"/>
            </a:endParaRPr>
          </a:p>
          <a:p>
            <a:pPr marL="12700">
              <a:lnSpc>
                <a:spcPct val="95825"/>
              </a:lnSpc>
              <a:spcBef>
                <a:spcPts val="3"/>
              </a:spcBef>
            </a:pPr>
            <a:r>
              <a:rPr sz="3350" spc="0" dirty="0" smtClean="0">
                <a:solidFill>
                  <a:srgbClr val="B9D31A"/>
                </a:solidFill>
                <a:latin typeface="Arial"/>
                <a:cs typeface="Arial"/>
              </a:rPr>
              <a:t>•</a:t>
            </a:r>
            <a:endParaRPr sz="3350">
              <a:latin typeface="Arial"/>
              <a:cs typeface="Arial"/>
            </a:endParaRPr>
          </a:p>
        </p:txBody>
      </p:sp>
      <p:sp>
        <p:nvSpPr>
          <p:cNvPr id="15" name="object 15"/>
          <p:cNvSpPr txBox="1"/>
          <p:nvPr/>
        </p:nvSpPr>
        <p:spPr>
          <a:xfrm>
            <a:off x="3851275" y="2432730"/>
            <a:ext cx="3651871" cy="1319530"/>
          </a:xfrm>
          <a:prstGeom prst="rect">
            <a:avLst/>
          </a:prstGeom>
        </p:spPr>
        <p:txBody>
          <a:bodyPr wrap="square" lIns="0" tIns="0" rIns="0" bIns="0" rtlCol="0">
            <a:noAutofit/>
          </a:bodyPr>
          <a:lstStyle/>
          <a:p>
            <a:pPr marL="12700">
              <a:lnSpc>
                <a:spcPts val="2960"/>
              </a:lnSpc>
              <a:spcBef>
                <a:spcPts val="148"/>
              </a:spcBef>
            </a:pPr>
            <a:r>
              <a:rPr sz="2800" spc="0" dirty="0" smtClean="0">
                <a:latin typeface="Arial"/>
                <a:cs typeface="Arial"/>
              </a:rPr>
              <a:t>Han</a:t>
            </a:r>
            <a:r>
              <a:rPr sz="2800" spc="9" dirty="0" smtClean="0">
                <a:latin typeface="Arial"/>
                <a:cs typeface="Arial"/>
              </a:rPr>
              <a:t>d</a:t>
            </a:r>
            <a:r>
              <a:rPr sz="2800" spc="0" dirty="0" smtClean="0">
                <a:latin typeface="Arial"/>
                <a:cs typeface="Arial"/>
              </a:rPr>
              <a:t>le</a:t>
            </a:r>
            <a:r>
              <a:rPr sz="2800" spc="-73" dirty="0" smtClean="0">
                <a:latin typeface="Arial"/>
                <a:cs typeface="Arial"/>
              </a:rPr>
              <a:t> </a:t>
            </a:r>
            <a:r>
              <a:rPr sz="2800" spc="0" dirty="0" smtClean="0">
                <a:latin typeface="Arial"/>
                <a:cs typeface="Arial"/>
              </a:rPr>
              <a:t>g</a:t>
            </a:r>
            <a:r>
              <a:rPr sz="2800" spc="4" dirty="0" smtClean="0">
                <a:latin typeface="Arial"/>
                <a:cs typeface="Arial"/>
              </a:rPr>
              <a:t>l</a:t>
            </a:r>
            <a:r>
              <a:rPr sz="2800" spc="0" dirty="0" smtClean="0">
                <a:latin typeface="Arial"/>
                <a:cs typeface="Arial"/>
              </a:rPr>
              <a:t>a</a:t>
            </a:r>
            <a:r>
              <a:rPr sz="2800" spc="9" dirty="0" smtClean="0">
                <a:latin typeface="Arial"/>
                <a:cs typeface="Arial"/>
              </a:rPr>
              <a:t>s</a:t>
            </a:r>
            <a:r>
              <a:rPr sz="2800" spc="0" dirty="0" smtClean="0">
                <a:latin typeface="Arial"/>
                <a:cs typeface="Arial"/>
              </a:rPr>
              <a:t>sw</a:t>
            </a:r>
            <a:r>
              <a:rPr sz="2800" spc="4" dirty="0" smtClean="0">
                <a:latin typeface="Arial"/>
                <a:cs typeface="Arial"/>
              </a:rPr>
              <a:t>a</a:t>
            </a:r>
            <a:r>
              <a:rPr sz="2800" spc="0" dirty="0" smtClean="0">
                <a:latin typeface="Arial"/>
                <a:cs typeface="Arial"/>
              </a:rPr>
              <a:t>re</a:t>
            </a:r>
            <a:r>
              <a:rPr sz="2800" spc="-106" dirty="0" smtClean="0">
                <a:latin typeface="Arial"/>
                <a:cs typeface="Arial"/>
              </a:rPr>
              <a:t> </a:t>
            </a:r>
            <a:r>
              <a:rPr sz="2800" spc="0" dirty="0" smtClean="0">
                <a:latin typeface="Arial"/>
                <a:cs typeface="Arial"/>
              </a:rPr>
              <a:t>with</a:t>
            </a:r>
            <a:endParaRPr sz="2800">
              <a:latin typeface="Arial"/>
              <a:cs typeface="Arial"/>
            </a:endParaRPr>
          </a:p>
          <a:p>
            <a:pPr marL="12700" marR="53263">
              <a:lnSpc>
                <a:spcPct val="95825"/>
              </a:lnSpc>
              <a:spcBef>
                <a:spcPts val="664"/>
              </a:spcBef>
            </a:pPr>
            <a:r>
              <a:rPr sz="2800" spc="0" dirty="0" smtClean="0">
                <a:latin typeface="Arial"/>
                <a:cs typeface="Arial"/>
              </a:rPr>
              <a:t>Do</a:t>
            </a:r>
            <a:r>
              <a:rPr sz="2800" spc="-25" dirty="0" smtClean="0">
                <a:latin typeface="Arial"/>
                <a:cs typeface="Arial"/>
              </a:rPr>
              <a:t> </a:t>
            </a:r>
            <a:r>
              <a:rPr sz="2800" spc="0" dirty="0" smtClean="0">
                <a:latin typeface="Arial"/>
                <a:cs typeface="Arial"/>
              </a:rPr>
              <a:t>not</a:t>
            </a:r>
            <a:r>
              <a:rPr sz="2800" spc="-38" dirty="0" smtClean="0">
                <a:latin typeface="Arial"/>
                <a:cs typeface="Arial"/>
              </a:rPr>
              <a:t> </a:t>
            </a:r>
            <a:r>
              <a:rPr sz="2800" spc="0" dirty="0" smtClean="0">
                <a:latin typeface="Arial"/>
                <a:cs typeface="Arial"/>
              </a:rPr>
              <a:t>to</a:t>
            </a:r>
            <a:r>
              <a:rPr sz="2800" spc="9" dirty="0" smtClean="0">
                <a:latin typeface="Arial"/>
                <a:cs typeface="Arial"/>
              </a:rPr>
              <a:t>u</a:t>
            </a:r>
            <a:r>
              <a:rPr sz="2800" spc="0" dirty="0" smtClean="0">
                <a:latin typeface="Arial"/>
                <a:cs typeface="Arial"/>
              </a:rPr>
              <a:t>ch</a:t>
            </a:r>
            <a:r>
              <a:rPr sz="2800" spc="-68" dirty="0" smtClean="0">
                <a:latin typeface="Arial"/>
                <a:cs typeface="Arial"/>
              </a:rPr>
              <a:t> </a:t>
            </a:r>
            <a:r>
              <a:rPr sz="2800" spc="0" dirty="0" smtClean="0">
                <a:latin typeface="Arial"/>
                <a:cs typeface="Arial"/>
              </a:rPr>
              <a:t>b</a:t>
            </a:r>
            <a:r>
              <a:rPr sz="2800" spc="9" dirty="0" smtClean="0">
                <a:latin typeface="Arial"/>
                <a:cs typeface="Arial"/>
              </a:rPr>
              <a:t>r</a:t>
            </a:r>
            <a:r>
              <a:rPr sz="2800" spc="0" dirty="0" smtClean="0">
                <a:latin typeface="Arial"/>
                <a:cs typeface="Arial"/>
              </a:rPr>
              <a:t>o</a:t>
            </a:r>
            <a:r>
              <a:rPr sz="2800" spc="4" dirty="0" smtClean="0">
                <a:latin typeface="Arial"/>
                <a:cs typeface="Arial"/>
              </a:rPr>
              <a:t>k</a:t>
            </a:r>
            <a:r>
              <a:rPr sz="2800" spc="0" dirty="0" smtClean="0">
                <a:latin typeface="Arial"/>
                <a:cs typeface="Arial"/>
              </a:rPr>
              <a:t>en</a:t>
            </a:r>
            <a:endParaRPr sz="2800">
              <a:latin typeface="Arial"/>
              <a:cs typeface="Arial"/>
            </a:endParaRPr>
          </a:p>
          <a:p>
            <a:pPr marL="12700" marR="53263">
              <a:lnSpc>
                <a:spcPct val="95825"/>
              </a:lnSpc>
              <a:spcBef>
                <a:spcPts val="140"/>
              </a:spcBef>
            </a:pPr>
            <a:r>
              <a:rPr sz="2800" spc="0" dirty="0" smtClean="0">
                <a:latin typeface="Arial"/>
                <a:cs typeface="Arial"/>
              </a:rPr>
              <a:t>g</a:t>
            </a:r>
            <a:r>
              <a:rPr sz="2800" spc="4" dirty="0" smtClean="0">
                <a:latin typeface="Arial"/>
                <a:cs typeface="Arial"/>
              </a:rPr>
              <a:t>l</a:t>
            </a:r>
            <a:r>
              <a:rPr sz="2800" spc="0" dirty="0" smtClean="0">
                <a:latin typeface="Arial"/>
                <a:cs typeface="Arial"/>
              </a:rPr>
              <a:t>a</a:t>
            </a:r>
            <a:r>
              <a:rPr sz="2800" spc="9" dirty="0" smtClean="0">
                <a:latin typeface="Arial"/>
                <a:cs typeface="Arial"/>
              </a:rPr>
              <a:t>s</a:t>
            </a:r>
            <a:r>
              <a:rPr sz="2800" spc="0" dirty="0" smtClean="0">
                <a:latin typeface="Arial"/>
                <a:cs typeface="Arial"/>
              </a:rPr>
              <a:t>sw</a:t>
            </a:r>
            <a:r>
              <a:rPr sz="2800" spc="4" dirty="0" smtClean="0">
                <a:latin typeface="Arial"/>
                <a:cs typeface="Arial"/>
              </a:rPr>
              <a:t>a</a:t>
            </a:r>
            <a:r>
              <a:rPr sz="2800" spc="0" dirty="0" smtClean="0">
                <a:latin typeface="Arial"/>
                <a:cs typeface="Arial"/>
              </a:rPr>
              <a:t>r</a:t>
            </a:r>
            <a:r>
              <a:rPr sz="2800" spc="9" dirty="0" smtClean="0">
                <a:latin typeface="Arial"/>
                <a:cs typeface="Arial"/>
              </a:rPr>
              <a:t>e</a:t>
            </a:r>
            <a:r>
              <a:rPr sz="2800" spc="0" dirty="0" smtClean="0">
                <a:latin typeface="Arial"/>
                <a:cs typeface="Arial"/>
              </a:rPr>
              <a:t>.</a:t>
            </a:r>
            <a:endParaRPr sz="2800">
              <a:latin typeface="Arial"/>
              <a:cs typeface="Arial"/>
            </a:endParaRPr>
          </a:p>
        </p:txBody>
      </p:sp>
      <p:sp>
        <p:nvSpPr>
          <p:cNvPr id="16" name="object 16"/>
          <p:cNvSpPr txBox="1"/>
          <p:nvPr/>
        </p:nvSpPr>
        <p:spPr>
          <a:xfrm>
            <a:off x="7511208" y="2432730"/>
            <a:ext cx="882508" cy="380492"/>
          </a:xfrm>
          <a:prstGeom prst="rect">
            <a:avLst/>
          </a:prstGeom>
        </p:spPr>
        <p:txBody>
          <a:bodyPr wrap="square" lIns="0" tIns="0" rIns="0" bIns="0" rtlCol="0">
            <a:noAutofit/>
          </a:bodyPr>
          <a:lstStyle/>
          <a:p>
            <a:pPr marL="12700">
              <a:lnSpc>
                <a:spcPts val="2960"/>
              </a:lnSpc>
              <a:spcBef>
                <a:spcPts val="148"/>
              </a:spcBef>
            </a:pPr>
            <a:r>
              <a:rPr sz="2800" spc="4" dirty="0" smtClean="0">
                <a:latin typeface="Arial"/>
                <a:cs typeface="Arial"/>
              </a:rPr>
              <a:t>c</a:t>
            </a:r>
            <a:r>
              <a:rPr sz="2800" spc="0" dirty="0" smtClean="0">
                <a:latin typeface="Arial"/>
                <a:cs typeface="Arial"/>
              </a:rPr>
              <a:t>a</a:t>
            </a:r>
            <a:r>
              <a:rPr sz="2800" spc="9" dirty="0" smtClean="0">
                <a:latin typeface="Arial"/>
                <a:cs typeface="Arial"/>
              </a:rPr>
              <a:t>r</a:t>
            </a:r>
            <a:r>
              <a:rPr sz="2800" spc="0" dirty="0" smtClean="0">
                <a:latin typeface="Arial"/>
                <a:cs typeface="Arial"/>
              </a:rPr>
              <a:t>e.</a:t>
            </a:r>
            <a:endParaRPr sz="2800">
              <a:latin typeface="Arial"/>
              <a:cs typeface="Arial"/>
            </a:endParaRPr>
          </a:p>
        </p:txBody>
      </p:sp>
      <p:sp>
        <p:nvSpPr>
          <p:cNvPr id="17" name="object 17"/>
          <p:cNvSpPr txBox="1"/>
          <p:nvPr/>
        </p:nvSpPr>
        <p:spPr>
          <a:xfrm>
            <a:off x="6171084" y="2081403"/>
            <a:ext cx="102969" cy="152400"/>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14046724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457200" y="1914144"/>
            <a:ext cx="2721864" cy="2731007"/>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2522982" y="682679"/>
            <a:ext cx="1708544"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1" name="object 11"/>
          <p:cNvSpPr txBox="1"/>
          <p:nvPr/>
        </p:nvSpPr>
        <p:spPr>
          <a:xfrm>
            <a:off x="4265056" y="682679"/>
            <a:ext cx="198779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Symbol</a:t>
            </a:r>
            <a:endParaRPr sz="4400">
              <a:latin typeface="Arial"/>
              <a:cs typeface="Arial"/>
            </a:endParaRPr>
          </a:p>
        </p:txBody>
      </p:sp>
      <p:sp>
        <p:nvSpPr>
          <p:cNvPr id="12" name="object 12"/>
          <p:cNvSpPr txBox="1"/>
          <p:nvPr/>
        </p:nvSpPr>
        <p:spPr>
          <a:xfrm>
            <a:off x="6284139" y="682679"/>
            <a:ext cx="433186"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5</a:t>
            </a:r>
            <a:endParaRPr sz="4400">
              <a:latin typeface="Arial"/>
              <a:cs typeface="Arial"/>
            </a:endParaRPr>
          </a:p>
        </p:txBody>
      </p:sp>
      <p:sp>
        <p:nvSpPr>
          <p:cNvPr id="13" name="object 13"/>
          <p:cNvSpPr txBox="1"/>
          <p:nvPr/>
        </p:nvSpPr>
        <p:spPr>
          <a:xfrm>
            <a:off x="5119496" y="1925238"/>
            <a:ext cx="2322755" cy="380492"/>
          </a:xfrm>
          <a:prstGeom prst="rect">
            <a:avLst/>
          </a:prstGeom>
        </p:spPr>
        <p:txBody>
          <a:bodyPr wrap="square" lIns="0" tIns="0" rIns="0" bIns="0" rtlCol="0">
            <a:noAutofit/>
          </a:bodyPr>
          <a:lstStyle/>
          <a:p>
            <a:pPr marL="12700">
              <a:lnSpc>
                <a:spcPts val="2960"/>
              </a:lnSpc>
              <a:spcBef>
                <a:spcPts val="148"/>
              </a:spcBef>
            </a:pPr>
            <a:r>
              <a:rPr sz="2800" b="1" u="heavy" spc="0" dirty="0" smtClean="0">
                <a:latin typeface="Arial"/>
                <a:cs typeface="Arial"/>
              </a:rPr>
              <a:t>Open</a:t>
            </a:r>
            <a:r>
              <a:rPr sz="2800" b="1" u="heavy" spc="-69" dirty="0" smtClean="0">
                <a:latin typeface="Arial"/>
                <a:cs typeface="Arial"/>
              </a:rPr>
              <a:t> </a:t>
            </a:r>
            <a:r>
              <a:rPr sz="2800" b="1" u="heavy" spc="0" dirty="0" smtClean="0">
                <a:latin typeface="Arial"/>
                <a:cs typeface="Arial"/>
              </a:rPr>
              <a:t>Flames</a:t>
            </a:r>
            <a:endParaRPr sz="2800">
              <a:latin typeface="Arial"/>
              <a:cs typeface="Arial"/>
            </a:endParaRPr>
          </a:p>
        </p:txBody>
      </p:sp>
      <p:sp>
        <p:nvSpPr>
          <p:cNvPr id="14" name="object 14"/>
          <p:cNvSpPr txBox="1"/>
          <p:nvPr/>
        </p:nvSpPr>
        <p:spPr>
          <a:xfrm>
            <a:off x="3279775" y="2408471"/>
            <a:ext cx="251460" cy="452120"/>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5" name="object 15"/>
          <p:cNvSpPr txBox="1"/>
          <p:nvPr/>
        </p:nvSpPr>
        <p:spPr>
          <a:xfrm>
            <a:off x="3622675" y="2466512"/>
            <a:ext cx="3863151" cy="807212"/>
          </a:xfrm>
          <a:prstGeom prst="rect">
            <a:avLst/>
          </a:prstGeom>
        </p:spPr>
        <p:txBody>
          <a:bodyPr wrap="square" lIns="0" tIns="0" rIns="0" bIns="0" rtlCol="0">
            <a:noAutofit/>
          </a:bodyPr>
          <a:lstStyle/>
          <a:p>
            <a:pPr marL="72428" marR="19895" algn="ctr">
              <a:lnSpc>
                <a:spcPts val="2960"/>
              </a:lnSpc>
              <a:spcBef>
                <a:spcPts val="148"/>
              </a:spcBef>
            </a:pPr>
            <a:r>
              <a:rPr sz="2800" spc="0" dirty="0" smtClean="0">
                <a:latin typeface="Arial"/>
                <a:cs typeface="Arial"/>
              </a:rPr>
              <a:t>Tie</a:t>
            </a:r>
            <a:r>
              <a:rPr sz="2800" spc="-38" dirty="0" smtClean="0">
                <a:latin typeface="Arial"/>
                <a:cs typeface="Arial"/>
              </a:rPr>
              <a:t> </a:t>
            </a:r>
            <a:r>
              <a:rPr sz="2800" spc="9" dirty="0" smtClean="0">
                <a:latin typeface="Arial"/>
                <a:cs typeface="Arial"/>
              </a:rPr>
              <a:t>b</a:t>
            </a:r>
            <a:r>
              <a:rPr sz="2800" spc="0" dirty="0" smtClean="0">
                <a:latin typeface="Arial"/>
                <a:cs typeface="Arial"/>
              </a:rPr>
              <a:t>a</a:t>
            </a:r>
            <a:r>
              <a:rPr sz="2800" spc="9" dirty="0" smtClean="0">
                <a:latin typeface="Arial"/>
                <a:cs typeface="Arial"/>
              </a:rPr>
              <a:t>c</a:t>
            </a:r>
            <a:r>
              <a:rPr sz="2800" spc="0" dirty="0" smtClean="0">
                <a:latin typeface="Arial"/>
                <a:cs typeface="Arial"/>
              </a:rPr>
              <a:t>k</a:t>
            </a:r>
            <a:r>
              <a:rPr sz="2800" spc="-59" dirty="0" smtClean="0">
                <a:latin typeface="Arial"/>
                <a:cs typeface="Arial"/>
              </a:rPr>
              <a:t> </a:t>
            </a:r>
            <a:r>
              <a:rPr sz="2800" spc="0" dirty="0" smtClean="0">
                <a:latin typeface="Arial"/>
                <a:cs typeface="Arial"/>
              </a:rPr>
              <a:t>ha</a:t>
            </a:r>
            <a:r>
              <a:rPr sz="2800" spc="9" dirty="0" smtClean="0">
                <a:latin typeface="Arial"/>
                <a:cs typeface="Arial"/>
              </a:rPr>
              <a:t>i</a:t>
            </a:r>
            <a:r>
              <a:rPr sz="2800" spc="0" dirty="0" smtClean="0">
                <a:latin typeface="Arial"/>
                <a:cs typeface="Arial"/>
              </a:rPr>
              <a:t>r</a:t>
            </a:r>
            <a:r>
              <a:rPr sz="2800" spc="-31" dirty="0" smtClean="0">
                <a:latin typeface="Arial"/>
                <a:cs typeface="Arial"/>
              </a:rPr>
              <a:t> </a:t>
            </a:r>
            <a:r>
              <a:rPr sz="2800" spc="0" dirty="0" smtClean="0">
                <a:latin typeface="Arial"/>
                <a:cs typeface="Arial"/>
              </a:rPr>
              <a:t>a</a:t>
            </a:r>
            <a:r>
              <a:rPr sz="2800" spc="9" dirty="0" smtClean="0">
                <a:latin typeface="Arial"/>
                <a:cs typeface="Arial"/>
              </a:rPr>
              <a:t>n</a:t>
            </a:r>
            <a:r>
              <a:rPr sz="2800" spc="0" dirty="0" smtClean="0">
                <a:latin typeface="Arial"/>
                <a:cs typeface="Arial"/>
              </a:rPr>
              <a:t>d</a:t>
            </a:r>
            <a:r>
              <a:rPr sz="2800" spc="-46" dirty="0" smtClean="0">
                <a:latin typeface="Arial"/>
                <a:cs typeface="Arial"/>
              </a:rPr>
              <a:t> </a:t>
            </a:r>
            <a:r>
              <a:rPr sz="2800" spc="3" dirty="0" smtClean="0">
                <a:latin typeface="Arial"/>
                <a:cs typeface="Arial"/>
              </a:rPr>
              <a:t>l</a:t>
            </a:r>
            <a:r>
              <a:rPr sz="2800" spc="-15" dirty="0" smtClean="0">
                <a:latin typeface="Arial"/>
                <a:cs typeface="Arial"/>
              </a:rPr>
              <a:t>o</a:t>
            </a:r>
            <a:r>
              <a:rPr sz="2800" spc="-5" dirty="0" smtClean="0">
                <a:latin typeface="Arial"/>
                <a:cs typeface="Arial"/>
              </a:rPr>
              <a:t>o</a:t>
            </a:r>
            <a:r>
              <a:rPr sz="2800" spc="-14" dirty="0" smtClean="0">
                <a:latin typeface="Arial"/>
                <a:cs typeface="Arial"/>
              </a:rPr>
              <a:t>se</a:t>
            </a:r>
            <a:endParaRPr sz="2800">
              <a:latin typeface="Arial"/>
              <a:cs typeface="Arial"/>
            </a:endParaRPr>
          </a:p>
          <a:p>
            <a:pPr algn="ctr">
              <a:lnSpc>
                <a:spcPct val="95825"/>
              </a:lnSpc>
            </a:pPr>
            <a:r>
              <a:rPr sz="2800" spc="0" dirty="0" smtClean="0">
                <a:latin typeface="Arial"/>
                <a:cs typeface="Arial"/>
              </a:rPr>
              <a:t>when</a:t>
            </a:r>
            <a:r>
              <a:rPr sz="2800" spc="-46" dirty="0" smtClean="0">
                <a:latin typeface="Arial"/>
                <a:cs typeface="Arial"/>
              </a:rPr>
              <a:t> </a:t>
            </a:r>
            <a:r>
              <a:rPr sz="2800" spc="0" dirty="0" smtClean="0">
                <a:latin typeface="Arial"/>
                <a:cs typeface="Arial"/>
              </a:rPr>
              <a:t>wor</a:t>
            </a:r>
            <a:r>
              <a:rPr sz="2800" spc="9" dirty="0" smtClean="0">
                <a:latin typeface="Arial"/>
                <a:cs typeface="Arial"/>
              </a:rPr>
              <a:t>k</a:t>
            </a:r>
            <a:r>
              <a:rPr sz="2800" spc="0" dirty="0" smtClean="0">
                <a:latin typeface="Arial"/>
                <a:cs typeface="Arial"/>
              </a:rPr>
              <a:t>i</a:t>
            </a:r>
            <a:r>
              <a:rPr sz="2800" spc="4" dirty="0" smtClean="0">
                <a:latin typeface="Arial"/>
                <a:cs typeface="Arial"/>
              </a:rPr>
              <a:t>n</a:t>
            </a:r>
            <a:r>
              <a:rPr sz="2800" spc="0" dirty="0" smtClean="0">
                <a:latin typeface="Arial"/>
                <a:cs typeface="Arial"/>
              </a:rPr>
              <a:t>g</a:t>
            </a:r>
            <a:r>
              <a:rPr sz="2800" spc="-81" dirty="0" smtClean="0">
                <a:latin typeface="Arial"/>
                <a:cs typeface="Arial"/>
              </a:rPr>
              <a:t> </a:t>
            </a:r>
            <a:r>
              <a:rPr sz="2800" spc="0" dirty="0" smtClean="0">
                <a:latin typeface="Arial"/>
                <a:cs typeface="Arial"/>
              </a:rPr>
              <a:t>with</a:t>
            </a:r>
            <a:r>
              <a:rPr sz="2800" spc="-49" dirty="0" smtClean="0">
                <a:latin typeface="Arial"/>
                <a:cs typeface="Arial"/>
              </a:rPr>
              <a:t> </a:t>
            </a:r>
            <a:r>
              <a:rPr sz="2800" spc="-15" dirty="0" smtClean="0">
                <a:latin typeface="Arial"/>
                <a:cs typeface="Arial"/>
              </a:rPr>
              <a:t>o</a:t>
            </a:r>
            <a:r>
              <a:rPr sz="2800" spc="-5" dirty="0" smtClean="0">
                <a:latin typeface="Arial"/>
                <a:cs typeface="Arial"/>
              </a:rPr>
              <a:t>p</a:t>
            </a:r>
            <a:r>
              <a:rPr sz="2800" spc="-15" dirty="0" smtClean="0">
                <a:latin typeface="Arial"/>
                <a:cs typeface="Arial"/>
              </a:rPr>
              <a:t>en</a:t>
            </a:r>
            <a:endParaRPr sz="2800">
              <a:latin typeface="Arial"/>
              <a:cs typeface="Arial"/>
            </a:endParaRPr>
          </a:p>
        </p:txBody>
      </p:sp>
      <p:sp>
        <p:nvSpPr>
          <p:cNvPr id="16" name="object 16"/>
          <p:cNvSpPr txBox="1"/>
          <p:nvPr/>
        </p:nvSpPr>
        <p:spPr>
          <a:xfrm>
            <a:off x="7500979" y="2466512"/>
            <a:ext cx="1257141" cy="807212"/>
          </a:xfrm>
          <a:prstGeom prst="rect">
            <a:avLst/>
          </a:prstGeom>
        </p:spPr>
        <p:txBody>
          <a:bodyPr wrap="square" lIns="0" tIns="0" rIns="0" bIns="0" rtlCol="0">
            <a:noAutofit/>
          </a:bodyPr>
          <a:lstStyle/>
          <a:p>
            <a:pPr marL="12700" marR="38005">
              <a:lnSpc>
                <a:spcPts val="2960"/>
              </a:lnSpc>
              <a:spcBef>
                <a:spcPts val="148"/>
              </a:spcBef>
            </a:pPr>
            <a:r>
              <a:rPr sz="2800" spc="4" dirty="0" smtClean="0">
                <a:latin typeface="Arial"/>
                <a:cs typeface="Arial"/>
              </a:rPr>
              <a:t>c</a:t>
            </a:r>
            <a:r>
              <a:rPr sz="2800" spc="0" dirty="0" smtClean="0">
                <a:latin typeface="Arial"/>
                <a:cs typeface="Arial"/>
              </a:rPr>
              <a:t>l</a:t>
            </a:r>
            <a:r>
              <a:rPr sz="2800" spc="4" dirty="0" smtClean="0">
                <a:latin typeface="Arial"/>
                <a:cs typeface="Arial"/>
              </a:rPr>
              <a:t>o</a:t>
            </a:r>
            <a:r>
              <a:rPr sz="2800" spc="0" dirty="0" smtClean="0">
                <a:latin typeface="Arial"/>
                <a:cs typeface="Arial"/>
              </a:rPr>
              <a:t>th</a:t>
            </a:r>
            <a:r>
              <a:rPr sz="2800" spc="9" dirty="0" smtClean="0">
                <a:latin typeface="Arial"/>
                <a:cs typeface="Arial"/>
              </a:rPr>
              <a:t>e</a:t>
            </a:r>
            <a:r>
              <a:rPr sz="2800" spc="0" dirty="0" smtClean="0">
                <a:latin typeface="Arial"/>
                <a:cs typeface="Arial"/>
              </a:rPr>
              <a:t>s</a:t>
            </a:r>
            <a:endParaRPr sz="2800">
              <a:latin typeface="Arial"/>
              <a:cs typeface="Arial"/>
            </a:endParaRPr>
          </a:p>
          <a:p>
            <a:pPr marL="32595">
              <a:lnSpc>
                <a:spcPct val="95825"/>
              </a:lnSpc>
            </a:pPr>
            <a:r>
              <a:rPr sz="2800" spc="0" dirty="0" smtClean="0">
                <a:latin typeface="Arial"/>
                <a:cs typeface="Arial"/>
              </a:rPr>
              <a:t>f</a:t>
            </a:r>
            <a:r>
              <a:rPr sz="2800" spc="4" dirty="0" smtClean="0">
                <a:latin typeface="Arial"/>
                <a:cs typeface="Arial"/>
              </a:rPr>
              <a:t>l</a:t>
            </a:r>
            <a:r>
              <a:rPr sz="2800" spc="0" dirty="0" smtClean="0">
                <a:latin typeface="Arial"/>
                <a:cs typeface="Arial"/>
              </a:rPr>
              <a:t>am</a:t>
            </a:r>
            <a:r>
              <a:rPr sz="2800" spc="4" dirty="0" smtClean="0">
                <a:latin typeface="Arial"/>
                <a:cs typeface="Arial"/>
              </a:rPr>
              <a:t>e</a:t>
            </a:r>
            <a:r>
              <a:rPr sz="2800" spc="0" dirty="0" smtClean="0">
                <a:latin typeface="Arial"/>
                <a:cs typeface="Arial"/>
              </a:rPr>
              <a:t>s.</a:t>
            </a:r>
            <a:endParaRPr sz="2800">
              <a:latin typeface="Arial"/>
              <a:cs typeface="Arial"/>
            </a:endParaRPr>
          </a:p>
        </p:txBody>
      </p:sp>
      <p:sp>
        <p:nvSpPr>
          <p:cNvPr id="17" name="object 17"/>
          <p:cNvSpPr txBox="1"/>
          <p:nvPr/>
        </p:nvSpPr>
        <p:spPr>
          <a:xfrm>
            <a:off x="3279775" y="3375964"/>
            <a:ext cx="251612" cy="452424"/>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8" name="object 18"/>
          <p:cNvSpPr txBox="1"/>
          <p:nvPr/>
        </p:nvSpPr>
        <p:spPr>
          <a:xfrm>
            <a:off x="3622675" y="3434252"/>
            <a:ext cx="5571488" cy="3170047"/>
          </a:xfrm>
          <a:prstGeom prst="rect">
            <a:avLst/>
          </a:prstGeom>
        </p:spPr>
        <p:txBody>
          <a:bodyPr wrap="square" lIns="0" tIns="0" rIns="0" bIns="0" rtlCol="0">
            <a:noAutofit/>
          </a:bodyPr>
          <a:lstStyle/>
          <a:p>
            <a:pPr marL="111760">
              <a:lnSpc>
                <a:spcPts val="2960"/>
              </a:lnSpc>
              <a:spcBef>
                <a:spcPts val="148"/>
              </a:spcBef>
            </a:pPr>
            <a:r>
              <a:rPr sz="2800" spc="0" dirty="0" smtClean="0">
                <a:latin typeface="Arial"/>
                <a:cs typeface="Arial"/>
              </a:rPr>
              <a:t>Ne</a:t>
            </a:r>
            <a:r>
              <a:rPr sz="2800" spc="4" dirty="0" smtClean="0">
                <a:latin typeface="Arial"/>
                <a:cs typeface="Arial"/>
              </a:rPr>
              <a:t>v</a:t>
            </a:r>
            <a:r>
              <a:rPr sz="2800" spc="0" dirty="0" smtClean="0">
                <a:latin typeface="Arial"/>
                <a:cs typeface="Arial"/>
              </a:rPr>
              <a:t>er</a:t>
            </a:r>
            <a:r>
              <a:rPr sz="2800" spc="-74" dirty="0" smtClean="0">
                <a:latin typeface="Arial"/>
                <a:cs typeface="Arial"/>
              </a:rPr>
              <a:t> </a:t>
            </a:r>
            <a:r>
              <a:rPr sz="2800" spc="0" dirty="0" smtClean="0">
                <a:latin typeface="Arial"/>
                <a:cs typeface="Arial"/>
              </a:rPr>
              <a:t>l</a:t>
            </a:r>
            <a:r>
              <a:rPr sz="2800" spc="9" dirty="0" smtClean="0">
                <a:latin typeface="Arial"/>
                <a:cs typeface="Arial"/>
              </a:rPr>
              <a:t>o</a:t>
            </a:r>
            <a:r>
              <a:rPr sz="2800" spc="0" dirty="0" smtClean="0">
                <a:latin typeface="Arial"/>
                <a:cs typeface="Arial"/>
              </a:rPr>
              <a:t>ok</a:t>
            </a:r>
            <a:r>
              <a:rPr sz="2800" spc="-51" dirty="0" smtClean="0">
                <a:latin typeface="Arial"/>
                <a:cs typeface="Arial"/>
              </a:rPr>
              <a:t> </a:t>
            </a:r>
            <a:r>
              <a:rPr sz="2800" spc="0" dirty="0" smtClean="0">
                <a:latin typeface="Arial"/>
                <a:cs typeface="Arial"/>
              </a:rPr>
              <a:t>i</a:t>
            </a:r>
            <a:r>
              <a:rPr sz="2800" spc="9" dirty="0" smtClean="0">
                <a:latin typeface="Arial"/>
                <a:cs typeface="Arial"/>
              </a:rPr>
              <a:t>n</a:t>
            </a:r>
            <a:r>
              <a:rPr sz="2800" spc="0" dirty="0" smtClean="0">
                <a:latin typeface="Arial"/>
                <a:cs typeface="Arial"/>
              </a:rPr>
              <a:t>to</a:t>
            </a:r>
            <a:r>
              <a:rPr sz="2800" spc="-45" dirty="0" smtClean="0">
                <a:latin typeface="Arial"/>
                <a:cs typeface="Arial"/>
              </a:rPr>
              <a:t> </a:t>
            </a:r>
            <a:r>
              <a:rPr sz="2800" spc="0" dirty="0" smtClean="0">
                <a:latin typeface="Arial"/>
                <a:cs typeface="Arial"/>
              </a:rPr>
              <a:t>a</a:t>
            </a:r>
            <a:r>
              <a:rPr sz="2800" spc="-15" dirty="0" smtClean="0">
                <a:latin typeface="Arial"/>
                <a:cs typeface="Arial"/>
              </a:rPr>
              <a:t> </a:t>
            </a:r>
            <a:r>
              <a:rPr sz="2800" spc="0" dirty="0" smtClean="0">
                <a:latin typeface="Arial"/>
                <a:cs typeface="Arial"/>
              </a:rPr>
              <a:t>co</a:t>
            </a:r>
            <a:r>
              <a:rPr sz="2800" spc="9" dirty="0" smtClean="0">
                <a:latin typeface="Arial"/>
                <a:cs typeface="Arial"/>
              </a:rPr>
              <a:t>n</a:t>
            </a:r>
            <a:r>
              <a:rPr sz="2800" spc="0" dirty="0" smtClean="0">
                <a:latin typeface="Arial"/>
                <a:cs typeface="Arial"/>
              </a:rPr>
              <a:t>ta</a:t>
            </a:r>
            <a:r>
              <a:rPr sz="2800" spc="9" dirty="0" smtClean="0">
                <a:latin typeface="Arial"/>
                <a:cs typeface="Arial"/>
              </a:rPr>
              <a:t>i</a:t>
            </a:r>
            <a:r>
              <a:rPr sz="2800" spc="0" dirty="0" smtClean="0">
                <a:latin typeface="Arial"/>
                <a:cs typeface="Arial"/>
              </a:rPr>
              <a:t>n</a:t>
            </a:r>
            <a:r>
              <a:rPr sz="2800" spc="9" dirty="0" smtClean="0">
                <a:latin typeface="Arial"/>
                <a:cs typeface="Arial"/>
              </a:rPr>
              <a:t>e</a:t>
            </a:r>
            <a:r>
              <a:rPr sz="2800" spc="0" dirty="0" smtClean="0">
                <a:latin typeface="Arial"/>
                <a:cs typeface="Arial"/>
              </a:rPr>
              <a:t>r</a:t>
            </a:r>
            <a:r>
              <a:rPr sz="2800" spc="-115" dirty="0" smtClean="0">
                <a:latin typeface="Arial"/>
                <a:cs typeface="Arial"/>
              </a:rPr>
              <a:t> </a:t>
            </a:r>
            <a:r>
              <a:rPr sz="2800" spc="9" dirty="0" smtClean="0">
                <a:latin typeface="Arial"/>
                <a:cs typeface="Arial"/>
              </a:rPr>
              <a:t>a</a:t>
            </a:r>
            <a:r>
              <a:rPr sz="2800" spc="0" dirty="0" smtClean="0">
                <a:latin typeface="Arial"/>
                <a:cs typeface="Arial"/>
              </a:rPr>
              <a:t>s</a:t>
            </a:r>
            <a:r>
              <a:rPr sz="2800" spc="-29" dirty="0" smtClean="0">
                <a:latin typeface="Arial"/>
                <a:cs typeface="Arial"/>
              </a:rPr>
              <a:t> </a:t>
            </a:r>
            <a:r>
              <a:rPr sz="2800" spc="0" dirty="0" smtClean="0">
                <a:latin typeface="Arial"/>
                <a:cs typeface="Arial"/>
              </a:rPr>
              <a:t>y</a:t>
            </a:r>
            <a:r>
              <a:rPr sz="2800" spc="9" dirty="0" smtClean="0">
                <a:latin typeface="Arial"/>
                <a:cs typeface="Arial"/>
              </a:rPr>
              <a:t>o</a:t>
            </a:r>
            <a:r>
              <a:rPr sz="2800" spc="0" dirty="0" smtClean="0">
                <a:latin typeface="Arial"/>
                <a:cs typeface="Arial"/>
              </a:rPr>
              <a:t>u</a:t>
            </a:r>
            <a:endParaRPr sz="2800">
              <a:latin typeface="Arial"/>
              <a:cs typeface="Arial"/>
            </a:endParaRPr>
          </a:p>
          <a:p>
            <a:pPr marL="12700" marR="53263">
              <a:lnSpc>
                <a:spcPct val="95825"/>
              </a:lnSpc>
            </a:pPr>
            <a:r>
              <a:rPr sz="2800" spc="0" dirty="0" smtClean="0">
                <a:latin typeface="Arial"/>
                <a:cs typeface="Arial"/>
              </a:rPr>
              <a:t>a</a:t>
            </a:r>
            <a:r>
              <a:rPr sz="2800" spc="9" dirty="0" smtClean="0">
                <a:latin typeface="Arial"/>
                <a:cs typeface="Arial"/>
              </a:rPr>
              <a:t>r</a:t>
            </a:r>
            <a:r>
              <a:rPr sz="2800" spc="0" dirty="0" smtClean="0">
                <a:latin typeface="Arial"/>
                <a:cs typeface="Arial"/>
              </a:rPr>
              <a:t>e</a:t>
            </a:r>
            <a:r>
              <a:rPr sz="2800" spc="-40" dirty="0" smtClean="0">
                <a:latin typeface="Arial"/>
                <a:cs typeface="Arial"/>
              </a:rPr>
              <a:t> </a:t>
            </a:r>
            <a:r>
              <a:rPr sz="2800" spc="9" dirty="0" smtClean="0">
                <a:latin typeface="Arial"/>
                <a:cs typeface="Arial"/>
              </a:rPr>
              <a:t>h</a:t>
            </a:r>
            <a:r>
              <a:rPr sz="2800" spc="0" dirty="0" smtClean="0">
                <a:latin typeface="Arial"/>
                <a:cs typeface="Arial"/>
              </a:rPr>
              <a:t>e</a:t>
            </a:r>
            <a:r>
              <a:rPr sz="2800" spc="9" dirty="0" smtClean="0">
                <a:latin typeface="Arial"/>
                <a:cs typeface="Arial"/>
              </a:rPr>
              <a:t>a</a:t>
            </a:r>
            <a:r>
              <a:rPr sz="2800" spc="0" dirty="0" smtClean="0">
                <a:latin typeface="Arial"/>
                <a:cs typeface="Arial"/>
              </a:rPr>
              <a:t>ti</a:t>
            </a:r>
            <a:r>
              <a:rPr sz="2800" spc="9" dirty="0" smtClean="0">
                <a:latin typeface="Arial"/>
                <a:cs typeface="Arial"/>
              </a:rPr>
              <a:t>n</a:t>
            </a:r>
            <a:r>
              <a:rPr sz="2800" spc="0" dirty="0" smtClean="0">
                <a:latin typeface="Arial"/>
                <a:cs typeface="Arial"/>
              </a:rPr>
              <a:t>g</a:t>
            </a:r>
            <a:r>
              <a:rPr sz="2800" spc="-91" dirty="0" smtClean="0">
                <a:latin typeface="Arial"/>
                <a:cs typeface="Arial"/>
              </a:rPr>
              <a:t> </a:t>
            </a:r>
            <a:r>
              <a:rPr sz="2800" spc="9" dirty="0" smtClean="0">
                <a:latin typeface="Arial"/>
                <a:cs typeface="Arial"/>
              </a:rPr>
              <a:t>i</a:t>
            </a:r>
            <a:r>
              <a:rPr sz="2800" spc="0" dirty="0" smtClean="0">
                <a:latin typeface="Arial"/>
                <a:cs typeface="Arial"/>
              </a:rPr>
              <a:t>t.</a:t>
            </a:r>
            <a:endParaRPr sz="2800">
              <a:latin typeface="Arial"/>
              <a:cs typeface="Arial"/>
            </a:endParaRPr>
          </a:p>
          <a:p>
            <a:pPr marL="12700" marR="8534" indent="99060">
              <a:lnSpc>
                <a:spcPct val="100041"/>
              </a:lnSpc>
              <a:spcBef>
                <a:spcPts val="1040"/>
              </a:spcBef>
            </a:pPr>
            <a:r>
              <a:rPr sz="2800" spc="0" dirty="0" smtClean="0">
                <a:latin typeface="Arial"/>
                <a:cs typeface="Arial"/>
              </a:rPr>
              <a:t>Poi</a:t>
            </a:r>
            <a:r>
              <a:rPr sz="2800" spc="4" dirty="0" smtClean="0">
                <a:latin typeface="Arial"/>
                <a:cs typeface="Arial"/>
              </a:rPr>
              <a:t>n</a:t>
            </a:r>
            <a:r>
              <a:rPr sz="2800" spc="0" dirty="0" smtClean="0">
                <a:latin typeface="Arial"/>
                <a:cs typeface="Arial"/>
              </a:rPr>
              <a:t>t</a:t>
            </a:r>
            <a:r>
              <a:rPr sz="2800" spc="-63" dirty="0" smtClean="0">
                <a:latin typeface="Arial"/>
                <a:cs typeface="Arial"/>
              </a:rPr>
              <a:t> </a:t>
            </a:r>
            <a:r>
              <a:rPr sz="2800" spc="0" dirty="0" smtClean="0">
                <a:latin typeface="Arial"/>
                <a:cs typeface="Arial"/>
              </a:rPr>
              <a:t>test</a:t>
            </a:r>
            <a:r>
              <a:rPr sz="2800" spc="-45" dirty="0" smtClean="0">
                <a:latin typeface="Arial"/>
                <a:cs typeface="Arial"/>
              </a:rPr>
              <a:t> </a:t>
            </a:r>
            <a:r>
              <a:rPr sz="2800" spc="0" dirty="0" smtClean="0">
                <a:latin typeface="Arial"/>
                <a:cs typeface="Arial"/>
              </a:rPr>
              <a:t>tu</a:t>
            </a:r>
            <a:r>
              <a:rPr sz="2800" spc="9" dirty="0" smtClean="0">
                <a:latin typeface="Arial"/>
                <a:cs typeface="Arial"/>
              </a:rPr>
              <a:t>b</a:t>
            </a:r>
            <a:r>
              <a:rPr sz="2800" spc="0" dirty="0" smtClean="0">
                <a:latin typeface="Arial"/>
                <a:cs typeface="Arial"/>
              </a:rPr>
              <a:t>e</a:t>
            </a:r>
            <a:r>
              <a:rPr sz="2800" spc="-54" dirty="0" smtClean="0">
                <a:latin typeface="Arial"/>
                <a:cs typeface="Arial"/>
              </a:rPr>
              <a:t> </a:t>
            </a:r>
            <a:r>
              <a:rPr sz="2800" spc="9" dirty="0" smtClean="0">
                <a:latin typeface="Arial"/>
                <a:cs typeface="Arial"/>
              </a:rPr>
              <a:t>a</a:t>
            </a:r>
            <a:r>
              <a:rPr sz="2800" spc="0" dirty="0" smtClean="0">
                <a:latin typeface="Arial"/>
                <a:cs typeface="Arial"/>
              </a:rPr>
              <a:t>way</a:t>
            </a:r>
            <a:r>
              <a:rPr sz="2800" spc="-65" dirty="0" smtClean="0">
                <a:latin typeface="Arial"/>
                <a:cs typeface="Arial"/>
              </a:rPr>
              <a:t> </a:t>
            </a:r>
            <a:r>
              <a:rPr sz="2800" spc="0" dirty="0" smtClean="0">
                <a:latin typeface="Arial"/>
                <a:cs typeface="Arial"/>
              </a:rPr>
              <a:t>f</a:t>
            </a:r>
            <a:r>
              <a:rPr sz="2800" spc="9" dirty="0" smtClean="0">
                <a:latin typeface="Arial"/>
                <a:cs typeface="Arial"/>
              </a:rPr>
              <a:t>r</a:t>
            </a:r>
            <a:r>
              <a:rPr sz="2800" spc="0" dirty="0" smtClean="0">
                <a:latin typeface="Arial"/>
                <a:cs typeface="Arial"/>
              </a:rPr>
              <a:t>om</a:t>
            </a:r>
            <a:r>
              <a:rPr sz="2800" spc="-41" dirty="0" smtClean="0">
                <a:latin typeface="Arial"/>
                <a:cs typeface="Arial"/>
              </a:rPr>
              <a:t> </a:t>
            </a:r>
            <a:r>
              <a:rPr sz="2800" spc="0" dirty="0" smtClean="0">
                <a:latin typeface="Arial"/>
                <a:cs typeface="Arial"/>
              </a:rPr>
              <a:t>y</a:t>
            </a:r>
            <a:r>
              <a:rPr sz="2800" spc="9" dirty="0" smtClean="0">
                <a:latin typeface="Arial"/>
                <a:cs typeface="Arial"/>
              </a:rPr>
              <a:t>o</a:t>
            </a:r>
            <a:r>
              <a:rPr sz="2800" spc="0" dirty="0" smtClean="0">
                <a:latin typeface="Arial"/>
                <a:cs typeface="Arial"/>
              </a:rPr>
              <a:t>u</a:t>
            </a:r>
            <a:r>
              <a:rPr sz="2800" spc="-45" dirty="0" smtClean="0">
                <a:latin typeface="Arial"/>
                <a:cs typeface="Arial"/>
              </a:rPr>
              <a:t> </a:t>
            </a:r>
            <a:r>
              <a:rPr sz="2800" spc="0" dirty="0" smtClean="0">
                <a:latin typeface="Arial"/>
                <a:cs typeface="Arial"/>
              </a:rPr>
              <a:t>and ot</a:t>
            </a:r>
            <a:r>
              <a:rPr sz="2800" spc="9" dirty="0" smtClean="0">
                <a:latin typeface="Arial"/>
                <a:cs typeface="Arial"/>
              </a:rPr>
              <a:t>h</a:t>
            </a:r>
            <a:r>
              <a:rPr sz="2800" spc="0" dirty="0" smtClean="0">
                <a:latin typeface="Arial"/>
                <a:cs typeface="Arial"/>
              </a:rPr>
              <a:t>e</a:t>
            </a:r>
            <a:r>
              <a:rPr sz="2800" spc="9" dirty="0" smtClean="0">
                <a:latin typeface="Arial"/>
                <a:cs typeface="Arial"/>
              </a:rPr>
              <a:t>r</a:t>
            </a:r>
            <a:r>
              <a:rPr sz="2800" spc="0" dirty="0" smtClean="0">
                <a:latin typeface="Arial"/>
                <a:cs typeface="Arial"/>
              </a:rPr>
              <a:t>s</a:t>
            </a:r>
            <a:r>
              <a:rPr sz="2800" spc="-77" dirty="0" smtClean="0">
                <a:latin typeface="Arial"/>
                <a:cs typeface="Arial"/>
              </a:rPr>
              <a:t> </a:t>
            </a:r>
            <a:r>
              <a:rPr sz="2800" spc="0" dirty="0" smtClean="0">
                <a:latin typeface="Arial"/>
                <a:cs typeface="Arial"/>
              </a:rPr>
              <a:t>whi</a:t>
            </a:r>
            <a:r>
              <a:rPr sz="2800" spc="4" dirty="0" smtClean="0">
                <a:latin typeface="Arial"/>
                <a:cs typeface="Arial"/>
              </a:rPr>
              <a:t>l</a:t>
            </a:r>
            <a:r>
              <a:rPr sz="2800" spc="0" dirty="0" smtClean="0">
                <a:latin typeface="Arial"/>
                <a:cs typeface="Arial"/>
              </a:rPr>
              <a:t>e</a:t>
            </a:r>
            <a:r>
              <a:rPr sz="2800" spc="-48" dirty="0" smtClean="0">
                <a:latin typeface="Arial"/>
                <a:cs typeface="Arial"/>
              </a:rPr>
              <a:t> </a:t>
            </a:r>
            <a:r>
              <a:rPr sz="2800" spc="0" dirty="0" smtClean="0">
                <a:latin typeface="Arial"/>
                <a:cs typeface="Arial"/>
              </a:rPr>
              <a:t>h</a:t>
            </a:r>
            <a:r>
              <a:rPr sz="2800" spc="9" dirty="0" smtClean="0">
                <a:latin typeface="Arial"/>
                <a:cs typeface="Arial"/>
              </a:rPr>
              <a:t>e</a:t>
            </a:r>
            <a:r>
              <a:rPr sz="2800" spc="0" dirty="0" smtClean="0">
                <a:latin typeface="Arial"/>
                <a:cs typeface="Arial"/>
              </a:rPr>
              <a:t>at</a:t>
            </a:r>
            <a:r>
              <a:rPr sz="2800" spc="9" dirty="0" smtClean="0">
                <a:latin typeface="Arial"/>
                <a:cs typeface="Arial"/>
              </a:rPr>
              <a:t>i</a:t>
            </a:r>
            <a:r>
              <a:rPr sz="2800" spc="0" dirty="0" smtClean="0">
                <a:latin typeface="Arial"/>
                <a:cs typeface="Arial"/>
              </a:rPr>
              <a:t>n</a:t>
            </a:r>
            <a:r>
              <a:rPr sz="2800" spc="9" dirty="0" smtClean="0">
                <a:latin typeface="Arial"/>
                <a:cs typeface="Arial"/>
              </a:rPr>
              <a:t>g</a:t>
            </a:r>
            <a:r>
              <a:rPr sz="2800" spc="0" dirty="0" smtClean="0">
                <a:latin typeface="Arial"/>
                <a:cs typeface="Arial"/>
              </a:rPr>
              <a:t>,</a:t>
            </a:r>
            <a:r>
              <a:rPr sz="2800" spc="-99" dirty="0" smtClean="0">
                <a:latin typeface="Arial"/>
                <a:cs typeface="Arial"/>
              </a:rPr>
              <a:t> </a:t>
            </a:r>
            <a:r>
              <a:rPr sz="2800" spc="0" dirty="0" smtClean="0">
                <a:latin typeface="Arial"/>
                <a:cs typeface="Arial"/>
              </a:rPr>
              <a:t>they</a:t>
            </a:r>
            <a:r>
              <a:rPr sz="2800" spc="-42" dirty="0" smtClean="0">
                <a:latin typeface="Arial"/>
                <a:cs typeface="Arial"/>
              </a:rPr>
              <a:t> </a:t>
            </a:r>
            <a:r>
              <a:rPr sz="2800" spc="4" dirty="0" smtClean="0">
                <a:latin typeface="Arial"/>
                <a:cs typeface="Arial"/>
              </a:rPr>
              <a:t>c</a:t>
            </a:r>
            <a:r>
              <a:rPr sz="2800" spc="0" dirty="0" smtClean="0">
                <a:latin typeface="Arial"/>
                <a:cs typeface="Arial"/>
              </a:rPr>
              <a:t>an</a:t>
            </a:r>
            <a:r>
              <a:rPr sz="2800" spc="-45" dirty="0" smtClean="0">
                <a:latin typeface="Arial"/>
                <a:cs typeface="Arial"/>
              </a:rPr>
              <a:t> </a:t>
            </a:r>
            <a:r>
              <a:rPr sz="2800" spc="0" dirty="0" smtClean="0">
                <a:latin typeface="Arial"/>
                <a:cs typeface="Arial"/>
              </a:rPr>
              <a:t>b</a:t>
            </a:r>
            <a:r>
              <a:rPr sz="2800" spc="9" dirty="0" smtClean="0">
                <a:latin typeface="Arial"/>
                <a:cs typeface="Arial"/>
              </a:rPr>
              <a:t>o</a:t>
            </a:r>
            <a:r>
              <a:rPr sz="2800" spc="0" dirty="0" smtClean="0">
                <a:latin typeface="Arial"/>
                <a:cs typeface="Arial"/>
              </a:rPr>
              <a:t>il s</a:t>
            </a:r>
            <a:r>
              <a:rPr sz="2800" spc="4" dirty="0" smtClean="0">
                <a:latin typeface="Arial"/>
                <a:cs typeface="Arial"/>
              </a:rPr>
              <a:t>u</a:t>
            </a:r>
            <a:r>
              <a:rPr sz="2800" spc="0" dirty="0" smtClean="0">
                <a:latin typeface="Arial"/>
                <a:cs typeface="Arial"/>
              </a:rPr>
              <a:t>dd</a:t>
            </a:r>
            <a:r>
              <a:rPr sz="2800" spc="9" dirty="0" smtClean="0">
                <a:latin typeface="Arial"/>
                <a:cs typeface="Arial"/>
              </a:rPr>
              <a:t>e</a:t>
            </a:r>
            <a:r>
              <a:rPr sz="2800" spc="0" dirty="0" smtClean="0">
                <a:latin typeface="Arial"/>
                <a:cs typeface="Arial"/>
              </a:rPr>
              <a:t>nly</a:t>
            </a:r>
            <a:r>
              <a:rPr sz="2800" spc="-102" dirty="0" smtClean="0">
                <a:latin typeface="Arial"/>
                <a:cs typeface="Arial"/>
              </a:rPr>
              <a:t> </a:t>
            </a:r>
            <a:r>
              <a:rPr sz="2800" spc="0" dirty="0" smtClean="0">
                <a:latin typeface="Arial"/>
                <a:cs typeface="Arial"/>
              </a:rPr>
              <a:t>a</a:t>
            </a:r>
            <a:r>
              <a:rPr sz="2800" spc="9" dirty="0" smtClean="0">
                <a:latin typeface="Arial"/>
                <a:cs typeface="Arial"/>
              </a:rPr>
              <a:t>n</a:t>
            </a:r>
            <a:r>
              <a:rPr sz="2800" spc="0" dirty="0" smtClean="0">
                <a:latin typeface="Arial"/>
                <a:cs typeface="Arial"/>
              </a:rPr>
              <a:t>d</a:t>
            </a:r>
            <a:r>
              <a:rPr sz="2800" spc="-46" dirty="0" smtClean="0">
                <a:latin typeface="Arial"/>
                <a:cs typeface="Arial"/>
              </a:rPr>
              <a:t> </a:t>
            </a:r>
            <a:r>
              <a:rPr sz="2800" spc="9" dirty="0" smtClean="0">
                <a:latin typeface="Arial"/>
                <a:cs typeface="Arial"/>
              </a:rPr>
              <a:t>s</a:t>
            </a:r>
            <a:r>
              <a:rPr sz="2800" spc="0" dirty="0" smtClean="0">
                <a:latin typeface="Arial"/>
                <a:cs typeface="Arial"/>
              </a:rPr>
              <a:t>pu</a:t>
            </a:r>
            <a:r>
              <a:rPr sz="2800" spc="9" dirty="0" smtClean="0">
                <a:latin typeface="Arial"/>
                <a:cs typeface="Arial"/>
              </a:rPr>
              <a:t>r</a:t>
            </a:r>
            <a:r>
              <a:rPr sz="2800" spc="0" dirty="0" smtClean="0">
                <a:latin typeface="Arial"/>
                <a:cs typeface="Arial"/>
              </a:rPr>
              <a:t>t</a:t>
            </a:r>
            <a:r>
              <a:rPr sz="2800" spc="-62" dirty="0" smtClean="0">
                <a:latin typeface="Arial"/>
                <a:cs typeface="Arial"/>
              </a:rPr>
              <a:t> </a:t>
            </a:r>
            <a:r>
              <a:rPr sz="2800" spc="0" dirty="0" smtClean="0">
                <a:latin typeface="Arial"/>
                <a:cs typeface="Arial"/>
              </a:rPr>
              <a:t>h</a:t>
            </a:r>
            <a:r>
              <a:rPr sz="2800" spc="9" dirty="0" smtClean="0">
                <a:latin typeface="Arial"/>
                <a:cs typeface="Arial"/>
              </a:rPr>
              <a:t>o</a:t>
            </a:r>
            <a:r>
              <a:rPr sz="2800" spc="0" dirty="0" smtClean="0">
                <a:latin typeface="Arial"/>
                <a:cs typeface="Arial"/>
              </a:rPr>
              <a:t>t</a:t>
            </a:r>
            <a:r>
              <a:rPr sz="2800" spc="-38" dirty="0" smtClean="0">
                <a:latin typeface="Arial"/>
                <a:cs typeface="Arial"/>
              </a:rPr>
              <a:t> </a:t>
            </a:r>
            <a:r>
              <a:rPr sz="2800" spc="0" dirty="0" smtClean="0">
                <a:latin typeface="Arial"/>
                <a:cs typeface="Arial"/>
              </a:rPr>
              <a:t>liqu</a:t>
            </a:r>
            <a:r>
              <a:rPr sz="2800" spc="4" dirty="0" smtClean="0">
                <a:latin typeface="Arial"/>
                <a:cs typeface="Arial"/>
              </a:rPr>
              <a:t>i</a:t>
            </a:r>
            <a:r>
              <a:rPr sz="2800" spc="0" dirty="0" smtClean="0">
                <a:latin typeface="Arial"/>
                <a:cs typeface="Arial"/>
              </a:rPr>
              <a:t>d.</a:t>
            </a:r>
            <a:endParaRPr sz="2800">
              <a:latin typeface="Arial"/>
              <a:cs typeface="Arial"/>
            </a:endParaRPr>
          </a:p>
          <a:p>
            <a:pPr marL="12700" marR="1231115" indent="99060">
              <a:lnSpc>
                <a:spcPct val="100041"/>
              </a:lnSpc>
              <a:spcBef>
                <a:spcPts val="904"/>
              </a:spcBef>
            </a:pPr>
            <a:r>
              <a:rPr sz="2800" spc="0" dirty="0" smtClean="0">
                <a:latin typeface="Arial"/>
                <a:cs typeface="Arial"/>
              </a:rPr>
              <a:t>Ne</a:t>
            </a:r>
            <a:r>
              <a:rPr sz="2800" spc="4" dirty="0" smtClean="0">
                <a:latin typeface="Arial"/>
                <a:cs typeface="Arial"/>
              </a:rPr>
              <a:t>v</a:t>
            </a:r>
            <a:r>
              <a:rPr sz="2800" spc="0" dirty="0" smtClean="0">
                <a:latin typeface="Arial"/>
                <a:cs typeface="Arial"/>
              </a:rPr>
              <a:t>er</a:t>
            </a:r>
            <a:r>
              <a:rPr sz="2800" spc="-74" dirty="0" smtClean="0">
                <a:latin typeface="Arial"/>
                <a:cs typeface="Arial"/>
              </a:rPr>
              <a:t> </a:t>
            </a:r>
            <a:r>
              <a:rPr sz="2800" spc="0" dirty="0" smtClean="0">
                <a:latin typeface="Arial"/>
                <a:cs typeface="Arial"/>
              </a:rPr>
              <a:t>l</a:t>
            </a:r>
            <a:r>
              <a:rPr sz="2800" spc="9" dirty="0" smtClean="0">
                <a:latin typeface="Arial"/>
                <a:cs typeface="Arial"/>
              </a:rPr>
              <a:t>e</a:t>
            </a:r>
            <a:r>
              <a:rPr sz="2800" spc="0" dirty="0" smtClean="0">
                <a:latin typeface="Arial"/>
                <a:cs typeface="Arial"/>
              </a:rPr>
              <a:t>a</a:t>
            </a:r>
            <a:r>
              <a:rPr sz="2800" spc="9" dirty="0" smtClean="0">
                <a:latin typeface="Arial"/>
                <a:cs typeface="Arial"/>
              </a:rPr>
              <a:t>v</a:t>
            </a:r>
            <a:r>
              <a:rPr sz="2800" spc="0" dirty="0" smtClean="0">
                <a:latin typeface="Arial"/>
                <a:cs typeface="Arial"/>
              </a:rPr>
              <a:t>e</a:t>
            </a:r>
            <a:r>
              <a:rPr sz="2800" spc="-66" dirty="0" smtClean="0">
                <a:latin typeface="Arial"/>
                <a:cs typeface="Arial"/>
              </a:rPr>
              <a:t> </a:t>
            </a:r>
            <a:r>
              <a:rPr sz="2800" spc="0" dirty="0" smtClean="0">
                <a:latin typeface="Arial"/>
                <a:cs typeface="Arial"/>
              </a:rPr>
              <a:t>a</a:t>
            </a:r>
            <a:r>
              <a:rPr sz="2800" spc="-5" dirty="0" smtClean="0">
                <a:latin typeface="Arial"/>
                <a:cs typeface="Arial"/>
              </a:rPr>
              <a:t> </a:t>
            </a:r>
            <a:r>
              <a:rPr sz="2800" spc="0" dirty="0" smtClean="0">
                <a:latin typeface="Arial"/>
                <a:cs typeface="Arial"/>
              </a:rPr>
              <a:t>h</a:t>
            </a:r>
            <a:r>
              <a:rPr sz="2800" spc="9" dirty="0" smtClean="0">
                <a:latin typeface="Arial"/>
                <a:cs typeface="Arial"/>
              </a:rPr>
              <a:t>e</a:t>
            </a:r>
            <a:r>
              <a:rPr sz="2800" spc="0" dirty="0" smtClean="0">
                <a:latin typeface="Arial"/>
                <a:cs typeface="Arial"/>
              </a:rPr>
              <a:t>at</a:t>
            </a:r>
            <a:r>
              <a:rPr sz="2800" spc="-54" dirty="0" smtClean="0">
                <a:latin typeface="Arial"/>
                <a:cs typeface="Arial"/>
              </a:rPr>
              <a:t> </a:t>
            </a:r>
            <a:r>
              <a:rPr sz="2800" spc="0" dirty="0" smtClean="0">
                <a:latin typeface="Arial"/>
                <a:cs typeface="Arial"/>
              </a:rPr>
              <a:t>s</a:t>
            </a:r>
            <a:r>
              <a:rPr sz="2800" spc="9" dirty="0" smtClean="0">
                <a:latin typeface="Arial"/>
                <a:cs typeface="Arial"/>
              </a:rPr>
              <a:t>o</a:t>
            </a:r>
            <a:r>
              <a:rPr sz="2800" spc="0" dirty="0" smtClean="0">
                <a:latin typeface="Arial"/>
                <a:cs typeface="Arial"/>
              </a:rPr>
              <a:t>u</a:t>
            </a:r>
            <a:r>
              <a:rPr sz="2800" spc="9" dirty="0" smtClean="0">
                <a:latin typeface="Arial"/>
                <a:cs typeface="Arial"/>
              </a:rPr>
              <a:t>r</a:t>
            </a:r>
            <a:r>
              <a:rPr sz="2800" spc="0" dirty="0" smtClean="0">
                <a:latin typeface="Arial"/>
                <a:cs typeface="Arial"/>
              </a:rPr>
              <a:t>ce u</a:t>
            </a:r>
            <a:r>
              <a:rPr sz="2800" spc="9" dirty="0" smtClean="0">
                <a:latin typeface="Arial"/>
                <a:cs typeface="Arial"/>
              </a:rPr>
              <a:t>n</a:t>
            </a:r>
            <a:r>
              <a:rPr sz="2800" spc="0" dirty="0" smtClean="0">
                <a:latin typeface="Arial"/>
                <a:cs typeface="Arial"/>
              </a:rPr>
              <a:t>at</a:t>
            </a:r>
            <a:r>
              <a:rPr sz="2800" spc="9" dirty="0" smtClean="0">
                <a:latin typeface="Arial"/>
                <a:cs typeface="Arial"/>
              </a:rPr>
              <a:t>t</a:t>
            </a:r>
            <a:r>
              <a:rPr sz="2800" spc="0" dirty="0" smtClean="0">
                <a:latin typeface="Arial"/>
                <a:cs typeface="Arial"/>
              </a:rPr>
              <a:t>e</a:t>
            </a:r>
            <a:r>
              <a:rPr sz="2800" spc="9" dirty="0" smtClean="0">
                <a:latin typeface="Arial"/>
                <a:cs typeface="Arial"/>
              </a:rPr>
              <a:t>n</a:t>
            </a:r>
            <a:r>
              <a:rPr sz="2800" spc="0" dirty="0" smtClean="0">
                <a:latin typeface="Arial"/>
                <a:cs typeface="Arial"/>
              </a:rPr>
              <a:t>d</a:t>
            </a:r>
            <a:r>
              <a:rPr sz="2800" spc="9" dirty="0" smtClean="0">
                <a:latin typeface="Arial"/>
                <a:cs typeface="Arial"/>
              </a:rPr>
              <a:t>e</a:t>
            </a:r>
            <a:r>
              <a:rPr sz="2800" spc="0" dirty="0" smtClean="0">
                <a:latin typeface="Arial"/>
                <a:cs typeface="Arial"/>
              </a:rPr>
              <a:t>d.</a:t>
            </a:r>
            <a:endParaRPr sz="2800">
              <a:latin typeface="Arial"/>
              <a:cs typeface="Arial"/>
            </a:endParaRPr>
          </a:p>
        </p:txBody>
      </p:sp>
      <p:sp>
        <p:nvSpPr>
          <p:cNvPr id="19" name="object 19"/>
          <p:cNvSpPr txBox="1"/>
          <p:nvPr/>
        </p:nvSpPr>
        <p:spPr>
          <a:xfrm>
            <a:off x="3279775" y="4344332"/>
            <a:ext cx="251460" cy="452119"/>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20" name="object 20"/>
          <p:cNvSpPr txBox="1"/>
          <p:nvPr/>
        </p:nvSpPr>
        <p:spPr>
          <a:xfrm>
            <a:off x="3279775" y="5739046"/>
            <a:ext cx="251460" cy="452120"/>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21" name="object 21"/>
          <p:cNvSpPr txBox="1"/>
          <p:nvPr/>
        </p:nvSpPr>
        <p:spPr>
          <a:xfrm>
            <a:off x="6039812" y="2085975"/>
            <a:ext cx="100129" cy="152400"/>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31588961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457200" y="1900427"/>
            <a:ext cx="2721864" cy="2779776"/>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2522982" y="682679"/>
            <a:ext cx="1708544"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1" name="object 11"/>
          <p:cNvSpPr txBox="1"/>
          <p:nvPr/>
        </p:nvSpPr>
        <p:spPr>
          <a:xfrm>
            <a:off x="4265056" y="682679"/>
            <a:ext cx="198779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Symbol</a:t>
            </a:r>
            <a:endParaRPr sz="4400">
              <a:latin typeface="Arial"/>
              <a:cs typeface="Arial"/>
            </a:endParaRPr>
          </a:p>
        </p:txBody>
      </p:sp>
      <p:sp>
        <p:nvSpPr>
          <p:cNvPr id="12" name="object 12"/>
          <p:cNvSpPr txBox="1"/>
          <p:nvPr/>
        </p:nvSpPr>
        <p:spPr>
          <a:xfrm>
            <a:off x="6284139" y="682679"/>
            <a:ext cx="433186"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6</a:t>
            </a:r>
            <a:endParaRPr sz="4400">
              <a:latin typeface="Arial"/>
              <a:cs typeface="Arial"/>
            </a:endParaRPr>
          </a:p>
        </p:txBody>
      </p:sp>
      <p:sp>
        <p:nvSpPr>
          <p:cNvPr id="13" name="object 13"/>
          <p:cNvSpPr txBox="1"/>
          <p:nvPr/>
        </p:nvSpPr>
        <p:spPr>
          <a:xfrm>
            <a:off x="4107307" y="1920666"/>
            <a:ext cx="4041946" cy="380492"/>
          </a:xfrm>
          <a:prstGeom prst="rect">
            <a:avLst/>
          </a:prstGeom>
        </p:spPr>
        <p:txBody>
          <a:bodyPr wrap="square" lIns="0" tIns="0" rIns="0" bIns="0" rtlCol="0">
            <a:noAutofit/>
          </a:bodyPr>
          <a:lstStyle/>
          <a:p>
            <a:pPr marL="12700">
              <a:lnSpc>
                <a:spcPts val="2960"/>
              </a:lnSpc>
              <a:spcBef>
                <a:spcPts val="148"/>
              </a:spcBef>
            </a:pPr>
            <a:r>
              <a:rPr sz="2800" b="1" u="heavy" spc="0" dirty="0" smtClean="0">
                <a:latin typeface="Arial"/>
                <a:cs typeface="Arial"/>
              </a:rPr>
              <a:t>Fl</a:t>
            </a:r>
            <a:r>
              <a:rPr sz="2800" b="1" u="heavy" spc="4" dirty="0" smtClean="0">
                <a:latin typeface="Arial"/>
                <a:cs typeface="Arial"/>
              </a:rPr>
              <a:t>a</a:t>
            </a:r>
            <a:r>
              <a:rPr sz="2800" b="1" u="heavy" spc="0" dirty="0" smtClean="0">
                <a:latin typeface="Arial"/>
                <a:cs typeface="Arial"/>
              </a:rPr>
              <a:t>mm</a:t>
            </a:r>
            <a:r>
              <a:rPr sz="2800" b="1" u="heavy" spc="4" dirty="0" smtClean="0">
                <a:latin typeface="Arial"/>
                <a:cs typeface="Arial"/>
              </a:rPr>
              <a:t>a</a:t>
            </a:r>
            <a:r>
              <a:rPr sz="2800" b="1" u="heavy" spc="0" dirty="0" smtClean="0">
                <a:latin typeface="Arial"/>
                <a:cs typeface="Arial"/>
              </a:rPr>
              <a:t>ble</a:t>
            </a:r>
            <a:r>
              <a:rPr sz="2800" b="1" u="heavy" spc="-134" dirty="0" smtClean="0">
                <a:latin typeface="Arial"/>
                <a:cs typeface="Arial"/>
              </a:rPr>
              <a:t> </a:t>
            </a:r>
            <a:r>
              <a:rPr sz="2800" b="1" u="heavy" spc="0" dirty="0" smtClean="0">
                <a:latin typeface="Arial"/>
                <a:cs typeface="Arial"/>
              </a:rPr>
              <a:t>S</a:t>
            </a:r>
            <a:r>
              <a:rPr sz="2800" b="1" u="heavy" spc="-9" dirty="0" smtClean="0">
                <a:latin typeface="Arial"/>
                <a:cs typeface="Arial"/>
              </a:rPr>
              <a:t>u</a:t>
            </a:r>
            <a:r>
              <a:rPr sz="2800" b="1" u="heavy" spc="0" dirty="0" smtClean="0">
                <a:latin typeface="Arial"/>
                <a:cs typeface="Arial"/>
              </a:rPr>
              <a:t>bst</a:t>
            </a:r>
            <a:r>
              <a:rPr sz="2800" b="1" u="heavy" spc="9" dirty="0" smtClean="0">
                <a:latin typeface="Arial"/>
                <a:cs typeface="Arial"/>
              </a:rPr>
              <a:t>a</a:t>
            </a:r>
            <a:r>
              <a:rPr sz="2800" b="1" u="heavy" spc="0" dirty="0" smtClean="0">
                <a:latin typeface="Arial"/>
                <a:cs typeface="Arial"/>
              </a:rPr>
              <a:t>nces</a:t>
            </a:r>
            <a:endParaRPr sz="2800">
              <a:latin typeface="Arial"/>
              <a:cs typeface="Arial"/>
            </a:endParaRPr>
          </a:p>
        </p:txBody>
      </p:sp>
      <p:sp>
        <p:nvSpPr>
          <p:cNvPr id="14" name="object 14"/>
          <p:cNvSpPr txBox="1"/>
          <p:nvPr/>
        </p:nvSpPr>
        <p:spPr>
          <a:xfrm>
            <a:off x="3508375" y="2374689"/>
            <a:ext cx="251460" cy="452120"/>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5" name="object 15"/>
          <p:cNvSpPr txBox="1"/>
          <p:nvPr/>
        </p:nvSpPr>
        <p:spPr>
          <a:xfrm>
            <a:off x="3851275" y="2432730"/>
            <a:ext cx="4739163" cy="1233989"/>
          </a:xfrm>
          <a:prstGeom prst="rect">
            <a:avLst/>
          </a:prstGeom>
        </p:spPr>
        <p:txBody>
          <a:bodyPr wrap="square" lIns="0" tIns="0" rIns="0" bIns="0" rtlCol="0">
            <a:noAutofit/>
          </a:bodyPr>
          <a:lstStyle/>
          <a:p>
            <a:pPr marL="12700">
              <a:lnSpc>
                <a:spcPts val="2960"/>
              </a:lnSpc>
              <a:spcBef>
                <a:spcPts val="148"/>
              </a:spcBef>
            </a:pPr>
            <a:r>
              <a:rPr sz="2800" spc="0" dirty="0" smtClean="0">
                <a:latin typeface="Arial"/>
                <a:cs typeface="Arial"/>
              </a:rPr>
              <a:t>Ma</a:t>
            </a:r>
            <a:r>
              <a:rPr sz="2800" spc="9" dirty="0" smtClean="0">
                <a:latin typeface="Arial"/>
                <a:cs typeface="Arial"/>
              </a:rPr>
              <a:t>k</a:t>
            </a:r>
            <a:r>
              <a:rPr sz="2800" spc="0" dirty="0" smtClean="0">
                <a:latin typeface="Arial"/>
                <a:cs typeface="Arial"/>
              </a:rPr>
              <a:t>e</a:t>
            </a:r>
            <a:r>
              <a:rPr sz="2800" spc="-68" dirty="0" smtClean="0">
                <a:latin typeface="Arial"/>
                <a:cs typeface="Arial"/>
              </a:rPr>
              <a:t> </a:t>
            </a:r>
            <a:r>
              <a:rPr sz="2800" spc="9" dirty="0" smtClean="0">
                <a:latin typeface="Arial"/>
                <a:cs typeface="Arial"/>
              </a:rPr>
              <a:t>s</a:t>
            </a:r>
            <a:r>
              <a:rPr sz="2800" spc="0" dirty="0" smtClean="0">
                <a:latin typeface="Arial"/>
                <a:cs typeface="Arial"/>
              </a:rPr>
              <a:t>u</a:t>
            </a:r>
            <a:r>
              <a:rPr sz="2800" spc="9" dirty="0" smtClean="0">
                <a:latin typeface="Arial"/>
                <a:cs typeface="Arial"/>
              </a:rPr>
              <a:t>r</a:t>
            </a:r>
            <a:r>
              <a:rPr sz="2800" spc="0" dirty="0" smtClean="0">
                <a:latin typeface="Arial"/>
                <a:cs typeface="Arial"/>
              </a:rPr>
              <a:t>e</a:t>
            </a:r>
            <a:r>
              <a:rPr sz="2800" spc="-54" dirty="0" smtClean="0">
                <a:latin typeface="Arial"/>
                <a:cs typeface="Arial"/>
              </a:rPr>
              <a:t> </a:t>
            </a:r>
            <a:r>
              <a:rPr sz="2800" spc="9" dirty="0" smtClean="0">
                <a:latin typeface="Arial"/>
                <a:cs typeface="Arial"/>
              </a:rPr>
              <a:t>n</a:t>
            </a:r>
            <a:r>
              <a:rPr sz="2800" spc="0" dirty="0" smtClean="0">
                <a:latin typeface="Arial"/>
                <a:cs typeface="Arial"/>
              </a:rPr>
              <a:t>o</a:t>
            </a:r>
            <a:r>
              <a:rPr sz="2800" spc="-31" dirty="0" smtClean="0">
                <a:latin typeface="Arial"/>
                <a:cs typeface="Arial"/>
              </a:rPr>
              <a:t> </a:t>
            </a:r>
            <a:r>
              <a:rPr sz="2800" spc="9" dirty="0" smtClean="0">
                <a:latin typeface="Arial"/>
                <a:cs typeface="Arial"/>
              </a:rPr>
              <a:t>s</a:t>
            </a:r>
            <a:r>
              <a:rPr sz="2800" spc="0" dirty="0" smtClean="0">
                <a:latin typeface="Arial"/>
                <a:cs typeface="Arial"/>
              </a:rPr>
              <a:t>p</a:t>
            </a:r>
            <a:r>
              <a:rPr sz="2800" spc="9" dirty="0" smtClean="0">
                <a:latin typeface="Arial"/>
                <a:cs typeface="Arial"/>
              </a:rPr>
              <a:t>a</a:t>
            </a:r>
            <a:r>
              <a:rPr sz="2800" spc="0" dirty="0" smtClean="0">
                <a:latin typeface="Arial"/>
                <a:cs typeface="Arial"/>
              </a:rPr>
              <a:t>r</a:t>
            </a:r>
            <a:r>
              <a:rPr sz="2800" spc="9" dirty="0" smtClean="0">
                <a:latin typeface="Arial"/>
                <a:cs typeface="Arial"/>
              </a:rPr>
              <a:t>k</a:t>
            </a:r>
            <a:r>
              <a:rPr sz="2800" spc="0" dirty="0" smtClean="0">
                <a:latin typeface="Arial"/>
                <a:cs typeface="Arial"/>
              </a:rPr>
              <a:t>s,</a:t>
            </a:r>
            <a:r>
              <a:rPr sz="2800" spc="-90" dirty="0" smtClean="0">
                <a:latin typeface="Arial"/>
                <a:cs typeface="Arial"/>
              </a:rPr>
              <a:t> </a:t>
            </a:r>
            <a:r>
              <a:rPr sz="2800" spc="0" dirty="0" smtClean="0">
                <a:latin typeface="Arial"/>
                <a:cs typeface="Arial"/>
              </a:rPr>
              <a:t>fl</a:t>
            </a:r>
            <a:r>
              <a:rPr sz="2800" spc="9" dirty="0" smtClean="0">
                <a:latin typeface="Arial"/>
                <a:cs typeface="Arial"/>
              </a:rPr>
              <a:t>a</a:t>
            </a:r>
            <a:r>
              <a:rPr sz="2800" spc="0" dirty="0" smtClean="0">
                <a:latin typeface="Arial"/>
                <a:cs typeface="Arial"/>
              </a:rPr>
              <a:t>me</a:t>
            </a:r>
            <a:r>
              <a:rPr sz="2800" spc="9" dirty="0" smtClean="0">
                <a:latin typeface="Arial"/>
                <a:cs typeface="Arial"/>
              </a:rPr>
              <a:t>s</a:t>
            </a:r>
            <a:r>
              <a:rPr sz="2800" spc="0" dirty="0" smtClean="0">
                <a:latin typeface="Arial"/>
                <a:cs typeface="Arial"/>
              </a:rPr>
              <a:t>,</a:t>
            </a:r>
            <a:endParaRPr sz="2800">
              <a:latin typeface="Arial"/>
              <a:cs typeface="Arial"/>
            </a:endParaRPr>
          </a:p>
          <a:p>
            <a:pPr marL="12700" marR="53263">
              <a:lnSpc>
                <a:spcPct val="95825"/>
              </a:lnSpc>
            </a:pPr>
            <a:r>
              <a:rPr sz="2800" spc="0" dirty="0" smtClean="0">
                <a:latin typeface="Arial"/>
                <a:cs typeface="Arial"/>
              </a:rPr>
              <a:t>or</a:t>
            </a:r>
            <a:r>
              <a:rPr sz="2800" spc="-24" dirty="0" smtClean="0">
                <a:latin typeface="Arial"/>
                <a:cs typeface="Arial"/>
              </a:rPr>
              <a:t> </a:t>
            </a:r>
            <a:r>
              <a:rPr sz="2800" spc="0" dirty="0" smtClean="0">
                <a:latin typeface="Arial"/>
                <a:cs typeface="Arial"/>
              </a:rPr>
              <a:t>e</a:t>
            </a:r>
            <a:r>
              <a:rPr sz="2800" spc="9" dirty="0" smtClean="0">
                <a:latin typeface="Arial"/>
                <a:cs typeface="Arial"/>
              </a:rPr>
              <a:t>x</a:t>
            </a:r>
            <a:r>
              <a:rPr sz="2800" spc="0" dirty="0" smtClean="0">
                <a:latin typeface="Arial"/>
                <a:cs typeface="Arial"/>
              </a:rPr>
              <a:t>p</a:t>
            </a:r>
            <a:r>
              <a:rPr sz="2800" spc="9" dirty="0" smtClean="0">
                <a:latin typeface="Arial"/>
                <a:cs typeface="Arial"/>
              </a:rPr>
              <a:t>o</a:t>
            </a:r>
            <a:r>
              <a:rPr sz="2800" spc="0" dirty="0" smtClean="0">
                <a:latin typeface="Arial"/>
                <a:cs typeface="Arial"/>
              </a:rPr>
              <a:t>s</a:t>
            </a:r>
            <a:r>
              <a:rPr sz="2800" spc="9" dirty="0" smtClean="0">
                <a:latin typeface="Arial"/>
                <a:cs typeface="Arial"/>
              </a:rPr>
              <a:t>e</a:t>
            </a:r>
            <a:r>
              <a:rPr sz="2800" spc="0" dirty="0" smtClean="0">
                <a:latin typeface="Arial"/>
                <a:cs typeface="Arial"/>
              </a:rPr>
              <a:t>d</a:t>
            </a:r>
            <a:r>
              <a:rPr sz="2800" spc="-105" dirty="0" smtClean="0">
                <a:latin typeface="Arial"/>
                <a:cs typeface="Arial"/>
              </a:rPr>
              <a:t> </a:t>
            </a:r>
            <a:r>
              <a:rPr sz="2800" spc="9" dirty="0" smtClean="0">
                <a:latin typeface="Arial"/>
                <a:cs typeface="Arial"/>
              </a:rPr>
              <a:t>h</a:t>
            </a:r>
            <a:r>
              <a:rPr sz="2800" spc="0" dirty="0" smtClean="0">
                <a:latin typeface="Arial"/>
                <a:cs typeface="Arial"/>
              </a:rPr>
              <a:t>e</a:t>
            </a:r>
            <a:r>
              <a:rPr sz="2800" spc="9" dirty="0" smtClean="0">
                <a:latin typeface="Arial"/>
                <a:cs typeface="Arial"/>
              </a:rPr>
              <a:t>a</a:t>
            </a:r>
            <a:r>
              <a:rPr sz="2800" spc="0" dirty="0" smtClean="0">
                <a:latin typeface="Arial"/>
                <a:cs typeface="Arial"/>
              </a:rPr>
              <a:t>t</a:t>
            </a:r>
            <a:r>
              <a:rPr sz="2800" spc="-54" dirty="0" smtClean="0">
                <a:latin typeface="Arial"/>
                <a:cs typeface="Arial"/>
              </a:rPr>
              <a:t> </a:t>
            </a:r>
            <a:r>
              <a:rPr sz="2800" spc="9" dirty="0" smtClean="0">
                <a:latin typeface="Arial"/>
                <a:cs typeface="Arial"/>
              </a:rPr>
              <a:t>s</a:t>
            </a:r>
            <a:r>
              <a:rPr sz="2800" spc="0" dirty="0" smtClean="0">
                <a:latin typeface="Arial"/>
                <a:cs typeface="Arial"/>
              </a:rPr>
              <a:t>o</a:t>
            </a:r>
            <a:r>
              <a:rPr sz="2800" spc="9" dirty="0" smtClean="0">
                <a:latin typeface="Arial"/>
                <a:cs typeface="Arial"/>
              </a:rPr>
              <a:t>u</a:t>
            </a:r>
            <a:r>
              <a:rPr sz="2800" spc="0" dirty="0" smtClean="0">
                <a:latin typeface="Arial"/>
                <a:cs typeface="Arial"/>
              </a:rPr>
              <a:t>r</a:t>
            </a:r>
            <a:r>
              <a:rPr sz="2800" spc="9" dirty="0" smtClean="0">
                <a:latin typeface="Arial"/>
                <a:cs typeface="Arial"/>
              </a:rPr>
              <a:t>c</a:t>
            </a:r>
            <a:r>
              <a:rPr sz="2800" spc="0" dirty="0" smtClean="0">
                <a:latin typeface="Arial"/>
                <a:cs typeface="Arial"/>
              </a:rPr>
              <a:t>es</a:t>
            </a:r>
            <a:r>
              <a:rPr sz="2800" spc="-97" dirty="0" smtClean="0">
                <a:latin typeface="Arial"/>
                <a:cs typeface="Arial"/>
              </a:rPr>
              <a:t> </a:t>
            </a:r>
            <a:r>
              <a:rPr sz="2800" spc="0" dirty="0" smtClean="0">
                <a:latin typeface="Arial"/>
                <a:cs typeface="Arial"/>
              </a:rPr>
              <a:t>a</a:t>
            </a:r>
            <a:r>
              <a:rPr sz="2800" spc="9" dirty="0" smtClean="0">
                <a:latin typeface="Arial"/>
                <a:cs typeface="Arial"/>
              </a:rPr>
              <a:t>r</a:t>
            </a:r>
            <a:r>
              <a:rPr sz="2800" spc="0" dirty="0" smtClean="0">
                <a:latin typeface="Arial"/>
                <a:cs typeface="Arial"/>
              </a:rPr>
              <a:t>e</a:t>
            </a:r>
            <a:endParaRPr sz="2800">
              <a:latin typeface="Arial"/>
              <a:cs typeface="Arial"/>
            </a:endParaRPr>
          </a:p>
          <a:p>
            <a:pPr marL="12700" marR="53263">
              <a:lnSpc>
                <a:spcPct val="95825"/>
              </a:lnSpc>
              <a:spcBef>
                <a:spcPts val="140"/>
              </a:spcBef>
            </a:pPr>
            <a:r>
              <a:rPr sz="2800" spc="0" dirty="0" smtClean="0">
                <a:latin typeface="Arial"/>
                <a:cs typeface="Arial"/>
              </a:rPr>
              <a:t>pr</a:t>
            </a:r>
            <a:r>
              <a:rPr sz="2800" spc="9" dirty="0" smtClean="0">
                <a:latin typeface="Arial"/>
                <a:cs typeface="Arial"/>
              </a:rPr>
              <a:t>e</a:t>
            </a:r>
            <a:r>
              <a:rPr sz="2800" spc="0" dirty="0" smtClean="0">
                <a:latin typeface="Arial"/>
                <a:cs typeface="Arial"/>
              </a:rPr>
              <a:t>s</a:t>
            </a:r>
            <a:r>
              <a:rPr sz="2800" spc="4" dirty="0" smtClean="0">
                <a:latin typeface="Arial"/>
                <a:cs typeface="Arial"/>
              </a:rPr>
              <a:t>e</a:t>
            </a:r>
            <a:r>
              <a:rPr sz="2800" spc="0" dirty="0" smtClean="0">
                <a:latin typeface="Arial"/>
                <a:cs typeface="Arial"/>
              </a:rPr>
              <a:t>nt.</a:t>
            </a:r>
            <a:endParaRPr sz="2800">
              <a:latin typeface="Arial"/>
              <a:cs typeface="Arial"/>
            </a:endParaRPr>
          </a:p>
        </p:txBody>
      </p:sp>
      <p:sp>
        <p:nvSpPr>
          <p:cNvPr id="16" name="object 16"/>
          <p:cNvSpPr txBox="1"/>
          <p:nvPr/>
        </p:nvSpPr>
        <p:spPr>
          <a:xfrm>
            <a:off x="5976428" y="2081403"/>
            <a:ext cx="101029" cy="152400"/>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28636732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457200" y="1752600"/>
            <a:ext cx="2362200" cy="2286000"/>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p:nvPr/>
        </p:nvSpPr>
        <p:spPr>
          <a:xfrm>
            <a:off x="533400" y="4343400"/>
            <a:ext cx="2193036" cy="2086356"/>
          </a:xfrm>
          <a:prstGeom prst="rect">
            <a:avLst/>
          </a:prstGeom>
          <a:blipFill>
            <a:blip r:embed="rId10" cstate="print"/>
            <a:stretch>
              <a:fillRect/>
            </a:stretch>
          </a:blipFill>
        </p:spPr>
        <p:txBody>
          <a:bodyPr wrap="square" lIns="0" tIns="0" rIns="0" bIns="0" rtlCol="0">
            <a:noAutofit/>
          </a:bodyPr>
          <a:lstStyle/>
          <a:p>
            <a:endParaRPr/>
          </a:p>
        </p:txBody>
      </p:sp>
      <p:sp>
        <p:nvSpPr>
          <p:cNvPr id="11" name="object 11"/>
          <p:cNvSpPr txBox="1"/>
          <p:nvPr/>
        </p:nvSpPr>
        <p:spPr>
          <a:xfrm>
            <a:off x="2522982" y="682679"/>
            <a:ext cx="1708544"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2" name="object 12"/>
          <p:cNvSpPr txBox="1"/>
          <p:nvPr/>
        </p:nvSpPr>
        <p:spPr>
          <a:xfrm>
            <a:off x="4265056" y="682679"/>
            <a:ext cx="198779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Symbol</a:t>
            </a:r>
            <a:endParaRPr sz="4400">
              <a:latin typeface="Arial"/>
              <a:cs typeface="Arial"/>
            </a:endParaRPr>
          </a:p>
        </p:txBody>
      </p:sp>
      <p:sp>
        <p:nvSpPr>
          <p:cNvPr id="13" name="object 13"/>
          <p:cNvSpPr txBox="1"/>
          <p:nvPr/>
        </p:nvSpPr>
        <p:spPr>
          <a:xfrm>
            <a:off x="6284139" y="682679"/>
            <a:ext cx="433186"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7</a:t>
            </a:r>
            <a:endParaRPr sz="4400">
              <a:latin typeface="Arial"/>
              <a:cs typeface="Arial"/>
            </a:endParaRPr>
          </a:p>
        </p:txBody>
      </p:sp>
      <p:sp>
        <p:nvSpPr>
          <p:cNvPr id="14" name="object 14"/>
          <p:cNvSpPr txBox="1"/>
          <p:nvPr/>
        </p:nvSpPr>
        <p:spPr>
          <a:xfrm>
            <a:off x="3043554" y="1920666"/>
            <a:ext cx="5864732" cy="380492"/>
          </a:xfrm>
          <a:prstGeom prst="rect">
            <a:avLst/>
          </a:prstGeom>
        </p:spPr>
        <p:txBody>
          <a:bodyPr wrap="square" lIns="0" tIns="0" rIns="0" bIns="0" rtlCol="0">
            <a:noAutofit/>
          </a:bodyPr>
          <a:lstStyle/>
          <a:p>
            <a:pPr marL="12700">
              <a:lnSpc>
                <a:spcPts val="2960"/>
              </a:lnSpc>
              <a:spcBef>
                <a:spcPts val="148"/>
              </a:spcBef>
            </a:pPr>
            <a:r>
              <a:rPr sz="2800" b="1" u="heavy" spc="0" dirty="0" smtClean="0">
                <a:latin typeface="Arial"/>
                <a:cs typeface="Arial"/>
              </a:rPr>
              <a:t>Corrosi</a:t>
            </a:r>
            <a:r>
              <a:rPr sz="2800" b="1" u="heavy" spc="9" dirty="0" smtClean="0">
                <a:latin typeface="Arial"/>
                <a:cs typeface="Arial"/>
              </a:rPr>
              <a:t>v</a:t>
            </a:r>
            <a:r>
              <a:rPr sz="2800" b="1" u="heavy" spc="0" dirty="0" smtClean="0">
                <a:latin typeface="Arial"/>
                <a:cs typeface="Arial"/>
              </a:rPr>
              <a:t>e</a:t>
            </a:r>
            <a:r>
              <a:rPr sz="2800" b="1" u="heavy" spc="-113" dirty="0" smtClean="0">
                <a:latin typeface="Arial"/>
                <a:cs typeface="Arial"/>
              </a:rPr>
              <a:t> </a:t>
            </a:r>
            <a:r>
              <a:rPr sz="2800" b="1" u="heavy" spc="0" dirty="0" smtClean="0">
                <a:latin typeface="Arial"/>
                <a:cs typeface="Arial"/>
              </a:rPr>
              <a:t>S</a:t>
            </a:r>
            <a:r>
              <a:rPr sz="2800" b="1" u="heavy" spc="-9" dirty="0" smtClean="0">
                <a:latin typeface="Arial"/>
                <a:cs typeface="Arial"/>
              </a:rPr>
              <a:t>u</a:t>
            </a:r>
            <a:r>
              <a:rPr sz="2800" b="1" u="heavy" spc="0" dirty="0" smtClean="0">
                <a:latin typeface="Arial"/>
                <a:cs typeface="Arial"/>
              </a:rPr>
              <a:t>bst</a:t>
            </a:r>
            <a:r>
              <a:rPr sz="2800" b="1" u="heavy" spc="9" dirty="0" smtClean="0">
                <a:latin typeface="Arial"/>
                <a:cs typeface="Arial"/>
              </a:rPr>
              <a:t>a</a:t>
            </a:r>
            <a:r>
              <a:rPr sz="2800" b="1" u="heavy" spc="0" dirty="0" smtClean="0">
                <a:latin typeface="Arial"/>
                <a:cs typeface="Arial"/>
              </a:rPr>
              <a:t>nces</a:t>
            </a:r>
            <a:r>
              <a:rPr sz="2800" b="1" u="heavy" spc="-120" dirty="0" smtClean="0">
                <a:latin typeface="Arial"/>
                <a:cs typeface="Arial"/>
              </a:rPr>
              <a:t> </a:t>
            </a:r>
            <a:r>
              <a:rPr sz="2800" b="1" u="heavy" spc="0" dirty="0" smtClean="0">
                <a:latin typeface="Arial"/>
                <a:cs typeface="Arial"/>
              </a:rPr>
              <a:t>and</a:t>
            </a:r>
            <a:r>
              <a:rPr sz="2800" b="1" u="heavy" spc="-37" dirty="0" smtClean="0">
                <a:latin typeface="Arial"/>
                <a:cs typeface="Arial"/>
              </a:rPr>
              <a:t> </a:t>
            </a:r>
            <a:r>
              <a:rPr sz="2800" b="1" u="heavy" spc="0" dirty="0" smtClean="0">
                <a:latin typeface="Arial"/>
                <a:cs typeface="Arial"/>
              </a:rPr>
              <a:t>P</a:t>
            </a:r>
            <a:r>
              <a:rPr sz="2800" b="1" u="heavy" spc="-9" dirty="0" smtClean="0">
                <a:latin typeface="Arial"/>
                <a:cs typeface="Arial"/>
              </a:rPr>
              <a:t>o</a:t>
            </a:r>
            <a:r>
              <a:rPr sz="2800" b="1" u="heavy" spc="0" dirty="0" smtClean="0">
                <a:latin typeface="Arial"/>
                <a:cs typeface="Arial"/>
              </a:rPr>
              <a:t>ison</a:t>
            </a:r>
            <a:endParaRPr sz="2800">
              <a:latin typeface="Arial"/>
              <a:cs typeface="Arial"/>
            </a:endParaRPr>
          </a:p>
        </p:txBody>
      </p:sp>
      <p:sp>
        <p:nvSpPr>
          <p:cNvPr id="15" name="object 15"/>
          <p:cNvSpPr txBox="1"/>
          <p:nvPr/>
        </p:nvSpPr>
        <p:spPr>
          <a:xfrm>
            <a:off x="2974975" y="2374689"/>
            <a:ext cx="251460" cy="452120"/>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6" name="object 16"/>
          <p:cNvSpPr txBox="1"/>
          <p:nvPr/>
        </p:nvSpPr>
        <p:spPr>
          <a:xfrm>
            <a:off x="3317875" y="2432730"/>
            <a:ext cx="5440019" cy="2685091"/>
          </a:xfrm>
          <a:prstGeom prst="rect">
            <a:avLst/>
          </a:prstGeom>
        </p:spPr>
        <p:txBody>
          <a:bodyPr wrap="square" lIns="0" tIns="0" rIns="0" bIns="0" rtlCol="0">
            <a:noAutofit/>
          </a:bodyPr>
          <a:lstStyle/>
          <a:p>
            <a:pPr marL="12700" marR="61335">
              <a:lnSpc>
                <a:spcPts val="2960"/>
              </a:lnSpc>
              <a:spcBef>
                <a:spcPts val="148"/>
              </a:spcBef>
            </a:pPr>
            <a:r>
              <a:rPr sz="2800" spc="0" dirty="0" smtClean="0">
                <a:latin typeface="Arial"/>
                <a:cs typeface="Arial"/>
              </a:rPr>
              <a:t>Avo</a:t>
            </a:r>
            <a:r>
              <a:rPr sz="2800" spc="4" dirty="0" smtClean="0">
                <a:latin typeface="Arial"/>
                <a:cs typeface="Arial"/>
              </a:rPr>
              <a:t>i</a:t>
            </a:r>
            <a:r>
              <a:rPr sz="2800" spc="0" dirty="0" smtClean="0">
                <a:latin typeface="Arial"/>
                <a:cs typeface="Arial"/>
              </a:rPr>
              <a:t>d</a:t>
            </a:r>
            <a:r>
              <a:rPr sz="2800" spc="-70" dirty="0" smtClean="0">
                <a:latin typeface="Arial"/>
                <a:cs typeface="Arial"/>
              </a:rPr>
              <a:t> </a:t>
            </a:r>
            <a:r>
              <a:rPr sz="2800" spc="9" dirty="0" smtClean="0">
                <a:latin typeface="Arial"/>
                <a:cs typeface="Arial"/>
              </a:rPr>
              <a:t>g</a:t>
            </a:r>
            <a:r>
              <a:rPr sz="2800" spc="0" dirty="0" smtClean="0">
                <a:latin typeface="Arial"/>
                <a:cs typeface="Arial"/>
              </a:rPr>
              <a:t>et</a:t>
            </a:r>
            <a:r>
              <a:rPr sz="2800" spc="9" dirty="0" smtClean="0">
                <a:latin typeface="Arial"/>
                <a:cs typeface="Arial"/>
              </a:rPr>
              <a:t>t</a:t>
            </a:r>
            <a:r>
              <a:rPr sz="2800" spc="0" dirty="0" smtClean="0">
                <a:latin typeface="Arial"/>
                <a:cs typeface="Arial"/>
              </a:rPr>
              <a:t>i</a:t>
            </a:r>
            <a:r>
              <a:rPr sz="2800" spc="4" dirty="0" smtClean="0">
                <a:latin typeface="Arial"/>
                <a:cs typeface="Arial"/>
              </a:rPr>
              <a:t>n</a:t>
            </a:r>
            <a:r>
              <a:rPr sz="2800" spc="0" dirty="0" smtClean="0">
                <a:latin typeface="Arial"/>
                <a:cs typeface="Arial"/>
              </a:rPr>
              <a:t>g</a:t>
            </a:r>
            <a:r>
              <a:rPr sz="2800" spc="-83" dirty="0" smtClean="0">
                <a:latin typeface="Arial"/>
                <a:cs typeface="Arial"/>
              </a:rPr>
              <a:t> </a:t>
            </a:r>
            <a:r>
              <a:rPr sz="2800" spc="9" dirty="0" smtClean="0">
                <a:latin typeface="Arial"/>
                <a:cs typeface="Arial"/>
              </a:rPr>
              <a:t>c</a:t>
            </a:r>
            <a:r>
              <a:rPr sz="2800" spc="0" dirty="0" smtClean="0">
                <a:latin typeface="Arial"/>
                <a:cs typeface="Arial"/>
              </a:rPr>
              <a:t>o</a:t>
            </a:r>
            <a:r>
              <a:rPr sz="2800" spc="9" dirty="0" smtClean="0">
                <a:latin typeface="Arial"/>
                <a:cs typeface="Arial"/>
              </a:rPr>
              <a:t>r</a:t>
            </a:r>
            <a:r>
              <a:rPr sz="2800" spc="0" dirty="0" smtClean="0">
                <a:latin typeface="Arial"/>
                <a:cs typeface="Arial"/>
              </a:rPr>
              <a:t>r</a:t>
            </a:r>
            <a:r>
              <a:rPr sz="2800" spc="9" dirty="0" smtClean="0">
                <a:latin typeface="Arial"/>
                <a:cs typeface="Arial"/>
              </a:rPr>
              <a:t>o</a:t>
            </a:r>
            <a:r>
              <a:rPr sz="2800" spc="0" dirty="0" smtClean="0">
                <a:latin typeface="Arial"/>
                <a:cs typeface="Arial"/>
              </a:rPr>
              <a:t>s</a:t>
            </a:r>
            <a:r>
              <a:rPr sz="2800" spc="4" dirty="0" smtClean="0">
                <a:latin typeface="Arial"/>
                <a:cs typeface="Arial"/>
              </a:rPr>
              <a:t>i</a:t>
            </a:r>
            <a:r>
              <a:rPr sz="2800" spc="0" dirty="0" smtClean="0">
                <a:latin typeface="Arial"/>
                <a:cs typeface="Arial"/>
              </a:rPr>
              <a:t>ve</a:t>
            </a:r>
            <a:r>
              <a:rPr sz="2800" spc="-113" dirty="0" smtClean="0">
                <a:latin typeface="Arial"/>
                <a:cs typeface="Arial"/>
              </a:rPr>
              <a:t> </a:t>
            </a:r>
            <a:r>
              <a:rPr sz="2800" spc="0" dirty="0" smtClean="0">
                <a:latin typeface="Arial"/>
                <a:cs typeface="Arial"/>
              </a:rPr>
              <a:t>c</a:t>
            </a:r>
            <a:r>
              <a:rPr sz="2800" spc="9" dirty="0" smtClean="0">
                <a:latin typeface="Arial"/>
                <a:cs typeface="Arial"/>
              </a:rPr>
              <a:t>h</a:t>
            </a:r>
            <a:r>
              <a:rPr sz="2800" spc="0" dirty="0" smtClean="0">
                <a:latin typeface="Arial"/>
                <a:cs typeface="Arial"/>
              </a:rPr>
              <a:t>emi</a:t>
            </a:r>
            <a:r>
              <a:rPr sz="2800" spc="9" dirty="0" smtClean="0">
                <a:latin typeface="Arial"/>
                <a:cs typeface="Arial"/>
              </a:rPr>
              <a:t>c</a:t>
            </a:r>
            <a:r>
              <a:rPr sz="2800" spc="0" dirty="0" smtClean="0">
                <a:latin typeface="Arial"/>
                <a:cs typeface="Arial"/>
              </a:rPr>
              <a:t>a</a:t>
            </a:r>
            <a:r>
              <a:rPr sz="2800" spc="4" dirty="0" smtClean="0">
                <a:latin typeface="Arial"/>
                <a:cs typeface="Arial"/>
              </a:rPr>
              <a:t>l</a:t>
            </a:r>
            <a:r>
              <a:rPr sz="2800" spc="0" dirty="0" smtClean="0">
                <a:latin typeface="Arial"/>
                <a:cs typeface="Arial"/>
              </a:rPr>
              <a:t>s</a:t>
            </a:r>
            <a:endParaRPr sz="2800">
              <a:latin typeface="Arial"/>
              <a:cs typeface="Arial"/>
            </a:endParaRPr>
          </a:p>
          <a:p>
            <a:pPr marL="12700">
              <a:lnSpc>
                <a:spcPct val="95825"/>
              </a:lnSpc>
            </a:pPr>
            <a:r>
              <a:rPr sz="2800" spc="0" dirty="0" smtClean="0">
                <a:latin typeface="Arial"/>
                <a:cs typeface="Arial"/>
              </a:rPr>
              <a:t>on</a:t>
            </a:r>
            <a:r>
              <a:rPr sz="2800" spc="-31" dirty="0" smtClean="0">
                <a:latin typeface="Arial"/>
                <a:cs typeface="Arial"/>
              </a:rPr>
              <a:t> </a:t>
            </a:r>
            <a:r>
              <a:rPr sz="2800" spc="4" dirty="0" smtClean="0">
                <a:latin typeface="Arial"/>
                <a:cs typeface="Arial"/>
              </a:rPr>
              <a:t>y</a:t>
            </a:r>
            <a:r>
              <a:rPr sz="2800" spc="0" dirty="0" smtClean="0">
                <a:latin typeface="Arial"/>
                <a:cs typeface="Arial"/>
              </a:rPr>
              <a:t>o</a:t>
            </a:r>
            <a:r>
              <a:rPr sz="2800" spc="9" dirty="0" smtClean="0">
                <a:latin typeface="Arial"/>
                <a:cs typeface="Arial"/>
              </a:rPr>
              <a:t>u</a:t>
            </a:r>
            <a:r>
              <a:rPr sz="2800" spc="0" dirty="0" smtClean="0">
                <a:latin typeface="Arial"/>
                <a:cs typeface="Arial"/>
              </a:rPr>
              <a:t>r</a:t>
            </a:r>
            <a:r>
              <a:rPr sz="2800" spc="-54" dirty="0" smtClean="0">
                <a:latin typeface="Arial"/>
                <a:cs typeface="Arial"/>
              </a:rPr>
              <a:t> </a:t>
            </a:r>
            <a:r>
              <a:rPr sz="2800" spc="9" dirty="0" smtClean="0">
                <a:latin typeface="Arial"/>
                <a:cs typeface="Arial"/>
              </a:rPr>
              <a:t>s</a:t>
            </a:r>
            <a:r>
              <a:rPr sz="2800" spc="0" dirty="0" smtClean="0">
                <a:latin typeface="Arial"/>
                <a:cs typeface="Arial"/>
              </a:rPr>
              <a:t>k</a:t>
            </a:r>
            <a:r>
              <a:rPr sz="2800" spc="4" dirty="0" smtClean="0">
                <a:latin typeface="Arial"/>
                <a:cs typeface="Arial"/>
              </a:rPr>
              <a:t>i</a:t>
            </a:r>
            <a:r>
              <a:rPr sz="2800" spc="0" dirty="0" smtClean="0">
                <a:latin typeface="Arial"/>
                <a:cs typeface="Arial"/>
              </a:rPr>
              <a:t>n</a:t>
            </a:r>
            <a:r>
              <a:rPr sz="2800" spc="-49" dirty="0" smtClean="0">
                <a:latin typeface="Arial"/>
                <a:cs typeface="Arial"/>
              </a:rPr>
              <a:t> </a:t>
            </a:r>
            <a:r>
              <a:rPr sz="2800" spc="0" dirty="0" smtClean="0">
                <a:latin typeface="Arial"/>
                <a:cs typeface="Arial"/>
              </a:rPr>
              <a:t>or</a:t>
            </a:r>
            <a:r>
              <a:rPr sz="2800" spc="-24" dirty="0" smtClean="0">
                <a:latin typeface="Arial"/>
                <a:cs typeface="Arial"/>
              </a:rPr>
              <a:t> </a:t>
            </a:r>
            <a:r>
              <a:rPr sz="2800" spc="0" dirty="0" smtClean="0">
                <a:latin typeface="Arial"/>
                <a:cs typeface="Arial"/>
              </a:rPr>
              <a:t>c</a:t>
            </a:r>
            <a:r>
              <a:rPr sz="2800" spc="4" dirty="0" smtClean="0">
                <a:latin typeface="Arial"/>
                <a:cs typeface="Arial"/>
              </a:rPr>
              <a:t>l</a:t>
            </a:r>
            <a:r>
              <a:rPr sz="2800" spc="0" dirty="0" smtClean="0">
                <a:latin typeface="Arial"/>
                <a:cs typeface="Arial"/>
              </a:rPr>
              <a:t>ot</a:t>
            </a:r>
            <a:r>
              <a:rPr sz="2800" spc="9" dirty="0" smtClean="0">
                <a:latin typeface="Arial"/>
                <a:cs typeface="Arial"/>
              </a:rPr>
              <a:t>h</a:t>
            </a:r>
            <a:r>
              <a:rPr sz="2800" spc="0" dirty="0" smtClean="0">
                <a:latin typeface="Arial"/>
                <a:cs typeface="Arial"/>
              </a:rPr>
              <a:t>i</a:t>
            </a:r>
            <a:r>
              <a:rPr sz="2800" spc="4" dirty="0" smtClean="0">
                <a:latin typeface="Arial"/>
                <a:cs typeface="Arial"/>
              </a:rPr>
              <a:t>n</a:t>
            </a:r>
            <a:r>
              <a:rPr sz="2800" spc="0" dirty="0" smtClean="0">
                <a:latin typeface="Arial"/>
                <a:cs typeface="Arial"/>
              </a:rPr>
              <a:t>g,</a:t>
            </a:r>
            <a:r>
              <a:rPr sz="2800" spc="-104" dirty="0" smtClean="0">
                <a:latin typeface="Arial"/>
                <a:cs typeface="Arial"/>
              </a:rPr>
              <a:t> </a:t>
            </a:r>
            <a:r>
              <a:rPr sz="2800" spc="0" dirty="0" smtClean="0">
                <a:latin typeface="Arial"/>
                <a:cs typeface="Arial"/>
              </a:rPr>
              <a:t>or</a:t>
            </a:r>
            <a:r>
              <a:rPr sz="2800" spc="-24" dirty="0" smtClean="0">
                <a:latin typeface="Arial"/>
                <a:cs typeface="Arial"/>
              </a:rPr>
              <a:t> </a:t>
            </a:r>
            <a:r>
              <a:rPr sz="2800" spc="0" dirty="0" smtClean="0">
                <a:latin typeface="Arial"/>
                <a:cs typeface="Arial"/>
              </a:rPr>
              <a:t>in</a:t>
            </a:r>
            <a:r>
              <a:rPr sz="2800" spc="-21" dirty="0" smtClean="0">
                <a:latin typeface="Arial"/>
                <a:cs typeface="Arial"/>
              </a:rPr>
              <a:t> </a:t>
            </a:r>
            <a:r>
              <a:rPr sz="2800" spc="4" dirty="0" smtClean="0">
                <a:latin typeface="Arial"/>
                <a:cs typeface="Arial"/>
              </a:rPr>
              <a:t>y</a:t>
            </a:r>
            <a:r>
              <a:rPr sz="2800" spc="0" dirty="0" smtClean="0">
                <a:latin typeface="Arial"/>
                <a:cs typeface="Arial"/>
              </a:rPr>
              <a:t>o</a:t>
            </a:r>
            <a:r>
              <a:rPr sz="2800" spc="9" dirty="0" smtClean="0">
                <a:latin typeface="Arial"/>
                <a:cs typeface="Arial"/>
              </a:rPr>
              <a:t>u</a:t>
            </a:r>
            <a:r>
              <a:rPr sz="2800" spc="0" dirty="0" smtClean="0">
                <a:latin typeface="Arial"/>
                <a:cs typeface="Arial"/>
              </a:rPr>
              <a:t>r</a:t>
            </a:r>
            <a:endParaRPr sz="2800">
              <a:latin typeface="Arial"/>
              <a:cs typeface="Arial"/>
            </a:endParaRPr>
          </a:p>
          <a:p>
            <a:pPr marL="12700" marR="61335">
              <a:lnSpc>
                <a:spcPct val="95825"/>
              </a:lnSpc>
              <a:spcBef>
                <a:spcPts val="140"/>
              </a:spcBef>
            </a:pPr>
            <a:r>
              <a:rPr sz="2800" spc="0" dirty="0" smtClean="0">
                <a:latin typeface="Arial"/>
                <a:cs typeface="Arial"/>
              </a:rPr>
              <a:t>e</a:t>
            </a:r>
            <a:r>
              <a:rPr sz="2800" spc="4" dirty="0" smtClean="0">
                <a:latin typeface="Arial"/>
                <a:cs typeface="Arial"/>
              </a:rPr>
              <a:t>y</a:t>
            </a:r>
            <a:r>
              <a:rPr sz="2800" spc="0" dirty="0" smtClean="0">
                <a:latin typeface="Arial"/>
                <a:cs typeface="Arial"/>
              </a:rPr>
              <a:t>e</a:t>
            </a:r>
            <a:r>
              <a:rPr sz="2800" spc="4" dirty="0" smtClean="0">
                <a:latin typeface="Arial"/>
                <a:cs typeface="Arial"/>
              </a:rPr>
              <a:t>s</a:t>
            </a:r>
            <a:r>
              <a:rPr sz="2800" spc="0" dirty="0" smtClean="0">
                <a:latin typeface="Arial"/>
                <a:cs typeface="Arial"/>
              </a:rPr>
              <a:t>.</a:t>
            </a:r>
            <a:endParaRPr sz="2800">
              <a:latin typeface="Arial"/>
              <a:cs typeface="Arial"/>
            </a:endParaRPr>
          </a:p>
          <a:p>
            <a:pPr marL="12700" marR="150120">
              <a:lnSpc>
                <a:spcPts val="3219"/>
              </a:lnSpc>
              <a:spcBef>
                <a:spcPts val="814"/>
              </a:spcBef>
            </a:pPr>
            <a:r>
              <a:rPr sz="2800" spc="0" dirty="0" smtClean="0">
                <a:latin typeface="Arial"/>
                <a:cs typeface="Arial"/>
              </a:rPr>
              <a:t>Do</a:t>
            </a:r>
            <a:r>
              <a:rPr sz="2800" spc="-20" dirty="0" smtClean="0">
                <a:latin typeface="Arial"/>
                <a:cs typeface="Arial"/>
              </a:rPr>
              <a:t> </a:t>
            </a:r>
            <a:r>
              <a:rPr sz="2800" spc="0" dirty="0" smtClean="0">
                <a:latin typeface="Arial"/>
                <a:cs typeface="Arial"/>
              </a:rPr>
              <a:t>n</a:t>
            </a:r>
            <a:r>
              <a:rPr sz="2800" spc="9" dirty="0" smtClean="0">
                <a:latin typeface="Arial"/>
                <a:cs typeface="Arial"/>
              </a:rPr>
              <a:t>o</a:t>
            </a:r>
            <a:r>
              <a:rPr sz="2800" spc="0" dirty="0" smtClean="0">
                <a:latin typeface="Arial"/>
                <a:cs typeface="Arial"/>
              </a:rPr>
              <a:t>t</a:t>
            </a:r>
            <a:r>
              <a:rPr sz="2800" spc="-38" dirty="0" smtClean="0">
                <a:latin typeface="Arial"/>
                <a:cs typeface="Arial"/>
              </a:rPr>
              <a:t> </a:t>
            </a:r>
            <a:r>
              <a:rPr sz="2800" spc="0" dirty="0" smtClean="0">
                <a:latin typeface="Arial"/>
                <a:cs typeface="Arial"/>
              </a:rPr>
              <a:t>sni</a:t>
            </a:r>
            <a:r>
              <a:rPr sz="2800" spc="9" dirty="0" smtClean="0">
                <a:latin typeface="Arial"/>
                <a:cs typeface="Arial"/>
              </a:rPr>
              <a:t>f</a:t>
            </a:r>
            <a:r>
              <a:rPr sz="2800" spc="0" dirty="0" smtClean="0">
                <a:latin typeface="Arial"/>
                <a:cs typeface="Arial"/>
              </a:rPr>
              <a:t>f</a:t>
            </a:r>
            <a:r>
              <a:rPr sz="2800" spc="-51" dirty="0" smtClean="0">
                <a:latin typeface="Arial"/>
                <a:cs typeface="Arial"/>
              </a:rPr>
              <a:t> </a:t>
            </a:r>
            <a:r>
              <a:rPr sz="2800" spc="0" dirty="0" smtClean="0">
                <a:latin typeface="Arial"/>
                <a:cs typeface="Arial"/>
              </a:rPr>
              <a:t>jars</a:t>
            </a:r>
            <a:r>
              <a:rPr sz="2800" spc="-35" dirty="0" smtClean="0">
                <a:latin typeface="Arial"/>
                <a:cs typeface="Arial"/>
              </a:rPr>
              <a:t> </a:t>
            </a:r>
            <a:r>
              <a:rPr sz="2800" spc="0" dirty="0" smtClean="0">
                <a:latin typeface="Arial"/>
                <a:cs typeface="Arial"/>
              </a:rPr>
              <a:t>or</a:t>
            </a:r>
            <a:r>
              <a:rPr sz="2800" spc="-24" dirty="0" smtClean="0">
                <a:latin typeface="Arial"/>
                <a:cs typeface="Arial"/>
              </a:rPr>
              <a:t> </a:t>
            </a:r>
            <a:r>
              <a:rPr sz="2800" spc="0" dirty="0" smtClean="0">
                <a:latin typeface="Arial"/>
                <a:cs typeface="Arial"/>
              </a:rPr>
              <a:t>i</a:t>
            </a:r>
            <a:r>
              <a:rPr sz="2800" spc="4" dirty="0" smtClean="0">
                <a:latin typeface="Arial"/>
                <a:cs typeface="Arial"/>
              </a:rPr>
              <a:t>n</a:t>
            </a:r>
            <a:r>
              <a:rPr sz="2800" spc="0" dirty="0" smtClean="0">
                <a:latin typeface="Arial"/>
                <a:cs typeface="Arial"/>
              </a:rPr>
              <a:t>h</a:t>
            </a:r>
            <a:r>
              <a:rPr sz="2800" spc="9" dirty="0" smtClean="0">
                <a:latin typeface="Arial"/>
                <a:cs typeface="Arial"/>
              </a:rPr>
              <a:t>a</a:t>
            </a:r>
            <a:r>
              <a:rPr sz="2800" spc="0" dirty="0" smtClean="0">
                <a:latin typeface="Arial"/>
                <a:cs typeface="Arial"/>
              </a:rPr>
              <a:t>le</a:t>
            </a:r>
            <a:r>
              <a:rPr sz="2800" spc="-59" dirty="0" smtClean="0">
                <a:latin typeface="Arial"/>
                <a:cs typeface="Arial"/>
              </a:rPr>
              <a:t> </a:t>
            </a:r>
            <a:r>
              <a:rPr sz="2800" spc="0" dirty="0" smtClean="0">
                <a:latin typeface="Arial"/>
                <a:cs typeface="Arial"/>
              </a:rPr>
              <a:t>v</a:t>
            </a:r>
            <a:r>
              <a:rPr sz="2800" spc="9" dirty="0" smtClean="0">
                <a:latin typeface="Arial"/>
                <a:cs typeface="Arial"/>
              </a:rPr>
              <a:t>a</a:t>
            </a:r>
            <a:r>
              <a:rPr sz="2800" spc="0" dirty="0" smtClean="0">
                <a:latin typeface="Arial"/>
                <a:cs typeface="Arial"/>
              </a:rPr>
              <a:t>p</a:t>
            </a:r>
            <a:r>
              <a:rPr sz="2800" spc="9" dirty="0" smtClean="0">
                <a:latin typeface="Arial"/>
                <a:cs typeface="Arial"/>
              </a:rPr>
              <a:t>o</a:t>
            </a:r>
            <a:r>
              <a:rPr sz="2800" spc="0" dirty="0" smtClean="0">
                <a:latin typeface="Arial"/>
                <a:cs typeface="Arial"/>
              </a:rPr>
              <a:t>r</a:t>
            </a:r>
            <a:r>
              <a:rPr sz="2800" spc="9" dirty="0" smtClean="0">
                <a:latin typeface="Arial"/>
                <a:cs typeface="Arial"/>
              </a:rPr>
              <a:t>s</a:t>
            </a:r>
            <a:r>
              <a:rPr sz="2800" spc="0" dirty="0" smtClean="0">
                <a:latin typeface="Arial"/>
                <a:cs typeface="Arial"/>
              </a:rPr>
              <a:t>. </a:t>
            </a:r>
            <a:endParaRPr sz="2800">
              <a:latin typeface="Arial"/>
              <a:cs typeface="Arial"/>
            </a:endParaRPr>
          </a:p>
          <a:p>
            <a:pPr marL="12700" marR="150120">
              <a:lnSpc>
                <a:spcPts val="3219"/>
              </a:lnSpc>
              <a:spcBef>
                <a:spcPts val="811"/>
              </a:spcBef>
            </a:pPr>
            <a:r>
              <a:rPr sz="2800" spc="0" dirty="0" smtClean="0">
                <a:latin typeface="Arial"/>
                <a:cs typeface="Arial"/>
              </a:rPr>
              <a:t>Wa</a:t>
            </a:r>
            <a:r>
              <a:rPr sz="2800" spc="9" dirty="0" smtClean="0">
                <a:latin typeface="Arial"/>
                <a:cs typeface="Arial"/>
              </a:rPr>
              <a:t>s</a:t>
            </a:r>
            <a:r>
              <a:rPr sz="2800" spc="0" dirty="0" smtClean="0">
                <a:latin typeface="Arial"/>
                <a:cs typeface="Arial"/>
              </a:rPr>
              <a:t>h</a:t>
            </a:r>
            <a:r>
              <a:rPr sz="2800" spc="-71" dirty="0" smtClean="0">
                <a:latin typeface="Arial"/>
                <a:cs typeface="Arial"/>
              </a:rPr>
              <a:t> </a:t>
            </a:r>
            <a:r>
              <a:rPr sz="2800" spc="0" dirty="0" smtClean="0">
                <a:latin typeface="Arial"/>
                <a:cs typeface="Arial"/>
              </a:rPr>
              <a:t>yo</a:t>
            </a:r>
            <a:r>
              <a:rPr sz="2800" spc="9" dirty="0" smtClean="0">
                <a:latin typeface="Arial"/>
                <a:cs typeface="Arial"/>
              </a:rPr>
              <a:t>u</a:t>
            </a:r>
            <a:r>
              <a:rPr sz="2800" spc="0" dirty="0" smtClean="0">
                <a:latin typeface="Arial"/>
                <a:cs typeface="Arial"/>
              </a:rPr>
              <a:t>r</a:t>
            </a:r>
            <a:r>
              <a:rPr sz="2800" spc="-54" dirty="0" smtClean="0">
                <a:latin typeface="Arial"/>
                <a:cs typeface="Arial"/>
              </a:rPr>
              <a:t> </a:t>
            </a:r>
            <a:r>
              <a:rPr sz="2800" spc="9" dirty="0" smtClean="0">
                <a:latin typeface="Arial"/>
                <a:cs typeface="Arial"/>
              </a:rPr>
              <a:t>h</a:t>
            </a:r>
            <a:r>
              <a:rPr sz="2800" spc="0" dirty="0" smtClean="0">
                <a:latin typeface="Arial"/>
                <a:cs typeface="Arial"/>
              </a:rPr>
              <a:t>a</a:t>
            </a:r>
            <a:r>
              <a:rPr sz="2800" spc="9" dirty="0" smtClean="0">
                <a:latin typeface="Arial"/>
                <a:cs typeface="Arial"/>
              </a:rPr>
              <a:t>n</a:t>
            </a:r>
            <a:r>
              <a:rPr sz="2800" spc="0" dirty="0" smtClean="0">
                <a:latin typeface="Arial"/>
                <a:cs typeface="Arial"/>
              </a:rPr>
              <a:t>ds</a:t>
            </a:r>
            <a:r>
              <a:rPr sz="2800" spc="-76" dirty="0" smtClean="0">
                <a:latin typeface="Arial"/>
                <a:cs typeface="Arial"/>
              </a:rPr>
              <a:t> </a:t>
            </a:r>
            <a:r>
              <a:rPr sz="2800" spc="0" dirty="0" smtClean="0">
                <a:latin typeface="Arial"/>
                <a:cs typeface="Arial"/>
              </a:rPr>
              <a:t>wh</a:t>
            </a:r>
            <a:r>
              <a:rPr sz="2800" spc="9" dirty="0" smtClean="0">
                <a:latin typeface="Arial"/>
                <a:cs typeface="Arial"/>
              </a:rPr>
              <a:t>e</a:t>
            </a:r>
            <a:r>
              <a:rPr sz="2800" spc="0" dirty="0" smtClean="0">
                <a:latin typeface="Arial"/>
                <a:cs typeface="Arial"/>
              </a:rPr>
              <a:t>n</a:t>
            </a:r>
            <a:r>
              <a:rPr sz="2800" spc="-51" dirty="0" smtClean="0">
                <a:latin typeface="Arial"/>
                <a:cs typeface="Arial"/>
              </a:rPr>
              <a:t> </a:t>
            </a:r>
            <a:r>
              <a:rPr sz="2800" spc="0" dirty="0" smtClean="0">
                <a:latin typeface="Arial"/>
                <a:cs typeface="Arial"/>
              </a:rPr>
              <a:t>y</a:t>
            </a:r>
            <a:r>
              <a:rPr sz="2800" spc="9" dirty="0" smtClean="0">
                <a:latin typeface="Arial"/>
                <a:cs typeface="Arial"/>
              </a:rPr>
              <a:t>o</a:t>
            </a:r>
            <a:r>
              <a:rPr sz="2800" spc="0" dirty="0" smtClean="0">
                <a:latin typeface="Arial"/>
                <a:cs typeface="Arial"/>
              </a:rPr>
              <a:t>u</a:t>
            </a:r>
            <a:r>
              <a:rPr sz="2800" spc="-45" dirty="0" smtClean="0">
                <a:latin typeface="Arial"/>
                <a:cs typeface="Arial"/>
              </a:rPr>
              <a:t> </a:t>
            </a:r>
            <a:r>
              <a:rPr sz="2800" spc="9" dirty="0" smtClean="0">
                <a:latin typeface="Arial"/>
                <a:cs typeface="Arial"/>
              </a:rPr>
              <a:t>a</a:t>
            </a:r>
            <a:r>
              <a:rPr sz="2800" spc="0" dirty="0" smtClean="0">
                <a:latin typeface="Arial"/>
                <a:cs typeface="Arial"/>
              </a:rPr>
              <a:t>re</a:t>
            </a:r>
            <a:endParaRPr sz="2800">
              <a:latin typeface="Arial"/>
              <a:cs typeface="Arial"/>
            </a:endParaRPr>
          </a:p>
          <a:p>
            <a:pPr marL="12700" marR="61335">
              <a:lnSpc>
                <a:spcPts val="2570"/>
              </a:lnSpc>
              <a:spcBef>
                <a:spcPts val="939"/>
              </a:spcBef>
            </a:pPr>
            <a:r>
              <a:rPr sz="4200" spc="0" baseline="2070" dirty="0" smtClean="0">
                <a:latin typeface="Arial"/>
                <a:cs typeface="Arial"/>
              </a:rPr>
              <a:t>fi</a:t>
            </a:r>
            <a:r>
              <a:rPr sz="4200" spc="4" baseline="2070" dirty="0" smtClean="0">
                <a:latin typeface="Arial"/>
                <a:cs typeface="Arial"/>
              </a:rPr>
              <a:t>n</a:t>
            </a:r>
            <a:r>
              <a:rPr sz="4200" spc="0" baseline="2070" dirty="0" smtClean="0">
                <a:latin typeface="Arial"/>
                <a:cs typeface="Arial"/>
              </a:rPr>
              <a:t>is</a:t>
            </a:r>
            <a:r>
              <a:rPr sz="4200" spc="9" baseline="2070" dirty="0" smtClean="0">
                <a:latin typeface="Arial"/>
                <a:cs typeface="Arial"/>
              </a:rPr>
              <a:t>h</a:t>
            </a:r>
            <a:r>
              <a:rPr sz="4200" spc="0" baseline="2070" dirty="0" smtClean="0">
                <a:latin typeface="Arial"/>
                <a:cs typeface="Arial"/>
              </a:rPr>
              <a:t>ed</a:t>
            </a:r>
            <a:r>
              <a:rPr sz="4200" spc="-86" baseline="2070" dirty="0" smtClean="0">
                <a:latin typeface="Arial"/>
                <a:cs typeface="Arial"/>
              </a:rPr>
              <a:t> </a:t>
            </a:r>
            <a:r>
              <a:rPr sz="4200" spc="0" baseline="2070" dirty="0" smtClean="0">
                <a:latin typeface="Arial"/>
                <a:cs typeface="Arial"/>
              </a:rPr>
              <a:t>with</a:t>
            </a:r>
            <a:r>
              <a:rPr sz="4200" spc="-49" baseline="2070" dirty="0" smtClean="0">
                <a:latin typeface="Arial"/>
                <a:cs typeface="Arial"/>
              </a:rPr>
              <a:t> </a:t>
            </a:r>
            <a:r>
              <a:rPr sz="4200" spc="4" baseline="2070" dirty="0" smtClean="0">
                <a:latin typeface="Arial"/>
                <a:cs typeface="Arial"/>
              </a:rPr>
              <a:t>t</a:t>
            </a:r>
            <a:r>
              <a:rPr sz="4200" spc="0" baseline="2070" dirty="0" smtClean="0">
                <a:latin typeface="Arial"/>
                <a:cs typeface="Arial"/>
              </a:rPr>
              <a:t>he</a:t>
            </a:r>
            <a:r>
              <a:rPr sz="4200" spc="-28" baseline="2070" dirty="0" smtClean="0">
                <a:latin typeface="Arial"/>
                <a:cs typeface="Arial"/>
              </a:rPr>
              <a:t> </a:t>
            </a:r>
            <a:r>
              <a:rPr sz="4200" spc="0" baseline="2070" dirty="0" smtClean="0">
                <a:latin typeface="Arial"/>
                <a:cs typeface="Arial"/>
              </a:rPr>
              <a:t>la</a:t>
            </a:r>
            <a:r>
              <a:rPr sz="4200" spc="9" baseline="2070" dirty="0" smtClean="0">
                <a:latin typeface="Arial"/>
                <a:cs typeface="Arial"/>
              </a:rPr>
              <a:t>b</a:t>
            </a:r>
            <a:r>
              <a:rPr sz="4200" spc="0" baseline="2070" dirty="0" smtClean="0">
                <a:latin typeface="Arial"/>
                <a:cs typeface="Arial"/>
              </a:rPr>
              <a:t>.</a:t>
            </a:r>
            <a:endParaRPr sz="2800">
              <a:latin typeface="Arial"/>
              <a:cs typeface="Arial"/>
            </a:endParaRPr>
          </a:p>
        </p:txBody>
      </p:sp>
      <p:sp>
        <p:nvSpPr>
          <p:cNvPr id="17" name="object 17"/>
          <p:cNvSpPr txBox="1"/>
          <p:nvPr/>
        </p:nvSpPr>
        <p:spPr>
          <a:xfrm>
            <a:off x="2974975" y="3740447"/>
            <a:ext cx="251612" cy="964241"/>
          </a:xfrm>
          <a:prstGeom prst="rect">
            <a:avLst/>
          </a:prstGeom>
        </p:spPr>
        <p:txBody>
          <a:bodyPr wrap="square" lIns="0" tIns="0" rIns="0" bIns="0" rtlCol="0">
            <a:noAutofit/>
          </a:bodyPr>
          <a:lstStyle/>
          <a:p>
            <a:pPr marL="12700" marR="152">
              <a:lnSpc>
                <a:spcPts val="3535"/>
              </a:lnSpc>
              <a:spcBef>
                <a:spcPts val="176"/>
              </a:spcBef>
            </a:pPr>
            <a:r>
              <a:rPr sz="3350" spc="0" dirty="0" smtClean="0">
                <a:solidFill>
                  <a:srgbClr val="B9D31A"/>
                </a:solidFill>
                <a:latin typeface="Arial"/>
                <a:cs typeface="Arial"/>
              </a:rPr>
              <a:t>•</a:t>
            </a:r>
            <a:endParaRPr sz="3350">
              <a:latin typeface="Arial"/>
              <a:cs typeface="Arial"/>
            </a:endParaRPr>
          </a:p>
          <a:p>
            <a:pPr marL="12700">
              <a:lnSpc>
                <a:spcPct val="95825"/>
              </a:lnSpc>
              <a:spcBef>
                <a:spcPts val="3"/>
              </a:spcBef>
            </a:pPr>
            <a:r>
              <a:rPr sz="3350" spc="0" dirty="0" smtClean="0">
                <a:solidFill>
                  <a:srgbClr val="B9D31A"/>
                </a:solidFill>
                <a:latin typeface="Arial"/>
                <a:cs typeface="Arial"/>
              </a:rPr>
              <a:t>•</a:t>
            </a:r>
            <a:endParaRPr sz="3350">
              <a:latin typeface="Arial"/>
              <a:cs typeface="Arial"/>
            </a:endParaRPr>
          </a:p>
        </p:txBody>
      </p:sp>
      <p:sp>
        <p:nvSpPr>
          <p:cNvPr id="18" name="object 18"/>
          <p:cNvSpPr txBox="1"/>
          <p:nvPr/>
        </p:nvSpPr>
        <p:spPr>
          <a:xfrm>
            <a:off x="7545611" y="2081403"/>
            <a:ext cx="101201" cy="152400"/>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6809860" y="2081403"/>
            <a:ext cx="104397" cy="152400"/>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4714889" y="2081403"/>
            <a:ext cx="101839" cy="152400"/>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2586072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71400"/>
            <a:ext cx="7498080" cy="1143000"/>
          </a:xfrm>
        </p:spPr>
        <p:txBody>
          <a:bodyPr/>
          <a:lstStyle/>
          <a:p>
            <a:r>
              <a:rPr lang="en-GB" b="1" dirty="0"/>
              <a:t>Approach</a:t>
            </a:r>
            <a:endParaRPr lang="en-GB" dirty="0"/>
          </a:p>
        </p:txBody>
      </p:sp>
      <p:sp>
        <p:nvSpPr>
          <p:cNvPr id="3" name="Content Placeholder 2"/>
          <p:cNvSpPr>
            <a:spLocks noGrp="1"/>
          </p:cNvSpPr>
          <p:nvPr>
            <p:ph idx="1"/>
          </p:nvPr>
        </p:nvSpPr>
        <p:spPr>
          <a:xfrm>
            <a:off x="827584" y="908720"/>
            <a:ext cx="8106104" cy="5949280"/>
          </a:xfrm>
        </p:spPr>
        <p:txBody>
          <a:bodyPr>
            <a:normAutofit fontScale="92500" lnSpcReduction="10000"/>
          </a:bodyPr>
          <a:lstStyle/>
          <a:p>
            <a:r>
              <a:rPr lang="en-GB" dirty="0"/>
              <a:t>An approach is treating something in a certain way. Experiments must be approached the same way to repeat</a:t>
            </a:r>
            <a:r>
              <a:rPr lang="en-GB" dirty="0" smtClean="0"/>
              <a:t>. </a:t>
            </a:r>
          </a:p>
          <a:p>
            <a:r>
              <a:rPr lang="en-GB" dirty="0"/>
              <a:t>personal philosophy of teaching</a:t>
            </a:r>
            <a:r>
              <a:rPr lang="en-GB" dirty="0" smtClean="0"/>
              <a:t>.</a:t>
            </a:r>
          </a:p>
          <a:p>
            <a:r>
              <a:rPr lang="en-GB" dirty="0"/>
              <a:t>What is the nature of education? What is the role of the teacher, the student, the administration, the parents? To be an effective teacher, does one need to strive to be authoritarian, to be autocratic, or is the best way to engender a sense of trust and familiarity, to be a 'educating/leading friend' to your students</a:t>
            </a:r>
            <a:r>
              <a:rPr lang="en-GB" dirty="0" smtClean="0"/>
              <a:t>.</a:t>
            </a:r>
          </a:p>
          <a:p>
            <a:r>
              <a:rPr lang="en-GB" sz="3300" dirty="0" smtClean="0"/>
              <a:t>It</a:t>
            </a:r>
            <a:r>
              <a:rPr lang="en-GB" dirty="0" smtClean="0"/>
              <a:t> may </a:t>
            </a:r>
            <a:r>
              <a:rPr lang="en-GB" dirty="0"/>
              <a:t>vary </a:t>
            </a:r>
            <a:r>
              <a:rPr lang="en-GB" dirty="0" smtClean="0"/>
              <a:t>with experience and depends </a:t>
            </a:r>
            <a:r>
              <a:rPr lang="en-GB" dirty="0"/>
              <a:t>on the students you're teaching</a:t>
            </a:r>
            <a:r>
              <a:rPr lang="en-GB" dirty="0" smtClean="0"/>
              <a:t>. </a:t>
            </a:r>
          </a:p>
          <a:p>
            <a:endParaRPr lang="en-GB" dirty="0"/>
          </a:p>
        </p:txBody>
      </p:sp>
    </p:spTree>
    <p:extLst>
      <p:ext uri="{BB962C8B-B14F-4D97-AF65-F5344CB8AC3E}">
        <p14:creationId xmlns:p14="http://schemas.microsoft.com/office/powerpoint/2010/main" val="5370041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457200" y="2186939"/>
            <a:ext cx="2767584" cy="2394204"/>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2522982" y="682679"/>
            <a:ext cx="1708544"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1" name="object 11"/>
          <p:cNvSpPr txBox="1"/>
          <p:nvPr/>
        </p:nvSpPr>
        <p:spPr>
          <a:xfrm>
            <a:off x="4265056" y="682679"/>
            <a:ext cx="198779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Symbol</a:t>
            </a:r>
            <a:endParaRPr sz="4400">
              <a:latin typeface="Arial"/>
              <a:cs typeface="Arial"/>
            </a:endParaRPr>
          </a:p>
        </p:txBody>
      </p:sp>
      <p:sp>
        <p:nvSpPr>
          <p:cNvPr id="12" name="object 12"/>
          <p:cNvSpPr txBox="1"/>
          <p:nvPr/>
        </p:nvSpPr>
        <p:spPr>
          <a:xfrm>
            <a:off x="6284139" y="682679"/>
            <a:ext cx="433186"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8</a:t>
            </a:r>
            <a:endParaRPr sz="4400">
              <a:latin typeface="Arial"/>
              <a:cs typeface="Arial"/>
            </a:endParaRPr>
          </a:p>
        </p:txBody>
      </p:sp>
      <p:sp>
        <p:nvSpPr>
          <p:cNvPr id="13" name="object 13"/>
          <p:cNvSpPr txBox="1"/>
          <p:nvPr/>
        </p:nvSpPr>
        <p:spPr>
          <a:xfrm>
            <a:off x="3927475" y="1920666"/>
            <a:ext cx="4435902" cy="2770378"/>
          </a:xfrm>
          <a:prstGeom prst="rect">
            <a:avLst/>
          </a:prstGeom>
        </p:spPr>
        <p:txBody>
          <a:bodyPr wrap="square" lIns="0" tIns="0" rIns="0" bIns="0" rtlCol="0">
            <a:noAutofit/>
          </a:bodyPr>
          <a:lstStyle/>
          <a:p>
            <a:pPr marL="1595158" marR="1605984" algn="ctr">
              <a:lnSpc>
                <a:spcPts val="2960"/>
              </a:lnSpc>
              <a:spcBef>
                <a:spcPts val="148"/>
              </a:spcBef>
            </a:pPr>
            <a:r>
              <a:rPr sz="2800" b="1" u="heavy" spc="-17" dirty="0" smtClean="0">
                <a:latin typeface="Arial"/>
                <a:cs typeface="Arial"/>
              </a:rPr>
              <a:t>F</a:t>
            </a:r>
            <a:r>
              <a:rPr sz="2800" b="1" u="heavy" spc="-26" dirty="0" smtClean="0">
                <a:latin typeface="Arial"/>
                <a:cs typeface="Arial"/>
              </a:rPr>
              <a:t>u</a:t>
            </a:r>
            <a:r>
              <a:rPr sz="2800" b="1" u="heavy" spc="-18" dirty="0" smtClean="0">
                <a:latin typeface="Arial"/>
                <a:cs typeface="Arial"/>
              </a:rPr>
              <a:t>mes</a:t>
            </a:r>
            <a:endParaRPr sz="2800">
              <a:latin typeface="Arial"/>
              <a:cs typeface="Arial"/>
            </a:endParaRPr>
          </a:p>
          <a:p>
            <a:pPr marL="12700" marR="48635">
              <a:lnSpc>
                <a:spcPct val="95825"/>
              </a:lnSpc>
              <a:spcBef>
                <a:spcPts val="664"/>
              </a:spcBef>
            </a:pPr>
            <a:r>
              <a:rPr sz="2800" spc="0" dirty="0" smtClean="0">
                <a:latin typeface="Arial"/>
                <a:cs typeface="Arial"/>
              </a:rPr>
              <a:t>Wo</a:t>
            </a:r>
            <a:r>
              <a:rPr sz="2800" spc="9" dirty="0" smtClean="0">
                <a:latin typeface="Arial"/>
                <a:cs typeface="Arial"/>
              </a:rPr>
              <a:t>r</a:t>
            </a:r>
            <a:r>
              <a:rPr sz="2800" spc="0" dirty="0" smtClean="0">
                <a:latin typeface="Arial"/>
                <a:cs typeface="Arial"/>
              </a:rPr>
              <a:t>k</a:t>
            </a:r>
            <a:r>
              <a:rPr sz="2800" spc="-65" dirty="0" smtClean="0">
                <a:latin typeface="Arial"/>
                <a:cs typeface="Arial"/>
              </a:rPr>
              <a:t> </a:t>
            </a:r>
            <a:r>
              <a:rPr sz="2800" spc="0" dirty="0" smtClean="0">
                <a:latin typeface="Arial"/>
                <a:cs typeface="Arial"/>
              </a:rPr>
              <a:t>in</a:t>
            </a:r>
            <a:r>
              <a:rPr sz="2800" spc="-21" dirty="0" smtClean="0">
                <a:latin typeface="Arial"/>
                <a:cs typeface="Arial"/>
              </a:rPr>
              <a:t> </a:t>
            </a:r>
            <a:r>
              <a:rPr sz="2800" spc="0" dirty="0" smtClean="0">
                <a:latin typeface="Arial"/>
                <a:cs typeface="Arial"/>
              </a:rPr>
              <a:t>a</a:t>
            </a:r>
            <a:r>
              <a:rPr sz="2800" spc="-5" dirty="0" smtClean="0">
                <a:latin typeface="Arial"/>
                <a:cs typeface="Arial"/>
              </a:rPr>
              <a:t> </a:t>
            </a:r>
            <a:r>
              <a:rPr sz="2800" spc="4" dirty="0" smtClean="0">
                <a:latin typeface="Arial"/>
                <a:cs typeface="Arial"/>
              </a:rPr>
              <a:t>v</a:t>
            </a:r>
            <a:r>
              <a:rPr sz="2800" spc="0" dirty="0" smtClean="0">
                <a:latin typeface="Arial"/>
                <a:cs typeface="Arial"/>
              </a:rPr>
              <a:t>e</a:t>
            </a:r>
            <a:r>
              <a:rPr sz="2800" spc="9" dirty="0" smtClean="0">
                <a:latin typeface="Arial"/>
                <a:cs typeface="Arial"/>
              </a:rPr>
              <a:t>n</a:t>
            </a:r>
            <a:r>
              <a:rPr sz="2800" spc="0" dirty="0" smtClean="0">
                <a:latin typeface="Arial"/>
                <a:cs typeface="Arial"/>
              </a:rPr>
              <a:t>ti</a:t>
            </a:r>
            <a:r>
              <a:rPr sz="2800" spc="4" dirty="0" smtClean="0">
                <a:latin typeface="Arial"/>
                <a:cs typeface="Arial"/>
              </a:rPr>
              <a:t>l</a:t>
            </a:r>
            <a:r>
              <a:rPr sz="2800" spc="0" dirty="0" smtClean="0">
                <a:latin typeface="Arial"/>
                <a:cs typeface="Arial"/>
              </a:rPr>
              <a:t>at</a:t>
            </a:r>
            <a:r>
              <a:rPr sz="2800" spc="9" dirty="0" smtClean="0">
                <a:latin typeface="Arial"/>
                <a:cs typeface="Arial"/>
              </a:rPr>
              <a:t>e</a:t>
            </a:r>
            <a:r>
              <a:rPr sz="2800" spc="0" dirty="0" smtClean="0">
                <a:latin typeface="Arial"/>
                <a:cs typeface="Arial"/>
              </a:rPr>
              <a:t>d</a:t>
            </a:r>
            <a:r>
              <a:rPr sz="2800" spc="-119" dirty="0" smtClean="0">
                <a:latin typeface="Arial"/>
                <a:cs typeface="Arial"/>
              </a:rPr>
              <a:t> </a:t>
            </a:r>
            <a:r>
              <a:rPr sz="2800" spc="9" dirty="0" smtClean="0">
                <a:latin typeface="Arial"/>
                <a:cs typeface="Arial"/>
              </a:rPr>
              <a:t>a</a:t>
            </a:r>
            <a:r>
              <a:rPr sz="2800" spc="0" dirty="0" smtClean="0">
                <a:latin typeface="Arial"/>
                <a:cs typeface="Arial"/>
              </a:rPr>
              <a:t>r</a:t>
            </a:r>
            <a:r>
              <a:rPr sz="2800" spc="9" dirty="0" smtClean="0">
                <a:latin typeface="Arial"/>
                <a:cs typeface="Arial"/>
              </a:rPr>
              <a:t>e</a:t>
            </a:r>
            <a:r>
              <a:rPr sz="2800" spc="0" dirty="0" smtClean="0">
                <a:latin typeface="Arial"/>
                <a:cs typeface="Arial"/>
              </a:rPr>
              <a:t>a.</a:t>
            </a:r>
            <a:endParaRPr sz="2800">
              <a:latin typeface="Arial"/>
              <a:cs typeface="Arial"/>
            </a:endParaRPr>
          </a:p>
          <a:p>
            <a:pPr marL="12700" marR="48635">
              <a:lnSpc>
                <a:spcPct val="95825"/>
              </a:lnSpc>
              <a:spcBef>
                <a:spcPts val="812"/>
              </a:spcBef>
            </a:pPr>
            <a:r>
              <a:rPr sz="2800" spc="0" dirty="0" smtClean="0">
                <a:latin typeface="Arial"/>
                <a:cs typeface="Arial"/>
              </a:rPr>
              <a:t>Do</a:t>
            </a:r>
            <a:r>
              <a:rPr sz="2800" spc="-25" dirty="0" smtClean="0">
                <a:latin typeface="Arial"/>
                <a:cs typeface="Arial"/>
              </a:rPr>
              <a:t> </a:t>
            </a:r>
            <a:r>
              <a:rPr sz="2800" spc="0" dirty="0" smtClean="0">
                <a:latin typeface="Arial"/>
                <a:cs typeface="Arial"/>
              </a:rPr>
              <a:t>not</a:t>
            </a:r>
            <a:r>
              <a:rPr sz="2800" spc="-38" dirty="0" smtClean="0">
                <a:latin typeface="Arial"/>
                <a:cs typeface="Arial"/>
              </a:rPr>
              <a:t> </a:t>
            </a:r>
            <a:r>
              <a:rPr sz="2800" spc="0" dirty="0" smtClean="0">
                <a:latin typeface="Arial"/>
                <a:cs typeface="Arial"/>
              </a:rPr>
              <a:t>in</a:t>
            </a:r>
            <a:r>
              <a:rPr sz="2800" spc="9" dirty="0" smtClean="0">
                <a:latin typeface="Arial"/>
                <a:cs typeface="Arial"/>
              </a:rPr>
              <a:t>h</a:t>
            </a:r>
            <a:r>
              <a:rPr sz="2800" spc="0" dirty="0" smtClean="0">
                <a:latin typeface="Arial"/>
                <a:cs typeface="Arial"/>
              </a:rPr>
              <a:t>ale</a:t>
            </a:r>
            <a:r>
              <a:rPr sz="2800" spc="-54" dirty="0" smtClean="0">
                <a:latin typeface="Arial"/>
                <a:cs typeface="Arial"/>
              </a:rPr>
              <a:t> </a:t>
            </a:r>
            <a:r>
              <a:rPr sz="2800" spc="0" dirty="0" smtClean="0">
                <a:latin typeface="Arial"/>
                <a:cs typeface="Arial"/>
              </a:rPr>
              <a:t>v</a:t>
            </a:r>
            <a:r>
              <a:rPr sz="2800" spc="4" dirty="0" smtClean="0">
                <a:latin typeface="Arial"/>
                <a:cs typeface="Arial"/>
              </a:rPr>
              <a:t>a</a:t>
            </a:r>
            <a:r>
              <a:rPr sz="2800" spc="0" dirty="0" smtClean="0">
                <a:latin typeface="Arial"/>
                <a:cs typeface="Arial"/>
              </a:rPr>
              <a:t>po</a:t>
            </a:r>
            <a:r>
              <a:rPr sz="2800" spc="9" dirty="0" smtClean="0">
                <a:latin typeface="Arial"/>
                <a:cs typeface="Arial"/>
              </a:rPr>
              <a:t>r</a:t>
            </a:r>
            <a:r>
              <a:rPr sz="2800" spc="0" dirty="0" smtClean="0">
                <a:latin typeface="Arial"/>
                <a:cs typeface="Arial"/>
              </a:rPr>
              <a:t>s.</a:t>
            </a:r>
            <a:endParaRPr sz="2800">
              <a:latin typeface="Arial"/>
              <a:cs typeface="Arial"/>
            </a:endParaRPr>
          </a:p>
          <a:p>
            <a:pPr marL="12700">
              <a:lnSpc>
                <a:spcPct val="100041"/>
              </a:lnSpc>
              <a:spcBef>
                <a:spcPts val="814"/>
              </a:spcBef>
            </a:pPr>
            <a:r>
              <a:rPr sz="2800" spc="0" dirty="0" smtClean="0">
                <a:latin typeface="Arial"/>
                <a:cs typeface="Arial"/>
              </a:rPr>
              <a:t>Only</a:t>
            </a:r>
            <a:r>
              <a:rPr sz="2800" spc="-57" dirty="0" smtClean="0">
                <a:latin typeface="Arial"/>
                <a:cs typeface="Arial"/>
              </a:rPr>
              <a:t> </a:t>
            </a:r>
            <a:r>
              <a:rPr sz="2800" spc="0" dirty="0" smtClean="0">
                <a:latin typeface="Arial"/>
                <a:cs typeface="Arial"/>
              </a:rPr>
              <a:t>t</a:t>
            </a:r>
            <a:r>
              <a:rPr sz="2800" spc="9" dirty="0" smtClean="0">
                <a:latin typeface="Arial"/>
                <a:cs typeface="Arial"/>
              </a:rPr>
              <a:t>e</a:t>
            </a:r>
            <a:r>
              <a:rPr sz="2800" spc="0" dirty="0" smtClean="0">
                <a:latin typeface="Arial"/>
                <a:cs typeface="Arial"/>
              </a:rPr>
              <a:t>st</a:t>
            </a:r>
            <a:r>
              <a:rPr sz="2800" spc="-65" dirty="0" smtClean="0">
                <a:latin typeface="Arial"/>
                <a:cs typeface="Arial"/>
              </a:rPr>
              <a:t> </a:t>
            </a:r>
            <a:r>
              <a:rPr sz="2800" spc="0" dirty="0" smtClean="0">
                <a:latin typeface="Arial"/>
                <a:cs typeface="Arial"/>
              </a:rPr>
              <a:t>an</a:t>
            </a:r>
            <a:r>
              <a:rPr sz="2800" spc="-31" dirty="0" smtClean="0">
                <a:latin typeface="Arial"/>
                <a:cs typeface="Arial"/>
              </a:rPr>
              <a:t> </a:t>
            </a:r>
            <a:r>
              <a:rPr sz="2800" spc="0" dirty="0" smtClean="0">
                <a:latin typeface="Arial"/>
                <a:cs typeface="Arial"/>
              </a:rPr>
              <a:t>o</a:t>
            </a:r>
            <a:r>
              <a:rPr sz="2800" spc="9" dirty="0" smtClean="0">
                <a:latin typeface="Arial"/>
                <a:cs typeface="Arial"/>
              </a:rPr>
              <a:t>d</a:t>
            </a:r>
            <a:r>
              <a:rPr sz="2800" spc="0" dirty="0" smtClean="0">
                <a:latin typeface="Arial"/>
                <a:cs typeface="Arial"/>
              </a:rPr>
              <a:t>or</a:t>
            </a:r>
            <a:r>
              <a:rPr sz="2800" spc="-36" dirty="0" smtClean="0">
                <a:latin typeface="Arial"/>
                <a:cs typeface="Arial"/>
              </a:rPr>
              <a:t> </a:t>
            </a:r>
            <a:r>
              <a:rPr sz="2800" spc="0" dirty="0" smtClean="0">
                <a:latin typeface="Arial"/>
                <a:cs typeface="Arial"/>
              </a:rPr>
              <a:t>if</a:t>
            </a:r>
            <a:r>
              <a:rPr sz="2800" spc="-13" dirty="0" smtClean="0">
                <a:latin typeface="Arial"/>
                <a:cs typeface="Arial"/>
              </a:rPr>
              <a:t> </a:t>
            </a:r>
            <a:r>
              <a:rPr sz="2800" spc="0" dirty="0" smtClean="0">
                <a:latin typeface="Arial"/>
                <a:cs typeface="Arial"/>
              </a:rPr>
              <a:t>di</a:t>
            </a:r>
            <a:r>
              <a:rPr sz="2800" spc="9" dirty="0" smtClean="0">
                <a:latin typeface="Arial"/>
                <a:cs typeface="Arial"/>
              </a:rPr>
              <a:t>r</a:t>
            </a:r>
            <a:r>
              <a:rPr sz="2800" spc="0" dirty="0" smtClean="0">
                <a:latin typeface="Arial"/>
                <a:cs typeface="Arial"/>
              </a:rPr>
              <a:t>e</a:t>
            </a:r>
            <a:r>
              <a:rPr sz="2800" spc="9" dirty="0" smtClean="0">
                <a:latin typeface="Arial"/>
                <a:cs typeface="Arial"/>
              </a:rPr>
              <a:t>c</a:t>
            </a:r>
            <a:r>
              <a:rPr sz="2800" spc="0" dirty="0" smtClean="0">
                <a:latin typeface="Arial"/>
                <a:cs typeface="Arial"/>
              </a:rPr>
              <a:t>ted to</a:t>
            </a:r>
            <a:r>
              <a:rPr sz="2800" spc="-23" dirty="0" smtClean="0">
                <a:latin typeface="Arial"/>
                <a:cs typeface="Arial"/>
              </a:rPr>
              <a:t> </a:t>
            </a:r>
            <a:r>
              <a:rPr sz="2800" spc="0" dirty="0" smtClean="0">
                <a:latin typeface="Arial"/>
                <a:cs typeface="Arial"/>
              </a:rPr>
              <a:t>do</a:t>
            </a:r>
            <a:r>
              <a:rPr sz="2800" spc="-31" dirty="0" smtClean="0">
                <a:latin typeface="Arial"/>
                <a:cs typeface="Arial"/>
              </a:rPr>
              <a:t> </a:t>
            </a:r>
            <a:r>
              <a:rPr sz="2800" spc="4" dirty="0" smtClean="0">
                <a:latin typeface="Arial"/>
                <a:cs typeface="Arial"/>
              </a:rPr>
              <a:t>s</a:t>
            </a:r>
            <a:r>
              <a:rPr sz="2800" spc="0" dirty="0" smtClean="0">
                <a:latin typeface="Arial"/>
                <a:cs typeface="Arial"/>
              </a:rPr>
              <a:t>o</a:t>
            </a:r>
            <a:r>
              <a:rPr sz="2800" spc="-29" dirty="0" smtClean="0">
                <a:latin typeface="Arial"/>
                <a:cs typeface="Arial"/>
              </a:rPr>
              <a:t> </a:t>
            </a:r>
            <a:r>
              <a:rPr sz="2800" spc="9" dirty="0" smtClean="0">
                <a:latin typeface="Arial"/>
                <a:cs typeface="Arial"/>
              </a:rPr>
              <a:t>a</a:t>
            </a:r>
            <a:r>
              <a:rPr sz="2800" spc="0" dirty="0" smtClean="0">
                <a:latin typeface="Arial"/>
                <a:cs typeface="Arial"/>
              </a:rPr>
              <a:t>nd</a:t>
            </a:r>
            <a:r>
              <a:rPr sz="2800" spc="-46" dirty="0" smtClean="0">
                <a:latin typeface="Arial"/>
                <a:cs typeface="Arial"/>
              </a:rPr>
              <a:t> </a:t>
            </a:r>
            <a:r>
              <a:rPr sz="2800" spc="0" dirty="0" smtClean="0">
                <a:latin typeface="Arial"/>
                <a:cs typeface="Arial"/>
              </a:rPr>
              <a:t>t</a:t>
            </a:r>
            <a:r>
              <a:rPr sz="2800" spc="9" dirty="0" smtClean="0">
                <a:latin typeface="Arial"/>
                <a:cs typeface="Arial"/>
              </a:rPr>
              <a:t>h</a:t>
            </a:r>
            <a:r>
              <a:rPr sz="2800" spc="0" dirty="0" smtClean="0">
                <a:latin typeface="Arial"/>
                <a:cs typeface="Arial"/>
              </a:rPr>
              <a:t>en</a:t>
            </a:r>
            <a:r>
              <a:rPr sz="2800" spc="-54" dirty="0" smtClean="0">
                <a:latin typeface="Arial"/>
                <a:cs typeface="Arial"/>
              </a:rPr>
              <a:t> </a:t>
            </a:r>
            <a:r>
              <a:rPr sz="2800" spc="0" dirty="0" smtClean="0">
                <a:latin typeface="Arial"/>
                <a:cs typeface="Arial"/>
              </a:rPr>
              <a:t>o</a:t>
            </a:r>
            <a:r>
              <a:rPr sz="2800" spc="9" dirty="0" smtClean="0">
                <a:latin typeface="Arial"/>
                <a:cs typeface="Arial"/>
              </a:rPr>
              <a:t>n</a:t>
            </a:r>
            <a:r>
              <a:rPr sz="2800" spc="0" dirty="0" smtClean="0">
                <a:latin typeface="Arial"/>
                <a:cs typeface="Arial"/>
              </a:rPr>
              <a:t>ly</a:t>
            </a:r>
            <a:r>
              <a:rPr sz="2800" spc="-51" dirty="0" smtClean="0">
                <a:latin typeface="Arial"/>
                <a:cs typeface="Arial"/>
              </a:rPr>
              <a:t> </a:t>
            </a:r>
            <a:r>
              <a:rPr sz="2800" spc="0" dirty="0" smtClean="0">
                <a:latin typeface="Arial"/>
                <a:cs typeface="Arial"/>
              </a:rPr>
              <a:t>by waft</a:t>
            </a:r>
            <a:r>
              <a:rPr sz="2800" spc="9" dirty="0" smtClean="0">
                <a:latin typeface="Arial"/>
                <a:cs typeface="Arial"/>
              </a:rPr>
              <a:t>i</a:t>
            </a:r>
            <a:r>
              <a:rPr sz="2800" spc="0" dirty="0" smtClean="0">
                <a:latin typeface="Arial"/>
                <a:cs typeface="Arial"/>
              </a:rPr>
              <a:t>n</a:t>
            </a:r>
            <a:r>
              <a:rPr sz="2800" spc="9" dirty="0" smtClean="0">
                <a:latin typeface="Arial"/>
                <a:cs typeface="Arial"/>
              </a:rPr>
              <a:t>g</a:t>
            </a:r>
            <a:r>
              <a:rPr sz="2800" spc="0" dirty="0" smtClean="0">
                <a:latin typeface="Arial"/>
                <a:cs typeface="Arial"/>
              </a:rPr>
              <a:t>.</a:t>
            </a:r>
            <a:endParaRPr sz="2800">
              <a:latin typeface="Arial"/>
              <a:cs typeface="Arial"/>
            </a:endParaRPr>
          </a:p>
        </p:txBody>
      </p:sp>
      <p:sp>
        <p:nvSpPr>
          <p:cNvPr id="14" name="object 14"/>
          <p:cNvSpPr txBox="1"/>
          <p:nvPr/>
        </p:nvSpPr>
        <p:spPr>
          <a:xfrm>
            <a:off x="3584575" y="2374689"/>
            <a:ext cx="251612" cy="1476502"/>
          </a:xfrm>
          <a:prstGeom prst="rect">
            <a:avLst/>
          </a:prstGeom>
        </p:spPr>
        <p:txBody>
          <a:bodyPr wrap="square" lIns="0" tIns="0" rIns="0" bIns="0" rtlCol="0">
            <a:noAutofit/>
          </a:bodyPr>
          <a:lstStyle/>
          <a:p>
            <a:pPr marL="12700" marR="152">
              <a:lnSpc>
                <a:spcPts val="3535"/>
              </a:lnSpc>
              <a:spcBef>
                <a:spcPts val="176"/>
              </a:spcBef>
            </a:pPr>
            <a:r>
              <a:rPr sz="3350" spc="0" dirty="0" smtClean="0">
                <a:solidFill>
                  <a:srgbClr val="B9D31A"/>
                </a:solidFill>
                <a:latin typeface="Arial"/>
                <a:cs typeface="Arial"/>
              </a:rPr>
              <a:t>•</a:t>
            </a:r>
            <a:endParaRPr sz="3350">
              <a:latin typeface="Arial"/>
              <a:cs typeface="Arial"/>
            </a:endParaRPr>
          </a:p>
          <a:p>
            <a:pPr marL="12700">
              <a:lnSpc>
                <a:spcPct val="95825"/>
              </a:lnSpc>
              <a:spcBef>
                <a:spcPts val="3"/>
              </a:spcBef>
            </a:pPr>
            <a:r>
              <a:rPr sz="3350" spc="0" dirty="0" smtClean="0">
                <a:solidFill>
                  <a:srgbClr val="B9D31A"/>
                </a:solidFill>
                <a:latin typeface="Arial"/>
                <a:cs typeface="Arial"/>
              </a:rPr>
              <a:t>•</a:t>
            </a:r>
            <a:endParaRPr sz="3350">
              <a:latin typeface="Arial"/>
              <a:cs typeface="Arial"/>
            </a:endParaRPr>
          </a:p>
          <a:p>
            <a:pPr marL="12700" marR="152">
              <a:lnSpc>
                <a:spcPct val="95825"/>
              </a:lnSpc>
              <a:spcBef>
                <a:spcPts val="180"/>
              </a:spcBef>
            </a:pPr>
            <a:r>
              <a:rPr sz="3350" spc="0" dirty="0" smtClean="0">
                <a:solidFill>
                  <a:srgbClr val="B9D31A"/>
                </a:solidFill>
                <a:latin typeface="Arial"/>
                <a:cs typeface="Arial"/>
              </a:rPr>
              <a:t>•</a:t>
            </a:r>
            <a:endParaRPr sz="3350">
              <a:latin typeface="Arial"/>
              <a:cs typeface="Arial"/>
            </a:endParaRPr>
          </a:p>
        </p:txBody>
      </p:sp>
    </p:spTree>
    <p:extLst>
      <p:ext uri="{BB962C8B-B14F-4D97-AF65-F5344CB8AC3E}">
        <p14:creationId xmlns:p14="http://schemas.microsoft.com/office/powerpoint/2010/main" val="40284853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457200" y="1987295"/>
            <a:ext cx="2767584" cy="2677667"/>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2522982" y="682679"/>
            <a:ext cx="1708544"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1" name="object 11"/>
          <p:cNvSpPr txBox="1"/>
          <p:nvPr/>
        </p:nvSpPr>
        <p:spPr>
          <a:xfrm>
            <a:off x="4265056" y="682679"/>
            <a:ext cx="198779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Symbol</a:t>
            </a:r>
            <a:endParaRPr sz="4400">
              <a:latin typeface="Arial"/>
              <a:cs typeface="Arial"/>
            </a:endParaRPr>
          </a:p>
        </p:txBody>
      </p:sp>
      <p:sp>
        <p:nvSpPr>
          <p:cNvPr id="12" name="object 12"/>
          <p:cNvSpPr txBox="1"/>
          <p:nvPr/>
        </p:nvSpPr>
        <p:spPr>
          <a:xfrm>
            <a:off x="6284139" y="682679"/>
            <a:ext cx="433186"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9</a:t>
            </a:r>
            <a:endParaRPr sz="4400">
              <a:latin typeface="Arial"/>
              <a:cs typeface="Arial"/>
            </a:endParaRPr>
          </a:p>
        </p:txBody>
      </p:sp>
      <p:sp>
        <p:nvSpPr>
          <p:cNvPr id="13" name="object 13"/>
          <p:cNvSpPr txBox="1"/>
          <p:nvPr/>
        </p:nvSpPr>
        <p:spPr>
          <a:xfrm>
            <a:off x="4947284" y="1996866"/>
            <a:ext cx="2401947" cy="380492"/>
          </a:xfrm>
          <a:prstGeom prst="rect">
            <a:avLst/>
          </a:prstGeom>
        </p:spPr>
        <p:txBody>
          <a:bodyPr wrap="square" lIns="0" tIns="0" rIns="0" bIns="0" rtlCol="0">
            <a:noAutofit/>
          </a:bodyPr>
          <a:lstStyle/>
          <a:p>
            <a:pPr marL="12700">
              <a:lnSpc>
                <a:spcPts val="2960"/>
              </a:lnSpc>
              <a:spcBef>
                <a:spcPts val="148"/>
              </a:spcBef>
            </a:pPr>
            <a:r>
              <a:rPr sz="2800" b="1" u="heavy" spc="0" dirty="0" smtClean="0">
                <a:latin typeface="Arial"/>
                <a:cs typeface="Arial"/>
              </a:rPr>
              <a:t>T</a:t>
            </a:r>
            <a:r>
              <a:rPr sz="2800" b="1" u="heavy" spc="-9" dirty="0" smtClean="0">
                <a:latin typeface="Arial"/>
                <a:cs typeface="Arial"/>
              </a:rPr>
              <a:t>h</a:t>
            </a:r>
            <a:r>
              <a:rPr sz="2800" b="1" u="heavy" spc="0" dirty="0" smtClean="0">
                <a:latin typeface="Arial"/>
                <a:cs typeface="Arial"/>
              </a:rPr>
              <a:t>e</a:t>
            </a:r>
            <a:r>
              <a:rPr sz="2800" b="1" u="heavy" spc="4" dirty="0" smtClean="0">
                <a:latin typeface="Arial"/>
                <a:cs typeface="Arial"/>
              </a:rPr>
              <a:t>r</a:t>
            </a:r>
            <a:r>
              <a:rPr sz="2800" b="1" u="heavy" spc="0" dirty="0" smtClean="0">
                <a:latin typeface="Arial"/>
                <a:cs typeface="Arial"/>
              </a:rPr>
              <a:t>mal</a:t>
            </a:r>
            <a:r>
              <a:rPr sz="2800" b="1" u="heavy" spc="-96" dirty="0" smtClean="0">
                <a:latin typeface="Arial"/>
                <a:cs typeface="Arial"/>
              </a:rPr>
              <a:t> </a:t>
            </a:r>
            <a:r>
              <a:rPr sz="2800" b="1" u="heavy" spc="0" dirty="0" smtClean="0">
                <a:latin typeface="Arial"/>
                <a:cs typeface="Arial"/>
              </a:rPr>
              <a:t>Burn</a:t>
            </a:r>
            <a:endParaRPr sz="2800">
              <a:latin typeface="Arial"/>
              <a:cs typeface="Arial"/>
            </a:endParaRPr>
          </a:p>
        </p:txBody>
      </p:sp>
      <p:sp>
        <p:nvSpPr>
          <p:cNvPr id="14" name="object 14"/>
          <p:cNvSpPr txBox="1"/>
          <p:nvPr/>
        </p:nvSpPr>
        <p:spPr>
          <a:xfrm>
            <a:off x="3508375" y="2450889"/>
            <a:ext cx="251460" cy="452120"/>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5" name="object 15"/>
          <p:cNvSpPr txBox="1"/>
          <p:nvPr/>
        </p:nvSpPr>
        <p:spPr>
          <a:xfrm>
            <a:off x="3851275" y="2508930"/>
            <a:ext cx="4641868" cy="807269"/>
          </a:xfrm>
          <a:prstGeom prst="rect">
            <a:avLst/>
          </a:prstGeom>
        </p:spPr>
        <p:txBody>
          <a:bodyPr wrap="square" lIns="0" tIns="0" rIns="0" bIns="0" rtlCol="0">
            <a:noAutofit/>
          </a:bodyPr>
          <a:lstStyle/>
          <a:p>
            <a:pPr marL="12700">
              <a:lnSpc>
                <a:spcPts val="2960"/>
              </a:lnSpc>
              <a:spcBef>
                <a:spcPts val="148"/>
              </a:spcBef>
            </a:pPr>
            <a:r>
              <a:rPr sz="2800" spc="0" dirty="0" smtClean="0">
                <a:latin typeface="Arial"/>
                <a:cs typeface="Arial"/>
              </a:rPr>
              <a:t>Use</a:t>
            </a:r>
            <a:r>
              <a:rPr sz="2800" spc="-49" dirty="0" smtClean="0">
                <a:latin typeface="Arial"/>
                <a:cs typeface="Arial"/>
              </a:rPr>
              <a:t> </a:t>
            </a:r>
            <a:r>
              <a:rPr sz="2800" spc="0" dirty="0" smtClean="0">
                <a:latin typeface="Arial"/>
                <a:cs typeface="Arial"/>
              </a:rPr>
              <a:t>h</a:t>
            </a:r>
            <a:r>
              <a:rPr sz="2800" spc="9" dirty="0" smtClean="0">
                <a:latin typeface="Arial"/>
                <a:cs typeface="Arial"/>
              </a:rPr>
              <a:t>a</a:t>
            </a:r>
            <a:r>
              <a:rPr sz="2800" spc="0" dirty="0" smtClean="0">
                <a:latin typeface="Arial"/>
                <a:cs typeface="Arial"/>
              </a:rPr>
              <a:t>nd</a:t>
            </a:r>
            <a:r>
              <a:rPr sz="2800" spc="-42" dirty="0" smtClean="0">
                <a:latin typeface="Arial"/>
                <a:cs typeface="Arial"/>
              </a:rPr>
              <a:t> </a:t>
            </a:r>
            <a:r>
              <a:rPr sz="2800" spc="0" dirty="0" smtClean="0">
                <a:latin typeface="Arial"/>
                <a:cs typeface="Arial"/>
              </a:rPr>
              <a:t>p</a:t>
            </a:r>
            <a:r>
              <a:rPr sz="2800" spc="9" dirty="0" smtClean="0">
                <a:latin typeface="Arial"/>
                <a:cs typeface="Arial"/>
              </a:rPr>
              <a:t>r</a:t>
            </a:r>
            <a:r>
              <a:rPr sz="2800" spc="0" dirty="0" smtClean="0">
                <a:latin typeface="Arial"/>
                <a:cs typeface="Arial"/>
              </a:rPr>
              <a:t>ot</a:t>
            </a:r>
            <a:r>
              <a:rPr sz="2800" spc="9" dirty="0" smtClean="0">
                <a:latin typeface="Arial"/>
                <a:cs typeface="Arial"/>
              </a:rPr>
              <a:t>e</a:t>
            </a:r>
            <a:r>
              <a:rPr sz="2800" spc="0" dirty="0" smtClean="0">
                <a:latin typeface="Arial"/>
                <a:cs typeface="Arial"/>
              </a:rPr>
              <a:t>c</a:t>
            </a:r>
            <a:r>
              <a:rPr sz="2800" spc="4" dirty="0" smtClean="0">
                <a:latin typeface="Arial"/>
                <a:cs typeface="Arial"/>
              </a:rPr>
              <a:t>t</a:t>
            </a:r>
            <a:r>
              <a:rPr sz="2800" spc="0" dirty="0" smtClean="0">
                <a:latin typeface="Arial"/>
                <a:cs typeface="Arial"/>
              </a:rPr>
              <a:t>i</a:t>
            </a:r>
            <a:r>
              <a:rPr sz="2800" spc="4" dirty="0" smtClean="0">
                <a:latin typeface="Arial"/>
                <a:cs typeface="Arial"/>
              </a:rPr>
              <a:t>o</a:t>
            </a:r>
            <a:r>
              <a:rPr sz="2800" spc="0" dirty="0" smtClean="0">
                <a:latin typeface="Arial"/>
                <a:cs typeface="Arial"/>
              </a:rPr>
              <a:t>n</a:t>
            </a:r>
            <a:r>
              <a:rPr sz="2800" spc="-122" dirty="0" smtClean="0">
                <a:latin typeface="Arial"/>
                <a:cs typeface="Arial"/>
              </a:rPr>
              <a:t> </a:t>
            </a:r>
            <a:r>
              <a:rPr sz="2800" spc="0" dirty="0" smtClean="0">
                <a:latin typeface="Arial"/>
                <a:cs typeface="Arial"/>
              </a:rPr>
              <a:t>(g</a:t>
            </a:r>
            <a:r>
              <a:rPr sz="2800" spc="4" dirty="0" smtClean="0">
                <a:latin typeface="Arial"/>
                <a:cs typeface="Arial"/>
              </a:rPr>
              <a:t>l</a:t>
            </a:r>
            <a:r>
              <a:rPr sz="2800" spc="0" dirty="0" smtClean="0">
                <a:latin typeface="Arial"/>
                <a:cs typeface="Arial"/>
              </a:rPr>
              <a:t>o</a:t>
            </a:r>
            <a:r>
              <a:rPr sz="2800" spc="9" dirty="0" smtClean="0">
                <a:latin typeface="Arial"/>
                <a:cs typeface="Arial"/>
              </a:rPr>
              <a:t>v</a:t>
            </a:r>
            <a:r>
              <a:rPr sz="2800" spc="0" dirty="0" smtClean="0">
                <a:latin typeface="Arial"/>
                <a:cs typeface="Arial"/>
              </a:rPr>
              <a:t>e</a:t>
            </a:r>
            <a:r>
              <a:rPr sz="2800" spc="9" dirty="0" smtClean="0">
                <a:latin typeface="Arial"/>
                <a:cs typeface="Arial"/>
              </a:rPr>
              <a:t>s</a:t>
            </a:r>
            <a:r>
              <a:rPr sz="2800" spc="0" dirty="0" smtClean="0">
                <a:latin typeface="Arial"/>
                <a:cs typeface="Arial"/>
              </a:rPr>
              <a:t>)</a:t>
            </a:r>
            <a:endParaRPr sz="2800">
              <a:latin typeface="Arial"/>
              <a:cs typeface="Arial"/>
            </a:endParaRPr>
          </a:p>
          <a:p>
            <a:pPr marL="12700" marR="17372">
              <a:lnSpc>
                <a:spcPct val="95825"/>
              </a:lnSpc>
            </a:pPr>
            <a:r>
              <a:rPr sz="2800" spc="0" dirty="0" smtClean="0">
                <a:latin typeface="Arial"/>
                <a:cs typeface="Arial"/>
              </a:rPr>
              <a:t>when</a:t>
            </a:r>
            <a:r>
              <a:rPr sz="2800" spc="-46" dirty="0" smtClean="0">
                <a:latin typeface="Arial"/>
                <a:cs typeface="Arial"/>
              </a:rPr>
              <a:t> </a:t>
            </a:r>
            <a:r>
              <a:rPr sz="2800" spc="0" dirty="0" smtClean="0">
                <a:latin typeface="Arial"/>
                <a:cs typeface="Arial"/>
              </a:rPr>
              <a:t>ha</a:t>
            </a:r>
            <a:r>
              <a:rPr sz="2800" spc="9" dirty="0" smtClean="0">
                <a:latin typeface="Arial"/>
                <a:cs typeface="Arial"/>
              </a:rPr>
              <a:t>n</a:t>
            </a:r>
            <a:r>
              <a:rPr sz="2800" spc="0" dirty="0" smtClean="0">
                <a:latin typeface="Arial"/>
                <a:cs typeface="Arial"/>
              </a:rPr>
              <a:t>dl</a:t>
            </a:r>
            <a:r>
              <a:rPr sz="2800" spc="4" dirty="0" smtClean="0">
                <a:latin typeface="Arial"/>
                <a:cs typeface="Arial"/>
              </a:rPr>
              <a:t>i</a:t>
            </a:r>
            <a:r>
              <a:rPr sz="2800" spc="0" dirty="0" smtClean="0">
                <a:latin typeface="Arial"/>
                <a:cs typeface="Arial"/>
              </a:rPr>
              <a:t>ng</a:t>
            </a:r>
            <a:r>
              <a:rPr sz="2800" spc="-85" dirty="0" smtClean="0">
                <a:latin typeface="Arial"/>
                <a:cs typeface="Arial"/>
              </a:rPr>
              <a:t> </a:t>
            </a:r>
            <a:r>
              <a:rPr sz="2800" spc="0" dirty="0" smtClean="0">
                <a:latin typeface="Arial"/>
                <a:cs typeface="Arial"/>
              </a:rPr>
              <a:t>hot</a:t>
            </a:r>
            <a:r>
              <a:rPr sz="2800" spc="-28" dirty="0" smtClean="0">
                <a:latin typeface="Arial"/>
                <a:cs typeface="Arial"/>
              </a:rPr>
              <a:t> </a:t>
            </a:r>
            <a:r>
              <a:rPr sz="2800" spc="0" dirty="0" smtClean="0">
                <a:latin typeface="Arial"/>
                <a:cs typeface="Arial"/>
              </a:rPr>
              <a:t>mat</a:t>
            </a:r>
            <a:r>
              <a:rPr sz="2800" spc="4" dirty="0" smtClean="0">
                <a:latin typeface="Arial"/>
                <a:cs typeface="Arial"/>
              </a:rPr>
              <a:t>e</a:t>
            </a:r>
            <a:r>
              <a:rPr sz="2800" spc="0" dirty="0" smtClean="0">
                <a:latin typeface="Arial"/>
                <a:cs typeface="Arial"/>
              </a:rPr>
              <a:t>ri</a:t>
            </a:r>
            <a:r>
              <a:rPr sz="2800" spc="9" dirty="0" smtClean="0">
                <a:latin typeface="Arial"/>
                <a:cs typeface="Arial"/>
              </a:rPr>
              <a:t>a</a:t>
            </a:r>
            <a:r>
              <a:rPr sz="2800" spc="0" dirty="0" smtClean="0">
                <a:latin typeface="Arial"/>
                <a:cs typeface="Arial"/>
              </a:rPr>
              <a:t>ls.</a:t>
            </a:r>
            <a:endParaRPr sz="2800">
              <a:latin typeface="Arial"/>
              <a:cs typeface="Arial"/>
            </a:endParaRPr>
          </a:p>
        </p:txBody>
      </p:sp>
      <p:sp>
        <p:nvSpPr>
          <p:cNvPr id="16" name="object 16"/>
          <p:cNvSpPr txBox="1"/>
          <p:nvPr/>
        </p:nvSpPr>
        <p:spPr>
          <a:xfrm>
            <a:off x="6340937" y="2157603"/>
            <a:ext cx="101201" cy="152400"/>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26329083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457200" y="2164079"/>
            <a:ext cx="2767584" cy="2438400"/>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2367533" y="682679"/>
            <a:ext cx="1708544"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1" name="object 11"/>
          <p:cNvSpPr txBox="1"/>
          <p:nvPr/>
        </p:nvSpPr>
        <p:spPr>
          <a:xfrm>
            <a:off x="4109608" y="682679"/>
            <a:ext cx="198779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Symbol</a:t>
            </a:r>
            <a:endParaRPr sz="4400">
              <a:latin typeface="Arial"/>
              <a:cs typeface="Arial"/>
            </a:endParaRPr>
          </a:p>
        </p:txBody>
      </p:sp>
      <p:sp>
        <p:nvSpPr>
          <p:cNvPr id="12" name="object 12"/>
          <p:cNvSpPr txBox="1"/>
          <p:nvPr/>
        </p:nvSpPr>
        <p:spPr>
          <a:xfrm>
            <a:off x="6128691" y="682679"/>
            <a:ext cx="74433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10</a:t>
            </a:r>
            <a:endParaRPr sz="4400">
              <a:latin typeface="Arial"/>
              <a:cs typeface="Arial"/>
            </a:endParaRPr>
          </a:p>
        </p:txBody>
      </p:sp>
      <p:sp>
        <p:nvSpPr>
          <p:cNvPr id="13" name="object 13"/>
          <p:cNvSpPr txBox="1"/>
          <p:nvPr/>
        </p:nvSpPr>
        <p:spPr>
          <a:xfrm>
            <a:off x="4363592" y="1920666"/>
            <a:ext cx="3606411" cy="380492"/>
          </a:xfrm>
          <a:prstGeom prst="rect">
            <a:avLst/>
          </a:prstGeom>
        </p:spPr>
        <p:txBody>
          <a:bodyPr wrap="square" lIns="0" tIns="0" rIns="0" bIns="0" rtlCol="0">
            <a:noAutofit/>
          </a:bodyPr>
          <a:lstStyle/>
          <a:p>
            <a:pPr marL="12700">
              <a:lnSpc>
                <a:spcPts val="2960"/>
              </a:lnSpc>
              <a:spcBef>
                <a:spcPts val="148"/>
              </a:spcBef>
            </a:pPr>
            <a:r>
              <a:rPr sz="2800" b="1" u="heavy" spc="0" dirty="0" smtClean="0">
                <a:latin typeface="Arial"/>
                <a:cs typeface="Arial"/>
              </a:rPr>
              <a:t>Ele</a:t>
            </a:r>
            <a:r>
              <a:rPr sz="2800" b="1" u="heavy" spc="4" dirty="0" smtClean="0">
                <a:latin typeface="Arial"/>
                <a:cs typeface="Arial"/>
              </a:rPr>
              <a:t>c</a:t>
            </a:r>
            <a:r>
              <a:rPr sz="2800" b="1" u="heavy" spc="0" dirty="0" smtClean="0">
                <a:latin typeface="Arial"/>
                <a:cs typeface="Arial"/>
              </a:rPr>
              <a:t>t</a:t>
            </a:r>
            <a:r>
              <a:rPr sz="2800" b="1" u="heavy" spc="4" dirty="0" smtClean="0">
                <a:latin typeface="Arial"/>
                <a:cs typeface="Arial"/>
              </a:rPr>
              <a:t>r</a:t>
            </a:r>
            <a:r>
              <a:rPr sz="2800" b="1" u="heavy" spc="0" dirty="0" smtClean="0">
                <a:latin typeface="Arial"/>
                <a:cs typeface="Arial"/>
              </a:rPr>
              <a:t>ic</a:t>
            </a:r>
            <a:r>
              <a:rPr sz="2800" b="1" u="heavy" spc="9" dirty="0" smtClean="0">
                <a:latin typeface="Arial"/>
                <a:cs typeface="Arial"/>
              </a:rPr>
              <a:t>a</a:t>
            </a:r>
            <a:r>
              <a:rPr sz="2800" b="1" u="heavy" spc="0" dirty="0" smtClean="0">
                <a:latin typeface="Arial"/>
                <a:cs typeface="Arial"/>
              </a:rPr>
              <a:t>l</a:t>
            </a:r>
            <a:r>
              <a:rPr sz="2800" b="1" u="heavy" spc="-127" dirty="0" smtClean="0">
                <a:latin typeface="Arial"/>
                <a:cs typeface="Arial"/>
              </a:rPr>
              <a:t> </a:t>
            </a:r>
            <a:r>
              <a:rPr sz="2800" b="1" u="heavy" spc="0" dirty="0" smtClean="0">
                <a:latin typeface="Arial"/>
                <a:cs typeface="Arial"/>
              </a:rPr>
              <a:t>E</a:t>
            </a:r>
            <a:r>
              <a:rPr sz="2800" b="1" u="heavy" spc="-9" dirty="0" smtClean="0">
                <a:latin typeface="Arial"/>
                <a:cs typeface="Arial"/>
              </a:rPr>
              <a:t>q</a:t>
            </a:r>
            <a:r>
              <a:rPr sz="2800" b="1" u="heavy" spc="0" dirty="0" smtClean="0">
                <a:latin typeface="Arial"/>
                <a:cs typeface="Arial"/>
              </a:rPr>
              <a:t>uipment</a:t>
            </a:r>
            <a:endParaRPr sz="2800">
              <a:latin typeface="Arial"/>
              <a:cs typeface="Arial"/>
            </a:endParaRPr>
          </a:p>
        </p:txBody>
      </p:sp>
      <p:sp>
        <p:nvSpPr>
          <p:cNvPr id="14" name="object 14"/>
          <p:cNvSpPr txBox="1"/>
          <p:nvPr/>
        </p:nvSpPr>
        <p:spPr>
          <a:xfrm>
            <a:off x="3584575" y="2502705"/>
            <a:ext cx="251460" cy="452120"/>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5" name="object 15"/>
          <p:cNvSpPr txBox="1"/>
          <p:nvPr/>
        </p:nvSpPr>
        <p:spPr>
          <a:xfrm>
            <a:off x="3927475" y="2560746"/>
            <a:ext cx="4651973" cy="2941447"/>
          </a:xfrm>
          <a:prstGeom prst="rect">
            <a:avLst/>
          </a:prstGeom>
        </p:spPr>
        <p:txBody>
          <a:bodyPr wrap="square" lIns="0" tIns="0" rIns="0" bIns="0" rtlCol="0">
            <a:noAutofit/>
          </a:bodyPr>
          <a:lstStyle/>
          <a:p>
            <a:pPr marL="12700" marR="61335">
              <a:lnSpc>
                <a:spcPts val="2960"/>
              </a:lnSpc>
              <a:spcBef>
                <a:spcPts val="148"/>
              </a:spcBef>
            </a:pPr>
            <a:r>
              <a:rPr sz="2800" spc="0" dirty="0" smtClean="0">
                <a:latin typeface="Arial"/>
                <a:cs typeface="Arial"/>
              </a:rPr>
              <a:t>Do</a:t>
            </a:r>
            <a:r>
              <a:rPr sz="2800" spc="-20" dirty="0" smtClean="0">
                <a:latin typeface="Arial"/>
                <a:cs typeface="Arial"/>
              </a:rPr>
              <a:t> </a:t>
            </a:r>
            <a:r>
              <a:rPr sz="2800" spc="0" dirty="0" smtClean="0">
                <a:latin typeface="Arial"/>
                <a:cs typeface="Arial"/>
              </a:rPr>
              <a:t>n</a:t>
            </a:r>
            <a:r>
              <a:rPr sz="2800" spc="9" dirty="0" smtClean="0">
                <a:latin typeface="Arial"/>
                <a:cs typeface="Arial"/>
              </a:rPr>
              <a:t>o</a:t>
            </a:r>
            <a:r>
              <a:rPr sz="2800" spc="0" dirty="0" smtClean="0">
                <a:latin typeface="Arial"/>
                <a:cs typeface="Arial"/>
              </a:rPr>
              <a:t>t</a:t>
            </a:r>
            <a:r>
              <a:rPr sz="2800" spc="-38" dirty="0" smtClean="0">
                <a:latin typeface="Arial"/>
                <a:cs typeface="Arial"/>
              </a:rPr>
              <a:t> </a:t>
            </a:r>
            <a:r>
              <a:rPr sz="2800" spc="0" dirty="0" smtClean="0">
                <a:latin typeface="Arial"/>
                <a:cs typeface="Arial"/>
              </a:rPr>
              <a:t>pla</a:t>
            </a:r>
            <a:r>
              <a:rPr sz="2800" spc="9" dirty="0" smtClean="0">
                <a:latin typeface="Arial"/>
                <a:cs typeface="Arial"/>
              </a:rPr>
              <a:t>c</a:t>
            </a:r>
            <a:r>
              <a:rPr sz="2800" spc="0" dirty="0" smtClean="0">
                <a:latin typeface="Arial"/>
                <a:cs typeface="Arial"/>
              </a:rPr>
              <a:t>e</a:t>
            </a:r>
            <a:r>
              <a:rPr sz="2800" spc="-66" dirty="0" smtClean="0">
                <a:latin typeface="Arial"/>
                <a:cs typeface="Arial"/>
              </a:rPr>
              <a:t> </a:t>
            </a:r>
            <a:r>
              <a:rPr sz="2800" spc="0" dirty="0" smtClean="0">
                <a:latin typeface="Arial"/>
                <a:cs typeface="Arial"/>
              </a:rPr>
              <a:t>a</a:t>
            </a:r>
            <a:r>
              <a:rPr sz="2800" spc="-5" dirty="0" smtClean="0">
                <a:latin typeface="Arial"/>
                <a:cs typeface="Arial"/>
              </a:rPr>
              <a:t> </a:t>
            </a:r>
            <a:r>
              <a:rPr sz="2800" spc="4" dirty="0" smtClean="0">
                <a:latin typeface="Arial"/>
                <a:cs typeface="Arial"/>
              </a:rPr>
              <a:t>c</a:t>
            </a:r>
            <a:r>
              <a:rPr sz="2800" spc="0" dirty="0" smtClean="0">
                <a:latin typeface="Arial"/>
                <a:cs typeface="Arial"/>
              </a:rPr>
              <a:t>o</a:t>
            </a:r>
            <a:r>
              <a:rPr sz="2800" spc="9" dirty="0" smtClean="0">
                <a:latin typeface="Arial"/>
                <a:cs typeface="Arial"/>
              </a:rPr>
              <a:t>r</a:t>
            </a:r>
            <a:r>
              <a:rPr sz="2800" spc="0" dirty="0" smtClean="0">
                <a:latin typeface="Arial"/>
                <a:cs typeface="Arial"/>
              </a:rPr>
              <a:t>d</a:t>
            </a:r>
            <a:r>
              <a:rPr sz="2800" spc="-54" dirty="0" smtClean="0">
                <a:latin typeface="Arial"/>
                <a:cs typeface="Arial"/>
              </a:rPr>
              <a:t> </a:t>
            </a:r>
            <a:r>
              <a:rPr sz="2800" spc="0" dirty="0" smtClean="0">
                <a:latin typeface="Arial"/>
                <a:cs typeface="Arial"/>
              </a:rPr>
              <a:t>w</a:t>
            </a:r>
            <a:r>
              <a:rPr sz="2800" spc="9" dirty="0" smtClean="0">
                <a:latin typeface="Arial"/>
                <a:cs typeface="Arial"/>
              </a:rPr>
              <a:t>h</a:t>
            </a:r>
            <a:r>
              <a:rPr sz="2800" spc="0" dirty="0" smtClean="0">
                <a:latin typeface="Arial"/>
                <a:cs typeface="Arial"/>
              </a:rPr>
              <a:t>e</a:t>
            </a:r>
            <a:r>
              <a:rPr sz="2800" spc="9" dirty="0" smtClean="0">
                <a:latin typeface="Arial"/>
                <a:cs typeface="Arial"/>
              </a:rPr>
              <a:t>r</a:t>
            </a:r>
            <a:r>
              <a:rPr sz="2800" spc="0" dirty="0" smtClean="0">
                <a:latin typeface="Arial"/>
                <a:cs typeface="Arial"/>
              </a:rPr>
              <a:t>e</a:t>
            </a:r>
            <a:endParaRPr sz="2800">
              <a:latin typeface="Arial"/>
              <a:cs typeface="Arial"/>
            </a:endParaRPr>
          </a:p>
          <a:p>
            <a:pPr marL="12700" marR="61335">
              <a:lnSpc>
                <a:spcPct val="95825"/>
              </a:lnSpc>
            </a:pPr>
            <a:r>
              <a:rPr sz="2800" spc="0" dirty="0" smtClean="0">
                <a:latin typeface="Arial"/>
                <a:cs typeface="Arial"/>
              </a:rPr>
              <a:t>s</a:t>
            </a:r>
            <a:r>
              <a:rPr sz="2800" spc="4" dirty="0" smtClean="0">
                <a:latin typeface="Arial"/>
                <a:cs typeface="Arial"/>
              </a:rPr>
              <a:t>o</a:t>
            </a:r>
            <a:r>
              <a:rPr sz="2800" spc="0" dirty="0" smtClean="0">
                <a:latin typeface="Arial"/>
                <a:cs typeface="Arial"/>
              </a:rPr>
              <a:t>meo</a:t>
            </a:r>
            <a:r>
              <a:rPr sz="2800" spc="4" dirty="0" smtClean="0">
                <a:latin typeface="Arial"/>
                <a:cs typeface="Arial"/>
              </a:rPr>
              <a:t>n</a:t>
            </a:r>
            <a:r>
              <a:rPr sz="2800" spc="0" dirty="0" smtClean="0">
                <a:latin typeface="Arial"/>
                <a:cs typeface="Arial"/>
              </a:rPr>
              <a:t>e</a:t>
            </a:r>
            <a:r>
              <a:rPr sz="2800" spc="-100" dirty="0" smtClean="0">
                <a:latin typeface="Arial"/>
                <a:cs typeface="Arial"/>
              </a:rPr>
              <a:t> </a:t>
            </a:r>
            <a:r>
              <a:rPr sz="2800" spc="0" dirty="0" smtClean="0">
                <a:latin typeface="Arial"/>
                <a:cs typeface="Arial"/>
              </a:rPr>
              <a:t>c</a:t>
            </a:r>
            <a:r>
              <a:rPr sz="2800" spc="4" dirty="0" smtClean="0">
                <a:latin typeface="Arial"/>
                <a:cs typeface="Arial"/>
              </a:rPr>
              <a:t>a</a:t>
            </a:r>
            <a:r>
              <a:rPr sz="2800" spc="0" dirty="0" smtClean="0">
                <a:latin typeface="Arial"/>
                <a:cs typeface="Arial"/>
              </a:rPr>
              <a:t>n</a:t>
            </a:r>
            <a:r>
              <a:rPr sz="2800" spc="-45" dirty="0" smtClean="0">
                <a:latin typeface="Arial"/>
                <a:cs typeface="Arial"/>
              </a:rPr>
              <a:t> </a:t>
            </a:r>
            <a:r>
              <a:rPr sz="2800" spc="0" dirty="0" smtClean="0">
                <a:latin typeface="Arial"/>
                <a:cs typeface="Arial"/>
              </a:rPr>
              <a:t>t</a:t>
            </a:r>
            <a:r>
              <a:rPr sz="2800" spc="9" dirty="0" smtClean="0">
                <a:latin typeface="Arial"/>
                <a:cs typeface="Arial"/>
              </a:rPr>
              <a:t>r</a:t>
            </a:r>
            <a:r>
              <a:rPr sz="2800" spc="0" dirty="0" smtClean="0">
                <a:latin typeface="Arial"/>
                <a:cs typeface="Arial"/>
              </a:rPr>
              <a:t>ip</a:t>
            </a:r>
            <a:r>
              <a:rPr sz="2800" spc="-38" dirty="0" smtClean="0">
                <a:latin typeface="Arial"/>
                <a:cs typeface="Arial"/>
              </a:rPr>
              <a:t> </a:t>
            </a:r>
            <a:r>
              <a:rPr sz="2800" spc="0" dirty="0" smtClean="0">
                <a:latin typeface="Arial"/>
                <a:cs typeface="Arial"/>
              </a:rPr>
              <a:t>ov</a:t>
            </a:r>
            <a:r>
              <a:rPr sz="2800" spc="9" dirty="0" smtClean="0">
                <a:latin typeface="Arial"/>
                <a:cs typeface="Arial"/>
              </a:rPr>
              <a:t>e</a:t>
            </a:r>
            <a:r>
              <a:rPr sz="2800" spc="0" dirty="0" smtClean="0">
                <a:latin typeface="Arial"/>
                <a:cs typeface="Arial"/>
              </a:rPr>
              <a:t>r</a:t>
            </a:r>
            <a:r>
              <a:rPr sz="2800" spc="-54" dirty="0" smtClean="0">
                <a:latin typeface="Arial"/>
                <a:cs typeface="Arial"/>
              </a:rPr>
              <a:t> </a:t>
            </a:r>
            <a:r>
              <a:rPr sz="2800" spc="4" dirty="0" smtClean="0">
                <a:latin typeface="Arial"/>
                <a:cs typeface="Arial"/>
              </a:rPr>
              <a:t>i</a:t>
            </a:r>
            <a:r>
              <a:rPr sz="2800" spc="0" dirty="0" smtClean="0">
                <a:latin typeface="Arial"/>
                <a:cs typeface="Arial"/>
              </a:rPr>
              <a:t>t.</a:t>
            </a:r>
            <a:endParaRPr sz="2800">
              <a:latin typeface="Arial"/>
              <a:cs typeface="Arial"/>
            </a:endParaRPr>
          </a:p>
          <a:p>
            <a:pPr marL="12700" marR="57710" indent="99060">
              <a:lnSpc>
                <a:spcPct val="100041"/>
              </a:lnSpc>
              <a:spcBef>
                <a:spcPts val="1822"/>
              </a:spcBef>
            </a:pPr>
            <a:r>
              <a:rPr sz="2800" spc="0" dirty="0" smtClean="0">
                <a:latin typeface="Arial"/>
                <a:cs typeface="Arial"/>
              </a:rPr>
              <a:t>Ne</a:t>
            </a:r>
            <a:r>
              <a:rPr sz="2800" spc="4" dirty="0" smtClean="0">
                <a:latin typeface="Arial"/>
                <a:cs typeface="Arial"/>
              </a:rPr>
              <a:t>v</a:t>
            </a:r>
            <a:r>
              <a:rPr sz="2800" spc="0" dirty="0" smtClean="0">
                <a:latin typeface="Arial"/>
                <a:cs typeface="Arial"/>
              </a:rPr>
              <a:t>er</a:t>
            </a:r>
            <a:r>
              <a:rPr sz="2800" spc="-74" dirty="0" smtClean="0">
                <a:latin typeface="Arial"/>
                <a:cs typeface="Arial"/>
              </a:rPr>
              <a:t> </a:t>
            </a:r>
            <a:r>
              <a:rPr sz="2800" spc="0" dirty="0" smtClean="0">
                <a:latin typeface="Arial"/>
                <a:cs typeface="Arial"/>
              </a:rPr>
              <a:t>u</a:t>
            </a:r>
            <a:r>
              <a:rPr sz="2800" spc="9" dirty="0" smtClean="0">
                <a:latin typeface="Arial"/>
                <a:cs typeface="Arial"/>
              </a:rPr>
              <a:t>s</a:t>
            </a:r>
            <a:r>
              <a:rPr sz="2800" spc="0" dirty="0" smtClean="0">
                <a:latin typeface="Arial"/>
                <a:cs typeface="Arial"/>
              </a:rPr>
              <a:t>e</a:t>
            </a:r>
            <a:r>
              <a:rPr sz="2800" spc="-45" dirty="0" smtClean="0">
                <a:latin typeface="Arial"/>
                <a:cs typeface="Arial"/>
              </a:rPr>
              <a:t> </a:t>
            </a:r>
            <a:r>
              <a:rPr sz="2800" spc="9" dirty="0" smtClean="0">
                <a:latin typeface="Arial"/>
                <a:cs typeface="Arial"/>
              </a:rPr>
              <a:t>e</a:t>
            </a:r>
            <a:r>
              <a:rPr sz="2800" spc="0" dirty="0" smtClean="0">
                <a:latin typeface="Arial"/>
                <a:cs typeface="Arial"/>
              </a:rPr>
              <a:t>l</a:t>
            </a:r>
            <a:r>
              <a:rPr sz="2800" spc="4" dirty="0" smtClean="0">
                <a:latin typeface="Arial"/>
                <a:cs typeface="Arial"/>
              </a:rPr>
              <a:t>e</a:t>
            </a:r>
            <a:r>
              <a:rPr sz="2800" spc="0" dirty="0" smtClean="0">
                <a:latin typeface="Arial"/>
                <a:cs typeface="Arial"/>
              </a:rPr>
              <a:t>c</a:t>
            </a:r>
            <a:r>
              <a:rPr sz="2800" spc="4" dirty="0" smtClean="0">
                <a:latin typeface="Arial"/>
                <a:cs typeface="Arial"/>
              </a:rPr>
              <a:t>t</a:t>
            </a:r>
            <a:r>
              <a:rPr sz="2800" spc="0" dirty="0" smtClean="0">
                <a:latin typeface="Arial"/>
                <a:cs typeface="Arial"/>
              </a:rPr>
              <a:t>ri</a:t>
            </a:r>
            <a:r>
              <a:rPr sz="2800" spc="9" dirty="0" smtClean="0">
                <a:latin typeface="Arial"/>
                <a:cs typeface="Arial"/>
              </a:rPr>
              <a:t>c</a:t>
            </a:r>
            <a:r>
              <a:rPr sz="2800" spc="0" dirty="0" smtClean="0">
                <a:latin typeface="Arial"/>
                <a:cs typeface="Arial"/>
              </a:rPr>
              <a:t>ity</a:t>
            </a:r>
            <a:r>
              <a:rPr sz="2800" spc="-131" dirty="0" smtClean="0">
                <a:latin typeface="Arial"/>
                <a:cs typeface="Arial"/>
              </a:rPr>
              <a:t> </a:t>
            </a:r>
            <a:r>
              <a:rPr sz="2800" spc="0" dirty="0" smtClean="0">
                <a:latin typeface="Arial"/>
                <a:cs typeface="Arial"/>
              </a:rPr>
              <a:t>a</a:t>
            </a:r>
            <a:r>
              <a:rPr sz="2800" spc="9" dirty="0" smtClean="0">
                <a:latin typeface="Arial"/>
                <a:cs typeface="Arial"/>
              </a:rPr>
              <a:t>r</a:t>
            </a:r>
            <a:r>
              <a:rPr sz="2800" spc="0" dirty="0" smtClean="0">
                <a:latin typeface="Arial"/>
                <a:cs typeface="Arial"/>
              </a:rPr>
              <a:t>o</a:t>
            </a:r>
            <a:r>
              <a:rPr sz="2800" spc="9" dirty="0" smtClean="0">
                <a:latin typeface="Arial"/>
                <a:cs typeface="Arial"/>
              </a:rPr>
              <a:t>u</a:t>
            </a:r>
            <a:r>
              <a:rPr sz="2800" spc="0" dirty="0" smtClean="0">
                <a:latin typeface="Arial"/>
                <a:cs typeface="Arial"/>
              </a:rPr>
              <a:t>nd wat</a:t>
            </a:r>
            <a:r>
              <a:rPr sz="2800" spc="9" dirty="0" smtClean="0">
                <a:latin typeface="Arial"/>
                <a:cs typeface="Arial"/>
              </a:rPr>
              <a:t>e</a:t>
            </a:r>
            <a:r>
              <a:rPr sz="2800" spc="0" dirty="0" smtClean="0">
                <a:latin typeface="Arial"/>
                <a:cs typeface="Arial"/>
              </a:rPr>
              <a:t>r.</a:t>
            </a:r>
            <a:endParaRPr sz="2800">
              <a:latin typeface="Arial"/>
              <a:cs typeface="Arial"/>
            </a:endParaRPr>
          </a:p>
          <a:p>
            <a:pPr marL="111760">
              <a:lnSpc>
                <a:spcPct val="95825"/>
              </a:lnSpc>
              <a:spcBef>
                <a:spcPts val="1682"/>
              </a:spcBef>
            </a:pPr>
            <a:r>
              <a:rPr sz="2800" spc="0" dirty="0" smtClean="0">
                <a:latin typeface="Arial"/>
                <a:cs typeface="Arial"/>
              </a:rPr>
              <a:t>Unpl</a:t>
            </a:r>
            <a:r>
              <a:rPr sz="2800" spc="9" dirty="0" smtClean="0">
                <a:latin typeface="Arial"/>
                <a:cs typeface="Arial"/>
              </a:rPr>
              <a:t>u</a:t>
            </a:r>
            <a:r>
              <a:rPr sz="2800" spc="0" dirty="0" smtClean="0">
                <a:latin typeface="Arial"/>
                <a:cs typeface="Arial"/>
              </a:rPr>
              <a:t>g</a:t>
            </a:r>
            <a:r>
              <a:rPr sz="2800" spc="-73" dirty="0" smtClean="0">
                <a:latin typeface="Arial"/>
                <a:cs typeface="Arial"/>
              </a:rPr>
              <a:t> </a:t>
            </a:r>
            <a:r>
              <a:rPr sz="2800" spc="0" dirty="0" smtClean="0">
                <a:latin typeface="Arial"/>
                <a:cs typeface="Arial"/>
              </a:rPr>
              <a:t>all</a:t>
            </a:r>
            <a:r>
              <a:rPr sz="2800" spc="-27" dirty="0" smtClean="0">
                <a:latin typeface="Arial"/>
                <a:cs typeface="Arial"/>
              </a:rPr>
              <a:t> </a:t>
            </a:r>
            <a:r>
              <a:rPr sz="2800" spc="0" dirty="0" smtClean="0">
                <a:latin typeface="Arial"/>
                <a:cs typeface="Arial"/>
              </a:rPr>
              <a:t>e</a:t>
            </a:r>
            <a:r>
              <a:rPr sz="2800" spc="9" dirty="0" smtClean="0">
                <a:latin typeface="Arial"/>
                <a:cs typeface="Arial"/>
              </a:rPr>
              <a:t>q</a:t>
            </a:r>
            <a:r>
              <a:rPr sz="2800" spc="0" dirty="0" smtClean="0">
                <a:latin typeface="Arial"/>
                <a:cs typeface="Arial"/>
              </a:rPr>
              <a:t>ui</a:t>
            </a:r>
            <a:r>
              <a:rPr sz="2800" spc="9" dirty="0" smtClean="0">
                <a:latin typeface="Arial"/>
                <a:cs typeface="Arial"/>
              </a:rPr>
              <a:t>p</a:t>
            </a:r>
            <a:r>
              <a:rPr sz="2800" spc="0" dirty="0" smtClean="0">
                <a:latin typeface="Arial"/>
                <a:cs typeface="Arial"/>
              </a:rPr>
              <a:t>ment</a:t>
            </a:r>
            <a:r>
              <a:rPr sz="2800" spc="-115" dirty="0" smtClean="0">
                <a:latin typeface="Arial"/>
                <a:cs typeface="Arial"/>
              </a:rPr>
              <a:t> </a:t>
            </a:r>
            <a:r>
              <a:rPr sz="2800" spc="0" dirty="0" smtClean="0">
                <a:latin typeface="Arial"/>
                <a:cs typeface="Arial"/>
              </a:rPr>
              <a:t>be</a:t>
            </a:r>
            <a:r>
              <a:rPr sz="2800" spc="9" dirty="0" smtClean="0">
                <a:latin typeface="Arial"/>
                <a:cs typeface="Arial"/>
              </a:rPr>
              <a:t>f</a:t>
            </a:r>
            <a:r>
              <a:rPr sz="2800" spc="0" dirty="0" smtClean="0">
                <a:latin typeface="Arial"/>
                <a:cs typeface="Arial"/>
              </a:rPr>
              <a:t>ore</a:t>
            </a:r>
            <a:endParaRPr sz="2800">
              <a:latin typeface="Arial"/>
              <a:cs typeface="Arial"/>
            </a:endParaRPr>
          </a:p>
          <a:p>
            <a:pPr marL="12700" marR="61335">
              <a:lnSpc>
                <a:spcPct val="95825"/>
              </a:lnSpc>
              <a:spcBef>
                <a:spcPts val="140"/>
              </a:spcBef>
            </a:pPr>
            <a:r>
              <a:rPr sz="2800" spc="0" dirty="0" smtClean="0">
                <a:latin typeface="Arial"/>
                <a:cs typeface="Arial"/>
              </a:rPr>
              <a:t>l</a:t>
            </a:r>
            <a:r>
              <a:rPr sz="2800" spc="4" dirty="0" smtClean="0">
                <a:latin typeface="Arial"/>
                <a:cs typeface="Arial"/>
              </a:rPr>
              <a:t>e</a:t>
            </a:r>
            <a:r>
              <a:rPr sz="2800" spc="0" dirty="0" smtClean="0">
                <a:latin typeface="Arial"/>
                <a:cs typeface="Arial"/>
              </a:rPr>
              <a:t>a</a:t>
            </a:r>
            <a:r>
              <a:rPr sz="2800" spc="9" dirty="0" smtClean="0">
                <a:latin typeface="Arial"/>
                <a:cs typeface="Arial"/>
              </a:rPr>
              <a:t>v</a:t>
            </a:r>
            <a:r>
              <a:rPr sz="2800" spc="0" dirty="0" smtClean="0">
                <a:latin typeface="Arial"/>
                <a:cs typeface="Arial"/>
              </a:rPr>
              <a:t>i</a:t>
            </a:r>
            <a:r>
              <a:rPr sz="2800" spc="4" dirty="0" smtClean="0">
                <a:latin typeface="Arial"/>
                <a:cs typeface="Arial"/>
              </a:rPr>
              <a:t>n</a:t>
            </a:r>
            <a:r>
              <a:rPr sz="2800" spc="0" dirty="0" smtClean="0">
                <a:latin typeface="Arial"/>
                <a:cs typeface="Arial"/>
              </a:rPr>
              <a:t>g</a:t>
            </a:r>
            <a:r>
              <a:rPr sz="2800" spc="-88" dirty="0" smtClean="0">
                <a:latin typeface="Arial"/>
                <a:cs typeface="Arial"/>
              </a:rPr>
              <a:t> </a:t>
            </a:r>
            <a:r>
              <a:rPr sz="2800" spc="9" dirty="0" smtClean="0">
                <a:latin typeface="Arial"/>
                <a:cs typeface="Arial"/>
              </a:rPr>
              <a:t>t</a:t>
            </a:r>
            <a:r>
              <a:rPr sz="2800" spc="0" dirty="0" smtClean="0">
                <a:latin typeface="Arial"/>
                <a:cs typeface="Arial"/>
              </a:rPr>
              <a:t>he</a:t>
            </a:r>
            <a:r>
              <a:rPr sz="2800" spc="-38" dirty="0" smtClean="0">
                <a:latin typeface="Arial"/>
                <a:cs typeface="Arial"/>
              </a:rPr>
              <a:t> </a:t>
            </a:r>
            <a:r>
              <a:rPr sz="2800" spc="0" dirty="0" smtClean="0">
                <a:latin typeface="Arial"/>
                <a:cs typeface="Arial"/>
              </a:rPr>
              <a:t>r</a:t>
            </a:r>
            <a:r>
              <a:rPr sz="2800" spc="9" dirty="0" smtClean="0">
                <a:latin typeface="Arial"/>
                <a:cs typeface="Arial"/>
              </a:rPr>
              <a:t>o</a:t>
            </a:r>
            <a:r>
              <a:rPr sz="2800" spc="0" dirty="0" smtClean="0">
                <a:latin typeface="Arial"/>
                <a:cs typeface="Arial"/>
              </a:rPr>
              <a:t>om.</a:t>
            </a:r>
            <a:endParaRPr sz="2800">
              <a:latin typeface="Arial"/>
              <a:cs typeface="Arial"/>
            </a:endParaRPr>
          </a:p>
        </p:txBody>
      </p:sp>
      <p:sp>
        <p:nvSpPr>
          <p:cNvPr id="16" name="object 16"/>
          <p:cNvSpPr txBox="1"/>
          <p:nvPr/>
        </p:nvSpPr>
        <p:spPr>
          <a:xfrm>
            <a:off x="3584575" y="3569759"/>
            <a:ext cx="251460" cy="452120"/>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7" name="object 17"/>
          <p:cNvSpPr txBox="1"/>
          <p:nvPr/>
        </p:nvSpPr>
        <p:spPr>
          <a:xfrm>
            <a:off x="3584575" y="4636312"/>
            <a:ext cx="251612" cy="452424"/>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8" name="object 18"/>
          <p:cNvSpPr txBox="1"/>
          <p:nvPr/>
        </p:nvSpPr>
        <p:spPr>
          <a:xfrm>
            <a:off x="5958227" y="2081403"/>
            <a:ext cx="99418" cy="152400"/>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26590242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457200" y="2093976"/>
            <a:ext cx="2758440" cy="2525268"/>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2367533" y="682679"/>
            <a:ext cx="1708544"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1" name="object 11"/>
          <p:cNvSpPr txBox="1"/>
          <p:nvPr/>
        </p:nvSpPr>
        <p:spPr>
          <a:xfrm>
            <a:off x="4109608" y="682679"/>
            <a:ext cx="198779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Symbol</a:t>
            </a:r>
            <a:endParaRPr sz="4400">
              <a:latin typeface="Arial"/>
              <a:cs typeface="Arial"/>
            </a:endParaRPr>
          </a:p>
        </p:txBody>
      </p:sp>
      <p:sp>
        <p:nvSpPr>
          <p:cNvPr id="12" name="object 12"/>
          <p:cNvSpPr txBox="1"/>
          <p:nvPr/>
        </p:nvSpPr>
        <p:spPr>
          <a:xfrm>
            <a:off x="6128691" y="682679"/>
            <a:ext cx="74433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11</a:t>
            </a:r>
            <a:endParaRPr sz="4400">
              <a:latin typeface="Arial"/>
              <a:cs typeface="Arial"/>
            </a:endParaRPr>
          </a:p>
        </p:txBody>
      </p:sp>
      <p:sp>
        <p:nvSpPr>
          <p:cNvPr id="13" name="object 13"/>
          <p:cNvSpPr txBox="1"/>
          <p:nvPr/>
        </p:nvSpPr>
        <p:spPr>
          <a:xfrm>
            <a:off x="5014340" y="1920666"/>
            <a:ext cx="2303215" cy="380492"/>
          </a:xfrm>
          <a:prstGeom prst="rect">
            <a:avLst/>
          </a:prstGeom>
        </p:spPr>
        <p:txBody>
          <a:bodyPr wrap="square" lIns="0" tIns="0" rIns="0" bIns="0" rtlCol="0">
            <a:noAutofit/>
          </a:bodyPr>
          <a:lstStyle/>
          <a:p>
            <a:pPr marL="12700">
              <a:lnSpc>
                <a:spcPts val="2960"/>
              </a:lnSpc>
              <a:spcBef>
                <a:spcPts val="148"/>
              </a:spcBef>
            </a:pPr>
            <a:r>
              <a:rPr sz="2800" b="1" u="heavy" spc="0" dirty="0" smtClean="0">
                <a:latin typeface="Arial"/>
                <a:cs typeface="Arial"/>
              </a:rPr>
              <a:t>S</a:t>
            </a:r>
            <a:r>
              <a:rPr sz="2800" b="1" u="heavy" spc="-9" dirty="0" smtClean="0">
                <a:latin typeface="Arial"/>
                <a:cs typeface="Arial"/>
              </a:rPr>
              <a:t>h</a:t>
            </a:r>
            <a:r>
              <a:rPr sz="2800" b="1" u="heavy" spc="0" dirty="0" smtClean="0">
                <a:latin typeface="Arial"/>
                <a:cs typeface="Arial"/>
              </a:rPr>
              <a:t>a</a:t>
            </a:r>
            <a:r>
              <a:rPr sz="2800" b="1" u="heavy" spc="4" dirty="0" smtClean="0">
                <a:latin typeface="Arial"/>
                <a:cs typeface="Arial"/>
              </a:rPr>
              <a:t>r</a:t>
            </a:r>
            <a:r>
              <a:rPr sz="2800" b="1" u="heavy" spc="0" dirty="0" smtClean="0">
                <a:latin typeface="Arial"/>
                <a:cs typeface="Arial"/>
              </a:rPr>
              <a:t>p</a:t>
            </a:r>
            <a:r>
              <a:rPr sz="2800" b="1" u="heavy" spc="-72" dirty="0" smtClean="0">
                <a:latin typeface="Arial"/>
                <a:cs typeface="Arial"/>
              </a:rPr>
              <a:t> </a:t>
            </a:r>
            <a:r>
              <a:rPr sz="2800" b="1" u="heavy" spc="0" dirty="0" smtClean="0">
                <a:latin typeface="Arial"/>
                <a:cs typeface="Arial"/>
              </a:rPr>
              <a:t>Object</a:t>
            </a:r>
            <a:endParaRPr sz="2800">
              <a:latin typeface="Arial"/>
              <a:cs typeface="Arial"/>
            </a:endParaRPr>
          </a:p>
        </p:txBody>
      </p:sp>
      <p:sp>
        <p:nvSpPr>
          <p:cNvPr id="14" name="object 14"/>
          <p:cNvSpPr txBox="1"/>
          <p:nvPr/>
        </p:nvSpPr>
        <p:spPr>
          <a:xfrm>
            <a:off x="3584575" y="2374689"/>
            <a:ext cx="251460" cy="452120"/>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5" name="object 15"/>
          <p:cNvSpPr txBox="1"/>
          <p:nvPr/>
        </p:nvSpPr>
        <p:spPr>
          <a:xfrm>
            <a:off x="3927475" y="2432730"/>
            <a:ext cx="4470816" cy="2172970"/>
          </a:xfrm>
          <a:prstGeom prst="rect">
            <a:avLst/>
          </a:prstGeom>
        </p:spPr>
        <p:txBody>
          <a:bodyPr wrap="square" lIns="0" tIns="0" rIns="0" bIns="0" rtlCol="0">
            <a:noAutofit/>
          </a:bodyPr>
          <a:lstStyle/>
          <a:p>
            <a:pPr marL="12700" marR="61335">
              <a:lnSpc>
                <a:spcPts val="2960"/>
              </a:lnSpc>
              <a:spcBef>
                <a:spcPts val="148"/>
              </a:spcBef>
            </a:pPr>
            <a:r>
              <a:rPr sz="2800" spc="0" dirty="0" smtClean="0">
                <a:latin typeface="Arial"/>
                <a:cs typeface="Arial"/>
              </a:rPr>
              <a:t>Wh</a:t>
            </a:r>
            <a:r>
              <a:rPr sz="2800" spc="9" dirty="0" smtClean="0">
                <a:latin typeface="Arial"/>
                <a:cs typeface="Arial"/>
              </a:rPr>
              <a:t>e</a:t>
            </a:r>
            <a:r>
              <a:rPr sz="2800" spc="0" dirty="0" smtClean="0">
                <a:latin typeface="Arial"/>
                <a:cs typeface="Arial"/>
              </a:rPr>
              <a:t>n</a:t>
            </a:r>
            <a:r>
              <a:rPr sz="2800" spc="-73" dirty="0" smtClean="0">
                <a:latin typeface="Arial"/>
                <a:cs typeface="Arial"/>
              </a:rPr>
              <a:t> </a:t>
            </a:r>
            <a:r>
              <a:rPr sz="2800" spc="9" dirty="0" smtClean="0">
                <a:latin typeface="Arial"/>
                <a:cs typeface="Arial"/>
              </a:rPr>
              <a:t>u</a:t>
            </a:r>
            <a:r>
              <a:rPr sz="2800" spc="0" dirty="0" smtClean="0">
                <a:latin typeface="Arial"/>
                <a:cs typeface="Arial"/>
              </a:rPr>
              <a:t>s</a:t>
            </a:r>
            <a:r>
              <a:rPr sz="2800" spc="4" dirty="0" smtClean="0">
                <a:latin typeface="Arial"/>
                <a:cs typeface="Arial"/>
              </a:rPr>
              <a:t>i</a:t>
            </a:r>
            <a:r>
              <a:rPr sz="2800" spc="0" dirty="0" smtClean="0">
                <a:latin typeface="Arial"/>
                <a:cs typeface="Arial"/>
              </a:rPr>
              <a:t>ng</a:t>
            </a:r>
            <a:r>
              <a:rPr sz="2800" spc="-41" dirty="0" smtClean="0">
                <a:latin typeface="Arial"/>
                <a:cs typeface="Arial"/>
              </a:rPr>
              <a:t> </a:t>
            </a:r>
            <a:r>
              <a:rPr sz="2800" spc="4" dirty="0" smtClean="0">
                <a:latin typeface="Arial"/>
                <a:cs typeface="Arial"/>
              </a:rPr>
              <a:t>k</a:t>
            </a:r>
            <a:r>
              <a:rPr sz="2800" spc="0" dirty="0" smtClean="0">
                <a:latin typeface="Arial"/>
                <a:cs typeface="Arial"/>
              </a:rPr>
              <a:t>n</a:t>
            </a:r>
            <a:r>
              <a:rPr sz="2800" spc="9" dirty="0" smtClean="0">
                <a:latin typeface="Arial"/>
                <a:cs typeface="Arial"/>
              </a:rPr>
              <a:t>i</a:t>
            </a:r>
            <a:r>
              <a:rPr sz="2800" spc="4" dirty="0" smtClean="0">
                <a:latin typeface="Arial"/>
                <a:cs typeface="Arial"/>
              </a:rPr>
              <a:t>v</a:t>
            </a:r>
            <a:r>
              <a:rPr sz="2800" spc="0" dirty="0" smtClean="0">
                <a:latin typeface="Arial"/>
                <a:cs typeface="Arial"/>
              </a:rPr>
              <a:t>es</a:t>
            </a:r>
            <a:r>
              <a:rPr sz="2800" spc="-79" dirty="0" smtClean="0">
                <a:latin typeface="Arial"/>
                <a:cs typeface="Arial"/>
              </a:rPr>
              <a:t> </a:t>
            </a:r>
            <a:r>
              <a:rPr sz="2800" spc="0" dirty="0" smtClean="0">
                <a:latin typeface="Arial"/>
                <a:cs typeface="Arial"/>
              </a:rPr>
              <a:t>or</a:t>
            </a:r>
            <a:r>
              <a:rPr sz="2800" spc="-24" dirty="0" smtClean="0">
                <a:latin typeface="Arial"/>
                <a:cs typeface="Arial"/>
              </a:rPr>
              <a:t> </a:t>
            </a:r>
            <a:r>
              <a:rPr sz="2800" spc="0" dirty="0" smtClean="0">
                <a:latin typeface="Arial"/>
                <a:cs typeface="Arial"/>
              </a:rPr>
              <a:t>o</a:t>
            </a:r>
            <a:r>
              <a:rPr sz="2800" spc="9" dirty="0" smtClean="0">
                <a:latin typeface="Arial"/>
                <a:cs typeface="Arial"/>
              </a:rPr>
              <a:t>t</a:t>
            </a:r>
            <a:r>
              <a:rPr sz="2800" spc="0" dirty="0" smtClean="0">
                <a:latin typeface="Arial"/>
                <a:cs typeface="Arial"/>
              </a:rPr>
              <a:t>h</a:t>
            </a:r>
            <a:r>
              <a:rPr sz="2800" spc="9" dirty="0" smtClean="0">
                <a:latin typeface="Arial"/>
                <a:cs typeface="Arial"/>
              </a:rPr>
              <a:t>e</a:t>
            </a:r>
            <a:r>
              <a:rPr sz="2800" spc="0" dirty="0" smtClean="0">
                <a:latin typeface="Arial"/>
                <a:cs typeface="Arial"/>
              </a:rPr>
              <a:t>r</a:t>
            </a:r>
            <a:endParaRPr sz="2800">
              <a:latin typeface="Arial"/>
              <a:cs typeface="Arial"/>
            </a:endParaRPr>
          </a:p>
          <a:p>
            <a:pPr marL="12700" marR="61335">
              <a:lnSpc>
                <a:spcPct val="95825"/>
              </a:lnSpc>
            </a:pPr>
            <a:r>
              <a:rPr sz="2800" spc="0" dirty="0" smtClean="0">
                <a:latin typeface="Arial"/>
                <a:cs typeface="Arial"/>
              </a:rPr>
              <a:t>s</a:t>
            </a:r>
            <a:r>
              <a:rPr sz="2800" spc="9" dirty="0" smtClean="0">
                <a:latin typeface="Arial"/>
                <a:cs typeface="Arial"/>
              </a:rPr>
              <a:t>h</a:t>
            </a:r>
            <a:r>
              <a:rPr sz="2800" spc="0" dirty="0" smtClean="0">
                <a:latin typeface="Arial"/>
                <a:cs typeface="Arial"/>
              </a:rPr>
              <a:t>a</a:t>
            </a:r>
            <a:r>
              <a:rPr sz="2800" spc="9" dirty="0" smtClean="0">
                <a:latin typeface="Arial"/>
                <a:cs typeface="Arial"/>
              </a:rPr>
              <a:t>r</a:t>
            </a:r>
            <a:r>
              <a:rPr sz="2800" spc="0" dirty="0" smtClean="0">
                <a:latin typeface="Arial"/>
                <a:cs typeface="Arial"/>
              </a:rPr>
              <a:t>p</a:t>
            </a:r>
            <a:r>
              <a:rPr sz="2800" spc="-70" dirty="0" smtClean="0">
                <a:latin typeface="Arial"/>
                <a:cs typeface="Arial"/>
              </a:rPr>
              <a:t> </a:t>
            </a:r>
            <a:r>
              <a:rPr sz="2800" spc="9" dirty="0" smtClean="0">
                <a:latin typeface="Arial"/>
                <a:cs typeface="Arial"/>
              </a:rPr>
              <a:t>o</a:t>
            </a:r>
            <a:r>
              <a:rPr sz="2800" spc="0" dirty="0" smtClean="0">
                <a:latin typeface="Arial"/>
                <a:cs typeface="Arial"/>
              </a:rPr>
              <a:t>b</a:t>
            </a:r>
            <a:r>
              <a:rPr sz="2800" spc="4" dirty="0" smtClean="0">
                <a:latin typeface="Arial"/>
                <a:cs typeface="Arial"/>
              </a:rPr>
              <a:t>j</a:t>
            </a:r>
            <a:r>
              <a:rPr sz="2800" spc="0" dirty="0" smtClean="0">
                <a:latin typeface="Arial"/>
                <a:cs typeface="Arial"/>
              </a:rPr>
              <a:t>e</a:t>
            </a:r>
            <a:r>
              <a:rPr sz="2800" spc="9" dirty="0" smtClean="0">
                <a:latin typeface="Arial"/>
                <a:cs typeface="Arial"/>
              </a:rPr>
              <a:t>c</a:t>
            </a:r>
            <a:r>
              <a:rPr sz="2800" spc="0" dirty="0" smtClean="0">
                <a:latin typeface="Arial"/>
                <a:cs typeface="Arial"/>
              </a:rPr>
              <a:t>ts</a:t>
            </a:r>
            <a:r>
              <a:rPr sz="2800" spc="-88" dirty="0" smtClean="0">
                <a:latin typeface="Arial"/>
                <a:cs typeface="Arial"/>
              </a:rPr>
              <a:t> </a:t>
            </a:r>
            <a:r>
              <a:rPr sz="2800" spc="0" dirty="0" smtClean="0">
                <a:latin typeface="Arial"/>
                <a:cs typeface="Arial"/>
              </a:rPr>
              <a:t>a</a:t>
            </a:r>
            <a:r>
              <a:rPr sz="2800" spc="4" dirty="0" smtClean="0">
                <a:latin typeface="Arial"/>
                <a:cs typeface="Arial"/>
              </a:rPr>
              <a:t>l</a:t>
            </a:r>
            <a:r>
              <a:rPr sz="2800" spc="0" dirty="0" smtClean="0">
                <a:latin typeface="Arial"/>
                <a:cs typeface="Arial"/>
              </a:rPr>
              <a:t>wa</a:t>
            </a:r>
            <a:r>
              <a:rPr sz="2800" spc="4" dirty="0" smtClean="0">
                <a:latin typeface="Arial"/>
                <a:cs typeface="Arial"/>
              </a:rPr>
              <a:t>y</a:t>
            </a:r>
            <a:r>
              <a:rPr sz="2800" spc="0" dirty="0" smtClean="0">
                <a:latin typeface="Arial"/>
                <a:cs typeface="Arial"/>
              </a:rPr>
              <a:t>s</a:t>
            </a:r>
            <a:r>
              <a:rPr sz="2800" spc="-85" dirty="0" smtClean="0">
                <a:latin typeface="Arial"/>
                <a:cs typeface="Arial"/>
              </a:rPr>
              <a:t> </a:t>
            </a:r>
            <a:r>
              <a:rPr sz="2800" spc="0" dirty="0" smtClean="0">
                <a:latin typeface="Arial"/>
                <a:cs typeface="Arial"/>
              </a:rPr>
              <a:t>walk</a:t>
            </a:r>
            <a:endParaRPr sz="2800">
              <a:latin typeface="Arial"/>
              <a:cs typeface="Arial"/>
            </a:endParaRPr>
          </a:p>
          <a:p>
            <a:pPr marL="12700">
              <a:lnSpc>
                <a:spcPct val="95825"/>
              </a:lnSpc>
              <a:spcBef>
                <a:spcPts val="140"/>
              </a:spcBef>
            </a:pPr>
            <a:r>
              <a:rPr sz="2800" spc="0" dirty="0" smtClean="0">
                <a:latin typeface="Arial"/>
                <a:cs typeface="Arial"/>
              </a:rPr>
              <a:t>with</a:t>
            </a:r>
            <a:r>
              <a:rPr sz="2800" spc="-49" dirty="0" smtClean="0">
                <a:latin typeface="Arial"/>
                <a:cs typeface="Arial"/>
              </a:rPr>
              <a:t> </a:t>
            </a:r>
            <a:r>
              <a:rPr sz="2800" spc="4" dirty="0" smtClean="0">
                <a:latin typeface="Arial"/>
                <a:cs typeface="Arial"/>
              </a:rPr>
              <a:t>t</a:t>
            </a:r>
            <a:r>
              <a:rPr sz="2800" spc="0" dirty="0" smtClean="0">
                <a:latin typeface="Arial"/>
                <a:cs typeface="Arial"/>
              </a:rPr>
              <a:t>he</a:t>
            </a:r>
            <a:r>
              <a:rPr sz="2800" spc="-28" dirty="0" smtClean="0">
                <a:latin typeface="Arial"/>
                <a:cs typeface="Arial"/>
              </a:rPr>
              <a:t> </a:t>
            </a:r>
            <a:r>
              <a:rPr sz="2800" spc="0" dirty="0" smtClean="0">
                <a:latin typeface="Arial"/>
                <a:cs typeface="Arial"/>
              </a:rPr>
              <a:t>po</a:t>
            </a:r>
            <a:r>
              <a:rPr sz="2800" spc="9" dirty="0" smtClean="0">
                <a:latin typeface="Arial"/>
                <a:cs typeface="Arial"/>
              </a:rPr>
              <a:t>i</a:t>
            </a:r>
            <a:r>
              <a:rPr sz="2800" spc="0" dirty="0" smtClean="0">
                <a:latin typeface="Arial"/>
                <a:cs typeface="Arial"/>
              </a:rPr>
              <a:t>nts</a:t>
            </a:r>
            <a:r>
              <a:rPr sz="2800" spc="-74" dirty="0" smtClean="0">
                <a:latin typeface="Arial"/>
                <a:cs typeface="Arial"/>
              </a:rPr>
              <a:t> </a:t>
            </a:r>
            <a:r>
              <a:rPr sz="2800" spc="0" dirty="0" smtClean="0">
                <a:latin typeface="Arial"/>
                <a:cs typeface="Arial"/>
              </a:rPr>
              <a:t>fa</a:t>
            </a:r>
            <a:r>
              <a:rPr sz="2800" spc="9" dirty="0" smtClean="0">
                <a:latin typeface="Arial"/>
                <a:cs typeface="Arial"/>
              </a:rPr>
              <a:t>c</a:t>
            </a:r>
            <a:r>
              <a:rPr sz="2800" spc="0" dirty="0" smtClean="0">
                <a:latin typeface="Arial"/>
                <a:cs typeface="Arial"/>
              </a:rPr>
              <a:t>ing</a:t>
            </a:r>
            <a:r>
              <a:rPr sz="2800" spc="-64" dirty="0" smtClean="0">
                <a:latin typeface="Arial"/>
                <a:cs typeface="Arial"/>
              </a:rPr>
              <a:t> </a:t>
            </a:r>
            <a:r>
              <a:rPr sz="2800" spc="0" dirty="0" smtClean="0">
                <a:latin typeface="Arial"/>
                <a:cs typeface="Arial"/>
              </a:rPr>
              <a:t>d</a:t>
            </a:r>
            <a:r>
              <a:rPr sz="2800" spc="9" dirty="0" smtClean="0">
                <a:latin typeface="Arial"/>
                <a:cs typeface="Arial"/>
              </a:rPr>
              <a:t>o</a:t>
            </a:r>
            <a:r>
              <a:rPr sz="2800" spc="0" dirty="0" smtClean="0">
                <a:latin typeface="Arial"/>
                <a:cs typeface="Arial"/>
              </a:rPr>
              <a:t>wn.</a:t>
            </a:r>
            <a:endParaRPr sz="2800">
              <a:latin typeface="Arial"/>
              <a:cs typeface="Arial"/>
            </a:endParaRPr>
          </a:p>
          <a:p>
            <a:pPr marL="12700" marR="132219" indent="99060">
              <a:lnSpc>
                <a:spcPct val="100041"/>
              </a:lnSpc>
              <a:spcBef>
                <a:spcPts val="814"/>
              </a:spcBef>
            </a:pPr>
            <a:r>
              <a:rPr sz="2800" spc="0" dirty="0" smtClean="0">
                <a:latin typeface="Arial"/>
                <a:cs typeface="Arial"/>
              </a:rPr>
              <a:t>Cut</a:t>
            </a:r>
            <a:r>
              <a:rPr sz="2800" spc="-43" dirty="0" smtClean="0">
                <a:latin typeface="Arial"/>
                <a:cs typeface="Arial"/>
              </a:rPr>
              <a:t> </a:t>
            </a:r>
            <a:r>
              <a:rPr sz="2800" spc="9" dirty="0" smtClean="0">
                <a:latin typeface="Arial"/>
                <a:cs typeface="Arial"/>
              </a:rPr>
              <a:t>a</a:t>
            </a:r>
            <a:r>
              <a:rPr sz="2800" spc="0" dirty="0" smtClean="0">
                <a:latin typeface="Arial"/>
                <a:cs typeface="Arial"/>
              </a:rPr>
              <a:t>way</a:t>
            </a:r>
            <a:r>
              <a:rPr sz="2800" spc="-65" dirty="0" smtClean="0">
                <a:latin typeface="Arial"/>
                <a:cs typeface="Arial"/>
              </a:rPr>
              <a:t> </a:t>
            </a:r>
            <a:r>
              <a:rPr sz="2800" spc="0" dirty="0" smtClean="0">
                <a:latin typeface="Arial"/>
                <a:cs typeface="Arial"/>
              </a:rPr>
              <a:t>f</a:t>
            </a:r>
            <a:r>
              <a:rPr sz="2800" spc="9" dirty="0" smtClean="0">
                <a:latin typeface="Arial"/>
                <a:cs typeface="Arial"/>
              </a:rPr>
              <a:t>r</a:t>
            </a:r>
            <a:r>
              <a:rPr sz="2800" spc="0" dirty="0" smtClean="0">
                <a:latin typeface="Arial"/>
                <a:cs typeface="Arial"/>
              </a:rPr>
              <a:t>om</a:t>
            </a:r>
            <a:r>
              <a:rPr sz="2800" spc="-55" dirty="0" smtClean="0">
                <a:latin typeface="Arial"/>
                <a:cs typeface="Arial"/>
              </a:rPr>
              <a:t> </a:t>
            </a:r>
            <a:r>
              <a:rPr sz="2800" spc="0" dirty="0" smtClean="0">
                <a:latin typeface="Arial"/>
                <a:cs typeface="Arial"/>
              </a:rPr>
              <a:t>fi</a:t>
            </a:r>
            <a:r>
              <a:rPr sz="2800" spc="9" dirty="0" smtClean="0">
                <a:latin typeface="Arial"/>
                <a:cs typeface="Arial"/>
              </a:rPr>
              <a:t>n</a:t>
            </a:r>
            <a:r>
              <a:rPr sz="2800" spc="0" dirty="0" smtClean="0">
                <a:latin typeface="Arial"/>
                <a:cs typeface="Arial"/>
              </a:rPr>
              <a:t>g</a:t>
            </a:r>
            <a:r>
              <a:rPr sz="2800" spc="9" dirty="0" smtClean="0">
                <a:latin typeface="Arial"/>
                <a:cs typeface="Arial"/>
              </a:rPr>
              <a:t>e</a:t>
            </a:r>
            <a:r>
              <a:rPr sz="2800" spc="0" dirty="0" smtClean="0">
                <a:latin typeface="Arial"/>
                <a:cs typeface="Arial"/>
              </a:rPr>
              <a:t>rs</a:t>
            </a:r>
            <a:r>
              <a:rPr sz="2800" spc="-83" dirty="0" smtClean="0">
                <a:latin typeface="Arial"/>
                <a:cs typeface="Arial"/>
              </a:rPr>
              <a:t> </a:t>
            </a:r>
            <a:r>
              <a:rPr sz="2800" spc="0" dirty="0" smtClean="0">
                <a:latin typeface="Arial"/>
                <a:cs typeface="Arial"/>
              </a:rPr>
              <a:t>a</a:t>
            </a:r>
            <a:r>
              <a:rPr sz="2800" spc="9" dirty="0" smtClean="0">
                <a:latin typeface="Arial"/>
                <a:cs typeface="Arial"/>
              </a:rPr>
              <a:t>n</a:t>
            </a:r>
            <a:r>
              <a:rPr sz="2800" spc="0" dirty="0" smtClean="0">
                <a:latin typeface="Arial"/>
                <a:cs typeface="Arial"/>
              </a:rPr>
              <a:t>d </a:t>
            </a:r>
            <a:r>
              <a:rPr sz="2800" spc="4" dirty="0" smtClean="0">
                <a:latin typeface="Arial"/>
                <a:cs typeface="Arial"/>
              </a:rPr>
              <a:t>body.</a:t>
            </a:r>
            <a:endParaRPr sz="2800">
              <a:latin typeface="Arial"/>
              <a:cs typeface="Arial"/>
            </a:endParaRPr>
          </a:p>
        </p:txBody>
      </p:sp>
      <p:sp>
        <p:nvSpPr>
          <p:cNvPr id="16" name="object 16"/>
          <p:cNvSpPr txBox="1"/>
          <p:nvPr/>
        </p:nvSpPr>
        <p:spPr>
          <a:xfrm>
            <a:off x="3584575" y="3740447"/>
            <a:ext cx="251460" cy="452119"/>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7" name="object 17"/>
          <p:cNvSpPr txBox="1"/>
          <p:nvPr/>
        </p:nvSpPr>
        <p:spPr>
          <a:xfrm>
            <a:off x="6033016" y="2081403"/>
            <a:ext cx="100829" cy="152400"/>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42634026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457200" y="2057400"/>
            <a:ext cx="2869692" cy="2677668"/>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2367533" y="682679"/>
            <a:ext cx="1708544"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1" name="object 11"/>
          <p:cNvSpPr txBox="1"/>
          <p:nvPr/>
        </p:nvSpPr>
        <p:spPr>
          <a:xfrm>
            <a:off x="4109608" y="682679"/>
            <a:ext cx="198779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Symbol</a:t>
            </a:r>
            <a:endParaRPr sz="4400">
              <a:latin typeface="Arial"/>
              <a:cs typeface="Arial"/>
            </a:endParaRPr>
          </a:p>
        </p:txBody>
      </p:sp>
      <p:sp>
        <p:nvSpPr>
          <p:cNvPr id="12" name="object 12"/>
          <p:cNvSpPr txBox="1"/>
          <p:nvPr/>
        </p:nvSpPr>
        <p:spPr>
          <a:xfrm>
            <a:off x="6128691" y="682679"/>
            <a:ext cx="74433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12</a:t>
            </a:r>
            <a:endParaRPr sz="4400">
              <a:latin typeface="Arial"/>
              <a:cs typeface="Arial"/>
            </a:endParaRPr>
          </a:p>
        </p:txBody>
      </p:sp>
      <p:sp>
        <p:nvSpPr>
          <p:cNvPr id="13" name="object 13"/>
          <p:cNvSpPr txBox="1"/>
          <p:nvPr/>
        </p:nvSpPr>
        <p:spPr>
          <a:xfrm>
            <a:off x="4079875" y="1920666"/>
            <a:ext cx="4810441" cy="3111811"/>
          </a:xfrm>
          <a:prstGeom prst="rect">
            <a:avLst/>
          </a:prstGeom>
        </p:spPr>
        <p:txBody>
          <a:bodyPr wrap="square" lIns="0" tIns="0" rIns="0" bIns="0" rtlCol="0">
            <a:noAutofit/>
          </a:bodyPr>
          <a:lstStyle/>
          <a:p>
            <a:pPr marL="1465326" marR="61335">
              <a:lnSpc>
                <a:spcPts val="2960"/>
              </a:lnSpc>
              <a:spcBef>
                <a:spcPts val="148"/>
              </a:spcBef>
            </a:pPr>
            <a:r>
              <a:rPr sz="2800" b="1" u="heavy" spc="0" dirty="0" smtClean="0">
                <a:latin typeface="Arial"/>
                <a:cs typeface="Arial"/>
              </a:rPr>
              <a:t>Disposal</a:t>
            </a:r>
            <a:endParaRPr sz="2800">
              <a:latin typeface="Arial"/>
              <a:cs typeface="Arial"/>
            </a:endParaRPr>
          </a:p>
          <a:p>
            <a:pPr marL="12700" marR="622071">
              <a:lnSpc>
                <a:spcPct val="100041"/>
              </a:lnSpc>
              <a:spcBef>
                <a:spcPts val="664"/>
              </a:spcBef>
            </a:pPr>
            <a:r>
              <a:rPr sz="2800" spc="0" dirty="0" smtClean="0">
                <a:latin typeface="Arial"/>
                <a:cs typeface="Arial"/>
              </a:rPr>
              <a:t>Ch</a:t>
            </a:r>
            <a:r>
              <a:rPr sz="2800" spc="9" dirty="0" smtClean="0">
                <a:latin typeface="Arial"/>
                <a:cs typeface="Arial"/>
              </a:rPr>
              <a:t>e</a:t>
            </a:r>
            <a:r>
              <a:rPr sz="2800" spc="0" dirty="0" smtClean="0">
                <a:latin typeface="Arial"/>
                <a:cs typeface="Arial"/>
              </a:rPr>
              <a:t>mi</a:t>
            </a:r>
            <a:r>
              <a:rPr sz="2800" spc="9" dirty="0" smtClean="0">
                <a:latin typeface="Arial"/>
                <a:cs typeface="Arial"/>
              </a:rPr>
              <a:t>c</a:t>
            </a:r>
            <a:r>
              <a:rPr sz="2800" spc="0" dirty="0" smtClean="0">
                <a:latin typeface="Arial"/>
                <a:cs typeface="Arial"/>
              </a:rPr>
              <a:t>a</a:t>
            </a:r>
            <a:r>
              <a:rPr sz="2800" spc="9" dirty="0" smtClean="0">
                <a:latin typeface="Arial"/>
                <a:cs typeface="Arial"/>
              </a:rPr>
              <a:t>l</a:t>
            </a:r>
            <a:r>
              <a:rPr sz="2800" spc="0" dirty="0" smtClean="0">
                <a:latin typeface="Arial"/>
                <a:cs typeface="Arial"/>
              </a:rPr>
              <a:t>s</a:t>
            </a:r>
            <a:r>
              <a:rPr sz="2800" spc="-115" dirty="0" smtClean="0">
                <a:latin typeface="Arial"/>
                <a:cs typeface="Arial"/>
              </a:rPr>
              <a:t> </a:t>
            </a:r>
            <a:r>
              <a:rPr sz="2800" spc="0" dirty="0" smtClean="0">
                <a:latin typeface="Arial"/>
                <a:cs typeface="Arial"/>
              </a:rPr>
              <a:t>m</a:t>
            </a:r>
            <a:r>
              <a:rPr sz="2800" spc="4" dirty="0" smtClean="0">
                <a:latin typeface="Arial"/>
                <a:cs typeface="Arial"/>
              </a:rPr>
              <a:t>us</a:t>
            </a:r>
            <a:r>
              <a:rPr sz="2800" spc="0" dirty="0" smtClean="0">
                <a:latin typeface="Arial"/>
                <a:cs typeface="Arial"/>
              </a:rPr>
              <a:t>t</a:t>
            </a:r>
            <a:r>
              <a:rPr sz="2800" spc="-60" dirty="0" smtClean="0">
                <a:latin typeface="Arial"/>
                <a:cs typeface="Arial"/>
              </a:rPr>
              <a:t> </a:t>
            </a:r>
            <a:r>
              <a:rPr sz="2800" spc="9" dirty="0" smtClean="0">
                <a:latin typeface="Arial"/>
                <a:cs typeface="Arial"/>
              </a:rPr>
              <a:t>b</a:t>
            </a:r>
            <a:r>
              <a:rPr sz="2800" spc="0" dirty="0" smtClean="0">
                <a:latin typeface="Arial"/>
                <a:cs typeface="Arial"/>
              </a:rPr>
              <a:t>e</a:t>
            </a:r>
            <a:r>
              <a:rPr sz="2800" spc="-31" dirty="0" smtClean="0">
                <a:latin typeface="Arial"/>
                <a:cs typeface="Arial"/>
              </a:rPr>
              <a:t> </a:t>
            </a:r>
            <a:r>
              <a:rPr sz="2800" spc="4" dirty="0" smtClean="0">
                <a:latin typeface="Arial"/>
                <a:cs typeface="Arial"/>
              </a:rPr>
              <a:t>s</a:t>
            </a:r>
            <a:r>
              <a:rPr sz="2800" spc="0" dirty="0" smtClean="0">
                <a:latin typeface="Arial"/>
                <a:cs typeface="Arial"/>
              </a:rPr>
              <a:t>a</a:t>
            </a:r>
            <a:r>
              <a:rPr sz="2800" spc="9" dirty="0" smtClean="0">
                <a:latin typeface="Arial"/>
                <a:cs typeface="Arial"/>
              </a:rPr>
              <a:t>f</a:t>
            </a:r>
            <a:r>
              <a:rPr sz="2800" spc="0" dirty="0" smtClean="0">
                <a:latin typeface="Arial"/>
                <a:cs typeface="Arial"/>
              </a:rPr>
              <a:t>e</a:t>
            </a:r>
            <a:r>
              <a:rPr sz="2800" spc="9" dirty="0" smtClean="0">
                <a:latin typeface="Arial"/>
                <a:cs typeface="Arial"/>
              </a:rPr>
              <a:t>l</a:t>
            </a:r>
            <a:r>
              <a:rPr sz="2800" spc="0" dirty="0" smtClean="0">
                <a:latin typeface="Arial"/>
                <a:cs typeface="Arial"/>
              </a:rPr>
              <a:t>y d</a:t>
            </a:r>
            <a:r>
              <a:rPr sz="2800" spc="9" dirty="0" smtClean="0">
                <a:latin typeface="Arial"/>
                <a:cs typeface="Arial"/>
              </a:rPr>
              <a:t>i</a:t>
            </a:r>
            <a:r>
              <a:rPr sz="2800" spc="4" dirty="0" smtClean="0">
                <a:latin typeface="Arial"/>
                <a:cs typeface="Arial"/>
              </a:rPr>
              <a:t>s</a:t>
            </a:r>
            <a:r>
              <a:rPr sz="2800" spc="0" dirty="0" smtClean="0">
                <a:latin typeface="Arial"/>
                <a:cs typeface="Arial"/>
              </a:rPr>
              <a:t>p</a:t>
            </a:r>
            <a:r>
              <a:rPr sz="2800" spc="14" dirty="0" smtClean="0">
                <a:latin typeface="Arial"/>
                <a:cs typeface="Arial"/>
              </a:rPr>
              <a:t>o</a:t>
            </a:r>
            <a:r>
              <a:rPr sz="2800" spc="4" dirty="0" smtClean="0">
                <a:latin typeface="Arial"/>
                <a:cs typeface="Arial"/>
              </a:rPr>
              <a:t>s</a:t>
            </a:r>
            <a:r>
              <a:rPr sz="2800" spc="0" dirty="0" smtClean="0">
                <a:latin typeface="Arial"/>
                <a:cs typeface="Arial"/>
              </a:rPr>
              <a:t>ed</a:t>
            </a:r>
            <a:r>
              <a:rPr sz="2800" spc="-97" dirty="0" smtClean="0">
                <a:latin typeface="Arial"/>
                <a:cs typeface="Arial"/>
              </a:rPr>
              <a:t> </a:t>
            </a:r>
            <a:r>
              <a:rPr sz="2800" spc="9" dirty="0" smtClean="0">
                <a:latin typeface="Arial"/>
                <a:cs typeface="Arial"/>
              </a:rPr>
              <a:t>o</a:t>
            </a:r>
            <a:r>
              <a:rPr sz="2800" spc="0" dirty="0" smtClean="0">
                <a:latin typeface="Arial"/>
                <a:cs typeface="Arial"/>
              </a:rPr>
              <a:t>f</a:t>
            </a:r>
            <a:r>
              <a:rPr sz="2800" spc="-33" dirty="0" smtClean="0">
                <a:latin typeface="Arial"/>
                <a:cs typeface="Arial"/>
              </a:rPr>
              <a:t> </a:t>
            </a:r>
            <a:r>
              <a:rPr sz="2800" spc="0" dirty="0" smtClean="0">
                <a:latin typeface="Arial"/>
                <a:cs typeface="Arial"/>
              </a:rPr>
              <a:t>–</a:t>
            </a:r>
            <a:r>
              <a:rPr sz="2800" spc="-15" dirty="0" smtClean="0">
                <a:latin typeface="Arial"/>
                <a:cs typeface="Arial"/>
              </a:rPr>
              <a:t> </a:t>
            </a:r>
            <a:r>
              <a:rPr sz="2800" spc="0" dirty="0" smtClean="0">
                <a:latin typeface="Arial"/>
                <a:cs typeface="Arial"/>
              </a:rPr>
              <a:t>the</a:t>
            </a:r>
            <a:r>
              <a:rPr sz="2800" spc="-28" dirty="0" smtClean="0">
                <a:latin typeface="Arial"/>
                <a:cs typeface="Arial"/>
              </a:rPr>
              <a:t> </a:t>
            </a:r>
            <a:r>
              <a:rPr sz="2800" spc="0" dirty="0" smtClean="0">
                <a:latin typeface="Arial"/>
                <a:cs typeface="Arial"/>
              </a:rPr>
              <a:t>l</a:t>
            </a:r>
            <a:r>
              <a:rPr sz="2800" spc="9" dirty="0" smtClean="0">
                <a:latin typeface="Arial"/>
                <a:cs typeface="Arial"/>
              </a:rPr>
              <a:t>a</a:t>
            </a:r>
            <a:r>
              <a:rPr sz="2800" spc="0" dirty="0" smtClean="0">
                <a:latin typeface="Arial"/>
                <a:cs typeface="Arial"/>
              </a:rPr>
              <a:t>b t</a:t>
            </a:r>
            <a:r>
              <a:rPr sz="2800" spc="4" dirty="0" smtClean="0">
                <a:latin typeface="Arial"/>
                <a:cs typeface="Arial"/>
              </a:rPr>
              <a:t>e</a:t>
            </a:r>
            <a:r>
              <a:rPr sz="2800" spc="0" dirty="0" smtClean="0">
                <a:latin typeface="Arial"/>
                <a:cs typeface="Arial"/>
              </a:rPr>
              <a:t>c</a:t>
            </a:r>
            <a:r>
              <a:rPr sz="2800" spc="9" dirty="0" smtClean="0">
                <a:latin typeface="Arial"/>
                <a:cs typeface="Arial"/>
              </a:rPr>
              <a:t>h</a:t>
            </a:r>
            <a:r>
              <a:rPr sz="2800" spc="0" dirty="0" smtClean="0">
                <a:latin typeface="Arial"/>
                <a:cs typeface="Arial"/>
              </a:rPr>
              <a:t>n</a:t>
            </a:r>
            <a:r>
              <a:rPr sz="2800" spc="4" dirty="0" smtClean="0">
                <a:latin typeface="Arial"/>
                <a:cs typeface="Arial"/>
              </a:rPr>
              <a:t>i</a:t>
            </a:r>
            <a:r>
              <a:rPr sz="2800" spc="0" dirty="0" smtClean="0">
                <a:latin typeface="Arial"/>
                <a:cs typeface="Arial"/>
              </a:rPr>
              <a:t>c</a:t>
            </a:r>
            <a:r>
              <a:rPr sz="2800" spc="9" dirty="0" smtClean="0">
                <a:latin typeface="Arial"/>
                <a:cs typeface="Arial"/>
              </a:rPr>
              <a:t>i</a:t>
            </a:r>
            <a:r>
              <a:rPr sz="2800" spc="0" dirty="0" smtClean="0">
                <a:latin typeface="Arial"/>
                <a:cs typeface="Arial"/>
              </a:rPr>
              <a:t>a</a:t>
            </a:r>
            <a:r>
              <a:rPr sz="2800" spc="9" dirty="0" smtClean="0">
                <a:latin typeface="Arial"/>
                <a:cs typeface="Arial"/>
              </a:rPr>
              <a:t>n</a:t>
            </a:r>
            <a:r>
              <a:rPr sz="2800" spc="0" dirty="0" smtClean="0">
                <a:latin typeface="Arial"/>
                <a:cs typeface="Arial"/>
              </a:rPr>
              <a:t>s</a:t>
            </a:r>
            <a:r>
              <a:rPr sz="2800" spc="-140" dirty="0" smtClean="0">
                <a:latin typeface="Arial"/>
                <a:cs typeface="Arial"/>
              </a:rPr>
              <a:t> </a:t>
            </a:r>
            <a:r>
              <a:rPr sz="2800" spc="0" dirty="0" smtClean="0">
                <a:latin typeface="Arial"/>
                <a:cs typeface="Arial"/>
              </a:rPr>
              <a:t>are</a:t>
            </a:r>
            <a:r>
              <a:rPr sz="2800" spc="-20" dirty="0" smtClean="0">
                <a:latin typeface="Arial"/>
                <a:cs typeface="Arial"/>
              </a:rPr>
              <a:t> </a:t>
            </a:r>
            <a:r>
              <a:rPr sz="2800" spc="0" dirty="0" smtClean="0">
                <a:latin typeface="Arial"/>
                <a:cs typeface="Arial"/>
              </a:rPr>
              <a:t>tr</a:t>
            </a:r>
            <a:r>
              <a:rPr sz="2800" spc="9" dirty="0" smtClean="0">
                <a:latin typeface="Arial"/>
                <a:cs typeface="Arial"/>
              </a:rPr>
              <a:t>a</a:t>
            </a:r>
            <a:r>
              <a:rPr sz="2800" spc="0" dirty="0" smtClean="0">
                <a:latin typeface="Arial"/>
                <a:cs typeface="Arial"/>
              </a:rPr>
              <a:t>i</a:t>
            </a:r>
            <a:r>
              <a:rPr sz="2800" spc="4" dirty="0" smtClean="0">
                <a:latin typeface="Arial"/>
                <a:cs typeface="Arial"/>
              </a:rPr>
              <a:t>n</a:t>
            </a:r>
            <a:r>
              <a:rPr sz="2800" spc="0" dirty="0" smtClean="0">
                <a:latin typeface="Arial"/>
                <a:cs typeface="Arial"/>
              </a:rPr>
              <a:t>ed</a:t>
            </a:r>
            <a:r>
              <a:rPr sz="2800" spc="-75" dirty="0" smtClean="0">
                <a:latin typeface="Arial"/>
                <a:cs typeface="Arial"/>
              </a:rPr>
              <a:t> </a:t>
            </a:r>
            <a:r>
              <a:rPr sz="2800" spc="0" dirty="0" smtClean="0">
                <a:latin typeface="Arial"/>
                <a:cs typeface="Arial"/>
              </a:rPr>
              <a:t>f</a:t>
            </a:r>
            <a:r>
              <a:rPr sz="2800" spc="9" dirty="0" smtClean="0">
                <a:latin typeface="Arial"/>
                <a:cs typeface="Arial"/>
              </a:rPr>
              <a:t>o</a:t>
            </a:r>
            <a:r>
              <a:rPr sz="2800" spc="0" dirty="0" smtClean="0">
                <a:latin typeface="Arial"/>
                <a:cs typeface="Arial"/>
              </a:rPr>
              <a:t>r t</a:t>
            </a:r>
            <a:r>
              <a:rPr sz="2800" spc="9" dirty="0" smtClean="0">
                <a:latin typeface="Arial"/>
                <a:cs typeface="Arial"/>
              </a:rPr>
              <a:t>h</a:t>
            </a:r>
            <a:r>
              <a:rPr sz="2800" spc="0" dirty="0" smtClean="0">
                <a:latin typeface="Arial"/>
                <a:cs typeface="Arial"/>
              </a:rPr>
              <a:t>i</a:t>
            </a:r>
            <a:r>
              <a:rPr sz="2800" spc="9" dirty="0" smtClean="0">
                <a:latin typeface="Arial"/>
                <a:cs typeface="Arial"/>
              </a:rPr>
              <a:t>s</a:t>
            </a:r>
            <a:r>
              <a:rPr sz="2800" spc="0" dirty="0" smtClean="0">
                <a:latin typeface="Arial"/>
                <a:cs typeface="Arial"/>
              </a:rPr>
              <a:t>.</a:t>
            </a:r>
            <a:endParaRPr sz="2800">
              <a:latin typeface="Arial"/>
              <a:cs typeface="Arial"/>
            </a:endParaRPr>
          </a:p>
          <a:p>
            <a:pPr marL="12700">
              <a:lnSpc>
                <a:spcPct val="95825"/>
              </a:lnSpc>
              <a:spcBef>
                <a:spcPts val="674"/>
              </a:spcBef>
            </a:pPr>
            <a:r>
              <a:rPr sz="2800" spc="0" dirty="0" smtClean="0">
                <a:latin typeface="Arial"/>
                <a:cs typeface="Arial"/>
              </a:rPr>
              <a:t>Fo</a:t>
            </a:r>
            <a:r>
              <a:rPr sz="2800" spc="4" dirty="0" smtClean="0">
                <a:latin typeface="Arial"/>
                <a:cs typeface="Arial"/>
              </a:rPr>
              <a:t>l</a:t>
            </a:r>
            <a:r>
              <a:rPr sz="2800" spc="0" dirty="0" smtClean="0">
                <a:latin typeface="Arial"/>
                <a:cs typeface="Arial"/>
              </a:rPr>
              <a:t>l</a:t>
            </a:r>
            <a:r>
              <a:rPr sz="2800" spc="9" dirty="0" smtClean="0">
                <a:latin typeface="Arial"/>
                <a:cs typeface="Arial"/>
              </a:rPr>
              <a:t>o</a:t>
            </a:r>
            <a:r>
              <a:rPr sz="2800" spc="0" dirty="0" smtClean="0">
                <a:latin typeface="Arial"/>
                <a:cs typeface="Arial"/>
              </a:rPr>
              <a:t>w</a:t>
            </a:r>
            <a:r>
              <a:rPr sz="2800" spc="-60" dirty="0" smtClean="0">
                <a:latin typeface="Arial"/>
                <a:cs typeface="Arial"/>
              </a:rPr>
              <a:t> </a:t>
            </a:r>
            <a:r>
              <a:rPr sz="2800" spc="0" dirty="0" smtClean="0">
                <a:latin typeface="Arial"/>
                <a:cs typeface="Arial"/>
              </a:rPr>
              <a:t>t</a:t>
            </a:r>
            <a:r>
              <a:rPr sz="2800" spc="9" dirty="0" smtClean="0">
                <a:latin typeface="Arial"/>
                <a:cs typeface="Arial"/>
              </a:rPr>
              <a:t>h</a:t>
            </a:r>
            <a:r>
              <a:rPr sz="2800" spc="0" dirty="0" smtClean="0">
                <a:latin typeface="Arial"/>
                <a:cs typeface="Arial"/>
              </a:rPr>
              <a:t>e</a:t>
            </a:r>
            <a:r>
              <a:rPr sz="2800" spc="-38" dirty="0" smtClean="0">
                <a:latin typeface="Arial"/>
                <a:cs typeface="Arial"/>
              </a:rPr>
              <a:t> </a:t>
            </a:r>
            <a:r>
              <a:rPr sz="2800" spc="0" dirty="0" smtClean="0">
                <a:latin typeface="Arial"/>
                <a:cs typeface="Arial"/>
              </a:rPr>
              <a:t>i</a:t>
            </a:r>
            <a:r>
              <a:rPr sz="2800" spc="4" dirty="0" smtClean="0">
                <a:latin typeface="Arial"/>
                <a:cs typeface="Arial"/>
              </a:rPr>
              <a:t>ns</a:t>
            </a:r>
            <a:r>
              <a:rPr sz="2800" spc="0" dirty="0" smtClean="0">
                <a:latin typeface="Arial"/>
                <a:cs typeface="Arial"/>
              </a:rPr>
              <a:t>tr</a:t>
            </a:r>
            <a:r>
              <a:rPr sz="2800" spc="14" dirty="0" smtClean="0">
                <a:latin typeface="Arial"/>
                <a:cs typeface="Arial"/>
              </a:rPr>
              <a:t>u</a:t>
            </a:r>
            <a:r>
              <a:rPr sz="2800" spc="4" dirty="0" smtClean="0">
                <a:latin typeface="Arial"/>
                <a:cs typeface="Arial"/>
              </a:rPr>
              <a:t>c</a:t>
            </a:r>
            <a:r>
              <a:rPr sz="2800" spc="0" dirty="0" smtClean="0">
                <a:latin typeface="Arial"/>
                <a:cs typeface="Arial"/>
              </a:rPr>
              <a:t>ti</a:t>
            </a:r>
            <a:r>
              <a:rPr sz="2800" spc="9" dirty="0" smtClean="0">
                <a:latin typeface="Arial"/>
                <a:cs typeface="Arial"/>
              </a:rPr>
              <a:t>o</a:t>
            </a:r>
            <a:r>
              <a:rPr sz="2800" spc="0" dirty="0" smtClean="0">
                <a:latin typeface="Arial"/>
                <a:cs typeface="Arial"/>
              </a:rPr>
              <a:t>ns</a:t>
            </a:r>
            <a:r>
              <a:rPr sz="2800" spc="-141" dirty="0" smtClean="0">
                <a:latin typeface="Arial"/>
                <a:cs typeface="Arial"/>
              </a:rPr>
              <a:t> </a:t>
            </a:r>
            <a:r>
              <a:rPr sz="2800" spc="0" dirty="0" smtClean="0">
                <a:latin typeface="Arial"/>
                <a:cs typeface="Arial"/>
              </a:rPr>
              <a:t>of</a:t>
            </a:r>
            <a:r>
              <a:rPr sz="2800" spc="-23" dirty="0" smtClean="0">
                <a:latin typeface="Arial"/>
                <a:cs typeface="Arial"/>
              </a:rPr>
              <a:t> </a:t>
            </a:r>
            <a:r>
              <a:rPr sz="2800" spc="4" dirty="0" smtClean="0">
                <a:latin typeface="Arial"/>
                <a:cs typeface="Arial"/>
              </a:rPr>
              <a:t>y</a:t>
            </a:r>
            <a:r>
              <a:rPr sz="2800" spc="0" dirty="0" smtClean="0">
                <a:latin typeface="Arial"/>
                <a:cs typeface="Arial"/>
              </a:rPr>
              <a:t>o</a:t>
            </a:r>
            <a:r>
              <a:rPr sz="2800" spc="14" dirty="0" smtClean="0">
                <a:latin typeface="Arial"/>
                <a:cs typeface="Arial"/>
              </a:rPr>
              <a:t>u</a:t>
            </a:r>
            <a:r>
              <a:rPr sz="2800" spc="0" dirty="0" smtClean="0">
                <a:latin typeface="Arial"/>
                <a:cs typeface="Arial"/>
              </a:rPr>
              <a:t>r</a:t>
            </a:r>
            <a:endParaRPr sz="2800">
              <a:latin typeface="Arial"/>
              <a:cs typeface="Arial"/>
            </a:endParaRPr>
          </a:p>
          <a:p>
            <a:pPr marL="12700" marR="61335">
              <a:lnSpc>
                <a:spcPct val="95825"/>
              </a:lnSpc>
              <a:spcBef>
                <a:spcPts val="140"/>
              </a:spcBef>
            </a:pPr>
            <a:r>
              <a:rPr sz="2800" spc="0" dirty="0" smtClean="0">
                <a:latin typeface="Arial"/>
                <a:cs typeface="Arial"/>
              </a:rPr>
              <a:t>t</a:t>
            </a:r>
            <a:r>
              <a:rPr sz="2800" spc="4" dirty="0" smtClean="0">
                <a:latin typeface="Arial"/>
                <a:cs typeface="Arial"/>
              </a:rPr>
              <a:t>e</a:t>
            </a:r>
            <a:r>
              <a:rPr sz="2800" spc="0" dirty="0" smtClean="0">
                <a:latin typeface="Arial"/>
                <a:cs typeface="Arial"/>
              </a:rPr>
              <a:t>a</a:t>
            </a:r>
            <a:r>
              <a:rPr sz="2800" spc="9" dirty="0" smtClean="0">
                <a:latin typeface="Arial"/>
                <a:cs typeface="Arial"/>
              </a:rPr>
              <a:t>c</a:t>
            </a:r>
            <a:r>
              <a:rPr sz="2800" spc="0" dirty="0" smtClean="0">
                <a:latin typeface="Arial"/>
                <a:cs typeface="Arial"/>
              </a:rPr>
              <a:t>h</a:t>
            </a:r>
            <a:r>
              <a:rPr sz="2800" spc="9" dirty="0" smtClean="0">
                <a:latin typeface="Arial"/>
                <a:cs typeface="Arial"/>
              </a:rPr>
              <a:t>e</a:t>
            </a:r>
            <a:r>
              <a:rPr sz="2800" spc="0" dirty="0" smtClean="0">
                <a:latin typeface="Arial"/>
                <a:cs typeface="Arial"/>
              </a:rPr>
              <a:t>r.</a:t>
            </a:r>
            <a:endParaRPr sz="2800">
              <a:latin typeface="Arial"/>
              <a:cs typeface="Arial"/>
            </a:endParaRPr>
          </a:p>
        </p:txBody>
      </p:sp>
      <p:sp>
        <p:nvSpPr>
          <p:cNvPr id="14" name="object 14"/>
          <p:cNvSpPr txBox="1"/>
          <p:nvPr/>
        </p:nvSpPr>
        <p:spPr>
          <a:xfrm>
            <a:off x="3736975" y="2374689"/>
            <a:ext cx="251460" cy="452120"/>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5" name="object 15"/>
          <p:cNvSpPr txBox="1"/>
          <p:nvPr/>
        </p:nvSpPr>
        <p:spPr>
          <a:xfrm>
            <a:off x="3736975" y="4167167"/>
            <a:ext cx="251460" cy="452119"/>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Tree>
    <p:extLst>
      <p:ext uri="{BB962C8B-B14F-4D97-AF65-F5344CB8AC3E}">
        <p14:creationId xmlns:p14="http://schemas.microsoft.com/office/powerpoint/2010/main" val="166479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457200" y="2186939"/>
            <a:ext cx="2721864" cy="2350007"/>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2367533" y="682679"/>
            <a:ext cx="1708544"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1" name="object 11"/>
          <p:cNvSpPr txBox="1"/>
          <p:nvPr/>
        </p:nvSpPr>
        <p:spPr>
          <a:xfrm>
            <a:off x="4109608" y="682679"/>
            <a:ext cx="198779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Symbol</a:t>
            </a:r>
            <a:endParaRPr sz="4400">
              <a:latin typeface="Arial"/>
              <a:cs typeface="Arial"/>
            </a:endParaRPr>
          </a:p>
        </p:txBody>
      </p:sp>
      <p:sp>
        <p:nvSpPr>
          <p:cNvPr id="12" name="object 12"/>
          <p:cNvSpPr txBox="1"/>
          <p:nvPr/>
        </p:nvSpPr>
        <p:spPr>
          <a:xfrm>
            <a:off x="6128691" y="682679"/>
            <a:ext cx="74433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13</a:t>
            </a:r>
            <a:endParaRPr sz="4400">
              <a:latin typeface="Arial"/>
              <a:cs typeface="Arial"/>
            </a:endParaRPr>
          </a:p>
        </p:txBody>
      </p:sp>
      <p:sp>
        <p:nvSpPr>
          <p:cNvPr id="13" name="object 13"/>
          <p:cNvSpPr txBox="1"/>
          <p:nvPr/>
        </p:nvSpPr>
        <p:spPr>
          <a:xfrm>
            <a:off x="4886325" y="2001438"/>
            <a:ext cx="2561883" cy="380492"/>
          </a:xfrm>
          <a:prstGeom prst="rect">
            <a:avLst/>
          </a:prstGeom>
        </p:spPr>
        <p:txBody>
          <a:bodyPr wrap="square" lIns="0" tIns="0" rIns="0" bIns="0" rtlCol="0">
            <a:noAutofit/>
          </a:bodyPr>
          <a:lstStyle/>
          <a:p>
            <a:pPr marL="12700">
              <a:lnSpc>
                <a:spcPts val="2960"/>
              </a:lnSpc>
              <a:spcBef>
                <a:spcPts val="148"/>
              </a:spcBef>
            </a:pPr>
            <a:r>
              <a:rPr sz="2800" b="1" u="heavy" spc="0" dirty="0" smtClean="0">
                <a:latin typeface="Arial"/>
                <a:cs typeface="Arial"/>
              </a:rPr>
              <a:t>Hand</a:t>
            </a:r>
            <a:r>
              <a:rPr sz="2800" b="1" u="heavy" spc="-57" dirty="0" smtClean="0">
                <a:latin typeface="Arial"/>
                <a:cs typeface="Arial"/>
              </a:rPr>
              <a:t> </a:t>
            </a:r>
            <a:r>
              <a:rPr sz="2800" b="1" u="heavy" spc="0" dirty="0" smtClean="0">
                <a:latin typeface="Arial"/>
                <a:cs typeface="Arial"/>
              </a:rPr>
              <a:t>W</a:t>
            </a:r>
            <a:r>
              <a:rPr sz="2800" b="1" u="heavy" spc="9" dirty="0" smtClean="0">
                <a:latin typeface="Arial"/>
                <a:cs typeface="Arial"/>
              </a:rPr>
              <a:t>a</a:t>
            </a:r>
            <a:r>
              <a:rPr sz="2800" b="1" u="heavy" spc="0" dirty="0" smtClean="0">
                <a:latin typeface="Arial"/>
                <a:cs typeface="Arial"/>
              </a:rPr>
              <a:t>sh</a:t>
            </a:r>
            <a:r>
              <a:rPr sz="2800" b="1" u="heavy" spc="4" dirty="0" smtClean="0">
                <a:latin typeface="Arial"/>
                <a:cs typeface="Arial"/>
              </a:rPr>
              <a:t>i</a:t>
            </a:r>
            <a:r>
              <a:rPr sz="2800" b="1" u="heavy" spc="0" dirty="0" smtClean="0">
                <a:latin typeface="Arial"/>
                <a:cs typeface="Arial"/>
              </a:rPr>
              <a:t>ng</a:t>
            </a:r>
            <a:endParaRPr sz="2800">
              <a:latin typeface="Arial"/>
              <a:cs typeface="Arial"/>
            </a:endParaRPr>
          </a:p>
        </p:txBody>
      </p:sp>
      <p:sp>
        <p:nvSpPr>
          <p:cNvPr id="14" name="object 14"/>
          <p:cNvSpPr txBox="1"/>
          <p:nvPr/>
        </p:nvSpPr>
        <p:spPr>
          <a:xfrm>
            <a:off x="3584575" y="2455715"/>
            <a:ext cx="251460" cy="452120"/>
          </a:xfrm>
          <a:prstGeom prst="rect">
            <a:avLst/>
          </a:prstGeom>
        </p:spPr>
        <p:txBody>
          <a:bodyPr wrap="square" lIns="0" tIns="0" rIns="0" bIns="0" rtlCol="0">
            <a:noAutofit/>
          </a:bodyPr>
          <a:lstStyle/>
          <a:p>
            <a:pPr marL="12700">
              <a:lnSpc>
                <a:spcPts val="3535"/>
              </a:lnSpc>
              <a:spcBef>
                <a:spcPts val="176"/>
              </a:spcBef>
            </a:pPr>
            <a:r>
              <a:rPr sz="3350" spc="0" dirty="0" smtClean="0">
                <a:solidFill>
                  <a:srgbClr val="B9D31A"/>
                </a:solidFill>
                <a:latin typeface="Arial"/>
                <a:cs typeface="Arial"/>
              </a:rPr>
              <a:t>•</a:t>
            </a:r>
            <a:endParaRPr sz="3350">
              <a:latin typeface="Arial"/>
              <a:cs typeface="Arial"/>
            </a:endParaRPr>
          </a:p>
        </p:txBody>
      </p:sp>
      <p:sp>
        <p:nvSpPr>
          <p:cNvPr id="15" name="object 15"/>
          <p:cNvSpPr txBox="1"/>
          <p:nvPr/>
        </p:nvSpPr>
        <p:spPr>
          <a:xfrm>
            <a:off x="3927475" y="2513756"/>
            <a:ext cx="3670691" cy="807212"/>
          </a:xfrm>
          <a:prstGeom prst="rect">
            <a:avLst/>
          </a:prstGeom>
        </p:spPr>
        <p:txBody>
          <a:bodyPr wrap="square" lIns="0" tIns="0" rIns="0" bIns="0" rtlCol="0">
            <a:noAutofit/>
          </a:bodyPr>
          <a:lstStyle/>
          <a:p>
            <a:pPr marL="12700">
              <a:lnSpc>
                <a:spcPts val="2960"/>
              </a:lnSpc>
              <a:spcBef>
                <a:spcPts val="148"/>
              </a:spcBef>
            </a:pPr>
            <a:r>
              <a:rPr sz="2800" spc="0" dirty="0" smtClean="0">
                <a:latin typeface="Arial"/>
                <a:cs typeface="Arial"/>
              </a:rPr>
              <a:t>Wa</a:t>
            </a:r>
            <a:r>
              <a:rPr sz="2800" spc="9" dirty="0" smtClean="0">
                <a:latin typeface="Arial"/>
                <a:cs typeface="Arial"/>
              </a:rPr>
              <a:t>s</a:t>
            </a:r>
            <a:r>
              <a:rPr sz="2800" spc="0" dirty="0" smtClean="0">
                <a:latin typeface="Arial"/>
                <a:cs typeface="Arial"/>
              </a:rPr>
              <a:t>h</a:t>
            </a:r>
            <a:r>
              <a:rPr sz="2800" spc="-71" dirty="0" smtClean="0">
                <a:latin typeface="Arial"/>
                <a:cs typeface="Arial"/>
              </a:rPr>
              <a:t> </a:t>
            </a:r>
            <a:r>
              <a:rPr sz="2800" spc="0" dirty="0" smtClean="0">
                <a:latin typeface="Arial"/>
                <a:cs typeface="Arial"/>
              </a:rPr>
              <a:t>ha</a:t>
            </a:r>
            <a:r>
              <a:rPr sz="2800" spc="9" dirty="0" smtClean="0">
                <a:latin typeface="Arial"/>
                <a:cs typeface="Arial"/>
              </a:rPr>
              <a:t>n</a:t>
            </a:r>
            <a:r>
              <a:rPr sz="2800" spc="0" dirty="0" smtClean="0">
                <a:latin typeface="Arial"/>
                <a:cs typeface="Arial"/>
              </a:rPr>
              <a:t>ds</a:t>
            </a:r>
            <a:r>
              <a:rPr sz="2800" spc="-56" dirty="0" smtClean="0">
                <a:latin typeface="Arial"/>
                <a:cs typeface="Arial"/>
              </a:rPr>
              <a:t> </a:t>
            </a:r>
            <a:r>
              <a:rPr sz="2800" spc="0" dirty="0" smtClean="0">
                <a:latin typeface="Arial"/>
                <a:cs typeface="Arial"/>
              </a:rPr>
              <a:t>with</a:t>
            </a:r>
            <a:r>
              <a:rPr sz="2800" spc="-49" dirty="0" smtClean="0">
                <a:latin typeface="Arial"/>
                <a:cs typeface="Arial"/>
              </a:rPr>
              <a:t> </a:t>
            </a:r>
            <a:r>
              <a:rPr sz="2800" spc="4" dirty="0" smtClean="0">
                <a:latin typeface="Arial"/>
                <a:cs typeface="Arial"/>
              </a:rPr>
              <a:t>s</a:t>
            </a:r>
            <a:r>
              <a:rPr sz="2800" spc="0" dirty="0" smtClean="0">
                <a:latin typeface="Arial"/>
                <a:cs typeface="Arial"/>
              </a:rPr>
              <a:t>o</a:t>
            </a:r>
            <a:r>
              <a:rPr sz="2800" spc="9" dirty="0" smtClean="0">
                <a:latin typeface="Arial"/>
                <a:cs typeface="Arial"/>
              </a:rPr>
              <a:t>a</a:t>
            </a:r>
            <a:r>
              <a:rPr sz="2800" spc="0" dirty="0" smtClean="0">
                <a:latin typeface="Arial"/>
                <a:cs typeface="Arial"/>
              </a:rPr>
              <a:t>p</a:t>
            </a:r>
            <a:endParaRPr sz="2800">
              <a:latin typeface="Arial"/>
              <a:cs typeface="Arial"/>
            </a:endParaRPr>
          </a:p>
          <a:p>
            <a:pPr marL="12700" marR="53263">
              <a:lnSpc>
                <a:spcPct val="95825"/>
              </a:lnSpc>
            </a:pPr>
            <a:r>
              <a:rPr sz="2800" spc="0" dirty="0" smtClean="0">
                <a:latin typeface="Arial"/>
                <a:cs typeface="Arial"/>
              </a:rPr>
              <a:t>wat</a:t>
            </a:r>
            <a:r>
              <a:rPr sz="2800" spc="9" dirty="0" smtClean="0">
                <a:latin typeface="Arial"/>
                <a:cs typeface="Arial"/>
              </a:rPr>
              <a:t>e</a:t>
            </a:r>
            <a:r>
              <a:rPr sz="2800" spc="0" dirty="0" smtClean="0">
                <a:latin typeface="Arial"/>
                <a:cs typeface="Arial"/>
              </a:rPr>
              <a:t>r.</a:t>
            </a:r>
            <a:endParaRPr sz="2800">
              <a:latin typeface="Arial"/>
              <a:cs typeface="Arial"/>
            </a:endParaRPr>
          </a:p>
        </p:txBody>
      </p:sp>
      <p:sp>
        <p:nvSpPr>
          <p:cNvPr id="16" name="object 16"/>
          <p:cNvSpPr txBox="1"/>
          <p:nvPr/>
        </p:nvSpPr>
        <p:spPr>
          <a:xfrm>
            <a:off x="7605517" y="2513756"/>
            <a:ext cx="685077" cy="380492"/>
          </a:xfrm>
          <a:prstGeom prst="rect">
            <a:avLst/>
          </a:prstGeom>
        </p:spPr>
        <p:txBody>
          <a:bodyPr wrap="square" lIns="0" tIns="0" rIns="0" bIns="0" rtlCol="0">
            <a:noAutofit/>
          </a:bodyPr>
          <a:lstStyle/>
          <a:p>
            <a:pPr marL="12700">
              <a:lnSpc>
                <a:spcPts val="2960"/>
              </a:lnSpc>
              <a:spcBef>
                <a:spcPts val="148"/>
              </a:spcBef>
            </a:pPr>
            <a:r>
              <a:rPr sz="2800" spc="9" dirty="0" smtClean="0">
                <a:latin typeface="Arial"/>
                <a:cs typeface="Arial"/>
              </a:rPr>
              <a:t>a</a:t>
            </a:r>
            <a:r>
              <a:rPr sz="2800" spc="0" dirty="0" smtClean="0">
                <a:latin typeface="Arial"/>
                <a:cs typeface="Arial"/>
              </a:rPr>
              <a:t>nd</a:t>
            </a:r>
            <a:endParaRPr sz="2800">
              <a:latin typeface="Arial"/>
              <a:cs typeface="Arial"/>
            </a:endParaRPr>
          </a:p>
        </p:txBody>
      </p:sp>
      <p:sp>
        <p:nvSpPr>
          <p:cNvPr id="17" name="object 17"/>
          <p:cNvSpPr txBox="1"/>
          <p:nvPr/>
        </p:nvSpPr>
        <p:spPr>
          <a:xfrm>
            <a:off x="5786754" y="2162175"/>
            <a:ext cx="101345" cy="152400"/>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11197020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2098548" y="1600198"/>
            <a:ext cx="5061204" cy="5254752"/>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1788032" y="337478"/>
            <a:ext cx="1991107" cy="612147"/>
          </a:xfrm>
          <a:prstGeom prst="rect">
            <a:avLst/>
          </a:prstGeom>
        </p:spPr>
        <p:txBody>
          <a:bodyPr wrap="square" lIns="0" tIns="0" rIns="0" bIns="0" rtlCol="0">
            <a:noAutofit/>
          </a:bodyPr>
          <a:lstStyle/>
          <a:p>
            <a:pPr marL="12700">
              <a:lnSpc>
                <a:spcPts val="4815"/>
              </a:lnSpc>
              <a:spcBef>
                <a:spcPts val="240"/>
              </a:spcBef>
            </a:pPr>
            <a:r>
              <a:rPr sz="4400" spc="0" dirty="0" smtClean="0">
                <a:solidFill>
                  <a:srgbClr val="FFFFFF"/>
                </a:solidFill>
                <a:latin typeface="Arial"/>
                <a:cs typeface="Arial"/>
              </a:rPr>
              <a:t>Wha</a:t>
            </a:r>
            <a:r>
              <a:rPr sz="4400" spc="-4" dirty="0" smtClean="0">
                <a:solidFill>
                  <a:srgbClr val="FFFFFF"/>
                </a:solidFill>
                <a:latin typeface="Arial"/>
                <a:cs typeface="Arial"/>
              </a:rPr>
              <a:t>t</a:t>
            </a:r>
            <a:r>
              <a:rPr sz="4400" spc="4" dirty="0" smtClean="0">
                <a:solidFill>
                  <a:srgbClr val="FFFFFF"/>
                </a:solidFill>
                <a:latin typeface="MS PGothic"/>
                <a:cs typeface="MS PGothic"/>
              </a:rPr>
              <a:t>’</a:t>
            </a:r>
            <a:r>
              <a:rPr sz="4400" spc="0" dirty="0" smtClean="0">
                <a:solidFill>
                  <a:srgbClr val="FFFFFF"/>
                </a:solidFill>
                <a:latin typeface="Arial"/>
                <a:cs typeface="Arial"/>
              </a:rPr>
              <a:t>s</a:t>
            </a:r>
            <a:endParaRPr sz="4400">
              <a:latin typeface="Arial"/>
              <a:cs typeface="Arial"/>
            </a:endParaRPr>
          </a:p>
        </p:txBody>
      </p:sp>
      <p:sp>
        <p:nvSpPr>
          <p:cNvPr id="11" name="object 11"/>
          <p:cNvSpPr txBox="1"/>
          <p:nvPr/>
        </p:nvSpPr>
        <p:spPr>
          <a:xfrm>
            <a:off x="3808515" y="364918"/>
            <a:ext cx="1767480" cy="584708"/>
          </a:xfrm>
          <a:prstGeom prst="rect">
            <a:avLst/>
          </a:prstGeom>
        </p:spPr>
        <p:txBody>
          <a:bodyPr wrap="square" lIns="0" tIns="0" rIns="0" bIns="0" rtlCol="0">
            <a:noAutofit/>
          </a:bodyPr>
          <a:lstStyle/>
          <a:p>
            <a:pPr marL="12700">
              <a:lnSpc>
                <a:spcPts val="4600"/>
              </a:lnSpc>
              <a:spcBef>
                <a:spcPts val="230"/>
              </a:spcBef>
            </a:pPr>
            <a:r>
              <a:rPr sz="4400" spc="0" dirty="0" smtClean="0">
                <a:solidFill>
                  <a:srgbClr val="FFFFFF"/>
                </a:solidFill>
                <a:latin typeface="Arial"/>
                <a:cs typeface="Arial"/>
              </a:rPr>
              <a:t>W</a:t>
            </a:r>
            <a:r>
              <a:rPr sz="4400" spc="-14" dirty="0" smtClean="0">
                <a:solidFill>
                  <a:srgbClr val="FFFFFF"/>
                </a:solidFill>
                <a:latin typeface="Arial"/>
                <a:cs typeface="Arial"/>
              </a:rPr>
              <a:t>r</a:t>
            </a:r>
            <a:r>
              <a:rPr sz="4400" spc="0" dirty="0" smtClean="0">
                <a:solidFill>
                  <a:srgbClr val="FFFFFF"/>
                </a:solidFill>
                <a:latin typeface="Arial"/>
                <a:cs typeface="Arial"/>
              </a:rPr>
              <a:t>ong</a:t>
            </a:r>
            <a:endParaRPr sz="4400">
              <a:latin typeface="Arial"/>
              <a:cs typeface="Arial"/>
            </a:endParaRPr>
          </a:p>
        </p:txBody>
      </p:sp>
      <p:sp>
        <p:nvSpPr>
          <p:cNvPr id="12" name="object 12"/>
          <p:cNvSpPr txBox="1"/>
          <p:nvPr/>
        </p:nvSpPr>
        <p:spPr>
          <a:xfrm>
            <a:off x="5609487" y="364918"/>
            <a:ext cx="1240612" cy="584708"/>
          </a:xfrm>
          <a:prstGeom prst="rect">
            <a:avLst/>
          </a:prstGeom>
        </p:spPr>
        <p:txBody>
          <a:bodyPr wrap="square" lIns="0" tIns="0" rIns="0" bIns="0" rtlCol="0">
            <a:noAutofit/>
          </a:bodyPr>
          <a:lstStyle/>
          <a:p>
            <a:pPr marL="12700">
              <a:lnSpc>
                <a:spcPts val="4600"/>
              </a:lnSpc>
              <a:spcBef>
                <a:spcPts val="230"/>
              </a:spcBef>
            </a:pPr>
            <a:r>
              <a:rPr sz="4400" spc="0" dirty="0" smtClean="0">
                <a:solidFill>
                  <a:srgbClr val="FFFFFF"/>
                </a:solidFill>
                <a:latin typeface="Arial"/>
                <a:cs typeface="Arial"/>
              </a:rPr>
              <a:t>With</a:t>
            </a:r>
            <a:endParaRPr sz="4400">
              <a:latin typeface="Arial"/>
              <a:cs typeface="Arial"/>
            </a:endParaRPr>
          </a:p>
        </p:txBody>
      </p:sp>
      <p:sp>
        <p:nvSpPr>
          <p:cNvPr id="13" name="object 13"/>
          <p:cNvSpPr txBox="1"/>
          <p:nvPr/>
        </p:nvSpPr>
        <p:spPr>
          <a:xfrm>
            <a:off x="6883591" y="364918"/>
            <a:ext cx="1178529" cy="584708"/>
          </a:xfrm>
          <a:prstGeom prst="rect">
            <a:avLst/>
          </a:prstGeom>
        </p:spPr>
        <p:txBody>
          <a:bodyPr wrap="square" lIns="0" tIns="0" rIns="0" bIns="0" rtlCol="0">
            <a:noAutofit/>
          </a:bodyPr>
          <a:lstStyle/>
          <a:p>
            <a:pPr marL="12700">
              <a:lnSpc>
                <a:spcPts val="4600"/>
              </a:lnSpc>
              <a:spcBef>
                <a:spcPts val="230"/>
              </a:spcBef>
            </a:pPr>
            <a:r>
              <a:rPr sz="4400" spc="0" dirty="0" smtClean="0">
                <a:solidFill>
                  <a:srgbClr val="FFFFFF"/>
                </a:solidFill>
                <a:latin typeface="Arial"/>
                <a:cs typeface="Arial"/>
              </a:rPr>
              <a:t>This</a:t>
            </a:r>
            <a:endParaRPr sz="4400">
              <a:latin typeface="Arial"/>
              <a:cs typeface="Arial"/>
            </a:endParaRPr>
          </a:p>
        </p:txBody>
      </p:sp>
      <p:sp>
        <p:nvSpPr>
          <p:cNvPr id="14" name="object 14"/>
          <p:cNvSpPr txBox="1"/>
          <p:nvPr/>
        </p:nvSpPr>
        <p:spPr>
          <a:xfrm>
            <a:off x="3838194" y="1030906"/>
            <a:ext cx="2175216" cy="584707"/>
          </a:xfrm>
          <a:prstGeom prst="rect">
            <a:avLst/>
          </a:prstGeom>
        </p:spPr>
        <p:txBody>
          <a:bodyPr wrap="square" lIns="0" tIns="0" rIns="0" bIns="0" rtlCol="0">
            <a:noAutofit/>
          </a:bodyPr>
          <a:lstStyle/>
          <a:p>
            <a:pPr marL="12700">
              <a:lnSpc>
                <a:spcPts val="4600"/>
              </a:lnSpc>
              <a:spcBef>
                <a:spcPts val="230"/>
              </a:spcBef>
            </a:pPr>
            <a:r>
              <a:rPr sz="4400" spc="0" dirty="0" smtClean="0">
                <a:solidFill>
                  <a:srgbClr val="FFFFFF"/>
                </a:solidFill>
                <a:latin typeface="Arial"/>
                <a:cs typeface="Arial"/>
              </a:rPr>
              <a:t>Pi</a:t>
            </a:r>
            <a:r>
              <a:rPr sz="4400" spc="14" dirty="0" smtClean="0">
                <a:solidFill>
                  <a:srgbClr val="FFFFFF"/>
                </a:solidFill>
                <a:latin typeface="Arial"/>
                <a:cs typeface="Arial"/>
              </a:rPr>
              <a:t>c</a:t>
            </a:r>
            <a:r>
              <a:rPr sz="4400" spc="0" dirty="0" smtClean="0">
                <a:solidFill>
                  <a:srgbClr val="FFFFFF"/>
                </a:solidFill>
                <a:latin typeface="Arial"/>
                <a:cs typeface="Arial"/>
              </a:rPr>
              <a:t>ture?</a:t>
            </a:r>
            <a:endParaRPr sz="4400">
              <a:latin typeface="Arial"/>
              <a:cs typeface="Arial"/>
            </a:endParaRPr>
          </a:p>
        </p:txBody>
      </p:sp>
    </p:spTree>
    <p:extLst>
      <p:ext uri="{BB962C8B-B14F-4D97-AF65-F5344CB8AC3E}">
        <p14:creationId xmlns:p14="http://schemas.microsoft.com/office/powerpoint/2010/main" val="4237988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1981200" y="2031492"/>
            <a:ext cx="5984748" cy="4064508"/>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p:nvPr/>
        </p:nvSpPr>
        <p:spPr>
          <a:xfrm>
            <a:off x="2497201" y="2609723"/>
            <a:ext cx="264922" cy="362838"/>
          </a:xfrm>
          <a:custGeom>
            <a:avLst/>
            <a:gdLst/>
            <a:ahLst/>
            <a:cxnLst/>
            <a:rect l="l" t="t" r="r" b="b"/>
            <a:pathLst>
              <a:path w="264922" h="362838">
                <a:moveTo>
                  <a:pt x="264922" y="0"/>
                </a:moveTo>
                <a:lnTo>
                  <a:pt x="0" y="0"/>
                </a:lnTo>
                <a:lnTo>
                  <a:pt x="0" y="362838"/>
                </a:lnTo>
                <a:lnTo>
                  <a:pt x="264922" y="362838"/>
                </a:lnTo>
                <a:lnTo>
                  <a:pt x="264922" y="0"/>
                </a:lnTo>
                <a:close/>
              </a:path>
            </a:pathLst>
          </a:custGeom>
          <a:solidFill>
            <a:srgbClr val="FF0000"/>
          </a:solidFill>
        </p:spPr>
        <p:txBody>
          <a:bodyPr wrap="square" lIns="0" tIns="0" rIns="0" bIns="0" rtlCol="0">
            <a:noAutofit/>
          </a:bodyPr>
          <a:lstStyle/>
          <a:p>
            <a:endParaRPr/>
          </a:p>
        </p:txBody>
      </p:sp>
      <p:sp>
        <p:nvSpPr>
          <p:cNvPr id="11" name="object 11"/>
          <p:cNvSpPr/>
          <p:nvPr/>
        </p:nvSpPr>
        <p:spPr>
          <a:xfrm>
            <a:off x="2134361" y="2344801"/>
            <a:ext cx="990600" cy="264922"/>
          </a:xfrm>
          <a:custGeom>
            <a:avLst/>
            <a:gdLst/>
            <a:ahLst/>
            <a:cxnLst/>
            <a:rect l="l" t="t" r="r" b="b"/>
            <a:pathLst>
              <a:path w="990600" h="264922">
                <a:moveTo>
                  <a:pt x="990600" y="0"/>
                </a:moveTo>
                <a:lnTo>
                  <a:pt x="0" y="0"/>
                </a:lnTo>
                <a:lnTo>
                  <a:pt x="0" y="264922"/>
                </a:lnTo>
                <a:lnTo>
                  <a:pt x="990600" y="264922"/>
                </a:lnTo>
                <a:lnTo>
                  <a:pt x="990600" y="0"/>
                </a:lnTo>
                <a:close/>
              </a:path>
            </a:pathLst>
          </a:custGeom>
          <a:solidFill>
            <a:srgbClr val="FF0000"/>
          </a:solidFill>
        </p:spPr>
        <p:txBody>
          <a:bodyPr wrap="square" lIns="0" tIns="0" rIns="0" bIns="0" rtlCol="0">
            <a:noAutofit/>
          </a:bodyPr>
          <a:lstStyle/>
          <a:p>
            <a:endParaRPr/>
          </a:p>
        </p:txBody>
      </p:sp>
      <p:sp>
        <p:nvSpPr>
          <p:cNvPr id="12" name="object 12"/>
          <p:cNvSpPr/>
          <p:nvPr/>
        </p:nvSpPr>
        <p:spPr>
          <a:xfrm>
            <a:off x="2497201" y="1981961"/>
            <a:ext cx="264922" cy="362838"/>
          </a:xfrm>
          <a:custGeom>
            <a:avLst/>
            <a:gdLst/>
            <a:ahLst/>
            <a:cxnLst/>
            <a:rect l="l" t="t" r="r" b="b"/>
            <a:pathLst>
              <a:path w="264922" h="362838">
                <a:moveTo>
                  <a:pt x="264922" y="0"/>
                </a:moveTo>
                <a:lnTo>
                  <a:pt x="0" y="0"/>
                </a:lnTo>
                <a:lnTo>
                  <a:pt x="0" y="362838"/>
                </a:lnTo>
                <a:lnTo>
                  <a:pt x="264922" y="362838"/>
                </a:lnTo>
                <a:lnTo>
                  <a:pt x="264922" y="0"/>
                </a:lnTo>
                <a:close/>
              </a:path>
            </a:pathLst>
          </a:custGeom>
          <a:solidFill>
            <a:srgbClr val="FF0000"/>
          </a:solidFill>
        </p:spPr>
        <p:txBody>
          <a:bodyPr wrap="square" lIns="0" tIns="0" rIns="0" bIns="0" rtlCol="0">
            <a:noAutofit/>
          </a:bodyPr>
          <a:lstStyle/>
          <a:p>
            <a:endParaRPr/>
          </a:p>
        </p:txBody>
      </p:sp>
      <p:sp>
        <p:nvSpPr>
          <p:cNvPr id="13" name="object 13"/>
          <p:cNvSpPr/>
          <p:nvPr/>
        </p:nvSpPr>
        <p:spPr>
          <a:xfrm>
            <a:off x="2134361" y="1981961"/>
            <a:ext cx="990600" cy="990600"/>
          </a:xfrm>
          <a:custGeom>
            <a:avLst/>
            <a:gdLst/>
            <a:ahLst/>
            <a:cxnLst/>
            <a:rect l="l" t="t" r="r" b="b"/>
            <a:pathLst>
              <a:path w="990600" h="990600">
                <a:moveTo>
                  <a:pt x="0" y="362838"/>
                </a:moveTo>
                <a:lnTo>
                  <a:pt x="362838" y="362838"/>
                </a:lnTo>
                <a:lnTo>
                  <a:pt x="362838" y="0"/>
                </a:lnTo>
                <a:lnTo>
                  <a:pt x="627761" y="0"/>
                </a:lnTo>
                <a:lnTo>
                  <a:pt x="627761" y="362838"/>
                </a:lnTo>
                <a:lnTo>
                  <a:pt x="990600" y="362838"/>
                </a:lnTo>
                <a:lnTo>
                  <a:pt x="990600" y="627761"/>
                </a:lnTo>
                <a:lnTo>
                  <a:pt x="627761" y="627761"/>
                </a:lnTo>
                <a:lnTo>
                  <a:pt x="627761" y="990600"/>
                </a:lnTo>
                <a:lnTo>
                  <a:pt x="362838" y="990600"/>
                </a:lnTo>
                <a:lnTo>
                  <a:pt x="362838" y="627761"/>
                </a:lnTo>
                <a:lnTo>
                  <a:pt x="0" y="627761"/>
                </a:lnTo>
                <a:lnTo>
                  <a:pt x="0" y="362838"/>
                </a:lnTo>
                <a:close/>
              </a:path>
            </a:pathLst>
          </a:custGeom>
          <a:ln w="19812">
            <a:solidFill>
              <a:srgbClr val="000000"/>
            </a:solidFill>
          </a:ln>
        </p:spPr>
        <p:txBody>
          <a:bodyPr wrap="square" lIns="0" tIns="0" rIns="0" bIns="0" rtlCol="0">
            <a:noAutofit/>
          </a:bodyPr>
          <a:lstStyle/>
          <a:p>
            <a:endParaRPr/>
          </a:p>
        </p:txBody>
      </p:sp>
      <p:sp>
        <p:nvSpPr>
          <p:cNvPr id="14" name="object 14"/>
          <p:cNvSpPr txBox="1"/>
          <p:nvPr/>
        </p:nvSpPr>
        <p:spPr>
          <a:xfrm>
            <a:off x="1483233" y="324778"/>
            <a:ext cx="1991107" cy="612147"/>
          </a:xfrm>
          <a:prstGeom prst="rect">
            <a:avLst/>
          </a:prstGeom>
        </p:spPr>
        <p:txBody>
          <a:bodyPr wrap="square" lIns="0" tIns="0" rIns="0" bIns="0" rtlCol="0">
            <a:noAutofit/>
          </a:bodyPr>
          <a:lstStyle/>
          <a:p>
            <a:pPr marL="12700">
              <a:lnSpc>
                <a:spcPts val="4815"/>
              </a:lnSpc>
              <a:spcBef>
                <a:spcPts val="240"/>
              </a:spcBef>
            </a:pPr>
            <a:r>
              <a:rPr sz="4400" spc="0" dirty="0" smtClean="0">
                <a:solidFill>
                  <a:srgbClr val="FFFFFF"/>
                </a:solidFill>
                <a:latin typeface="Arial"/>
                <a:cs typeface="Arial"/>
              </a:rPr>
              <a:t>Wha</a:t>
            </a:r>
            <a:r>
              <a:rPr sz="4400" spc="-4" dirty="0" smtClean="0">
                <a:solidFill>
                  <a:srgbClr val="FFFFFF"/>
                </a:solidFill>
                <a:latin typeface="Arial"/>
                <a:cs typeface="Arial"/>
              </a:rPr>
              <a:t>t</a:t>
            </a:r>
            <a:r>
              <a:rPr sz="4400" spc="4" dirty="0" smtClean="0">
                <a:solidFill>
                  <a:srgbClr val="FFFFFF"/>
                </a:solidFill>
                <a:latin typeface="MS PGothic"/>
                <a:cs typeface="MS PGothic"/>
              </a:rPr>
              <a:t>’</a:t>
            </a:r>
            <a:r>
              <a:rPr sz="4400" spc="0" dirty="0" smtClean="0">
                <a:solidFill>
                  <a:srgbClr val="FFFFFF"/>
                </a:solidFill>
                <a:latin typeface="Arial"/>
                <a:cs typeface="Arial"/>
              </a:rPr>
              <a:t>s</a:t>
            </a:r>
            <a:endParaRPr sz="4400">
              <a:latin typeface="Arial"/>
              <a:cs typeface="Arial"/>
            </a:endParaRPr>
          </a:p>
        </p:txBody>
      </p:sp>
      <p:sp>
        <p:nvSpPr>
          <p:cNvPr id="15" name="object 15"/>
          <p:cNvSpPr txBox="1"/>
          <p:nvPr/>
        </p:nvSpPr>
        <p:spPr>
          <a:xfrm>
            <a:off x="3503715" y="352218"/>
            <a:ext cx="1767480" cy="584708"/>
          </a:xfrm>
          <a:prstGeom prst="rect">
            <a:avLst/>
          </a:prstGeom>
        </p:spPr>
        <p:txBody>
          <a:bodyPr wrap="square" lIns="0" tIns="0" rIns="0" bIns="0" rtlCol="0">
            <a:noAutofit/>
          </a:bodyPr>
          <a:lstStyle/>
          <a:p>
            <a:pPr marL="12700">
              <a:lnSpc>
                <a:spcPts val="4600"/>
              </a:lnSpc>
              <a:spcBef>
                <a:spcPts val="230"/>
              </a:spcBef>
            </a:pPr>
            <a:r>
              <a:rPr sz="4400" spc="0" dirty="0" smtClean="0">
                <a:solidFill>
                  <a:srgbClr val="FFFFFF"/>
                </a:solidFill>
                <a:latin typeface="Arial"/>
                <a:cs typeface="Arial"/>
              </a:rPr>
              <a:t>W</a:t>
            </a:r>
            <a:r>
              <a:rPr sz="4400" spc="-14" dirty="0" smtClean="0">
                <a:solidFill>
                  <a:srgbClr val="FFFFFF"/>
                </a:solidFill>
                <a:latin typeface="Arial"/>
                <a:cs typeface="Arial"/>
              </a:rPr>
              <a:t>r</a:t>
            </a:r>
            <a:r>
              <a:rPr sz="4400" spc="0" dirty="0" smtClean="0">
                <a:solidFill>
                  <a:srgbClr val="FFFFFF"/>
                </a:solidFill>
                <a:latin typeface="Arial"/>
                <a:cs typeface="Arial"/>
              </a:rPr>
              <a:t>ong</a:t>
            </a:r>
            <a:endParaRPr sz="4400">
              <a:latin typeface="Arial"/>
              <a:cs typeface="Arial"/>
            </a:endParaRPr>
          </a:p>
        </p:txBody>
      </p:sp>
      <p:sp>
        <p:nvSpPr>
          <p:cNvPr id="16" name="object 16"/>
          <p:cNvSpPr txBox="1"/>
          <p:nvPr/>
        </p:nvSpPr>
        <p:spPr>
          <a:xfrm>
            <a:off x="5304687" y="352218"/>
            <a:ext cx="1240612" cy="584708"/>
          </a:xfrm>
          <a:prstGeom prst="rect">
            <a:avLst/>
          </a:prstGeom>
        </p:spPr>
        <p:txBody>
          <a:bodyPr wrap="square" lIns="0" tIns="0" rIns="0" bIns="0" rtlCol="0">
            <a:noAutofit/>
          </a:bodyPr>
          <a:lstStyle/>
          <a:p>
            <a:pPr marL="12700">
              <a:lnSpc>
                <a:spcPts val="4600"/>
              </a:lnSpc>
              <a:spcBef>
                <a:spcPts val="230"/>
              </a:spcBef>
            </a:pPr>
            <a:r>
              <a:rPr sz="4400" spc="0" dirty="0" smtClean="0">
                <a:solidFill>
                  <a:srgbClr val="FFFFFF"/>
                </a:solidFill>
                <a:latin typeface="Arial"/>
                <a:cs typeface="Arial"/>
              </a:rPr>
              <a:t>With</a:t>
            </a:r>
            <a:endParaRPr sz="4400">
              <a:latin typeface="Arial"/>
              <a:cs typeface="Arial"/>
            </a:endParaRPr>
          </a:p>
        </p:txBody>
      </p:sp>
      <p:sp>
        <p:nvSpPr>
          <p:cNvPr id="17" name="object 17"/>
          <p:cNvSpPr txBox="1"/>
          <p:nvPr/>
        </p:nvSpPr>
        <p:spPr>
          <a:xfrm>
            <a:off x="6578791" y="352218"/>
            <a:ext cx="1178529" cy="584708"/>
          </a:xfrm>
          <a:prstGeom prst="rect">
            <a:avLst/>
          </a:prstGeom>
        </p:spPr>
        <p:txBody>
          <a:bodyPr wrap="square" lIns="0" tIns="0" rIns="0" bIns="0" rtlCol="0">
            <a:noAutofit/>
          </a:bodyPr>
          <a:lstStyle/>
          <a:p>
            <a:pPr marL="12700">
              <a:lnSpc>
                <a:spcPts val="4600"/>
              </a:lnSpc>
              <a:spcBef>
                <a:spcPts val="230"/>
              </a:spcBef>
            </a:pPr>
            <a:r>
              <a:rPr sz="4400" spc="0" dirty="0" smtClean="0">
                <a:solidFill>
                  <a:srgbClr val="FFFFFF"/>
                </a:solidFill>
                <a:latin typeface="Arial"/>
                <a:cs typeface="Arial"/>
              </a:rPr>
              <a:t>This</a:t>
            </a:r>
            <a:endParaRPr sz="4400">
              <a:latin typeface="Arial"/>
              <a:cs typeface="Arial"/>
            </a:endParaRPr>
          </a:p>
        </p:txBody>
      </p:sp>
      <p:sp>
        <p:nvSpPr>
          <p:cNvPr id="18" name="object 18"/>
          <p:cNvSpPr txBox="1"/>
          <p:nvPr/>
        </p:nvSpPr>
        <p:spPr>
          <a:xfrm>
            <a:off x="3533394" y="1017959"/>
            <a:ext cx="217470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Picture?</a:t>
            </a:r>
            <a:endParaRPr sz="4400">
              <a:latin typeface="Arial"/>
              <a:cs typeface="Arial"/>
            </a:endParaRPr>
          </a:p>
        </p:txBody>
      </p:sp>
      <p:sp>
        <p:nvSpPr>
          <p:cNvPr id="19" name="object 19"/>
          <p:cNvSpPr txBox="1"/>
          <p:nvPr/>
        </p:nvSpPr>
        <p:spPr>
          <a:xfrm>
            <a:off x="2134361" y="1981961"/>
            <a:ext cx="362838" cy="362838"/>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2497201" y="1981961"/>
            <a:ext cx="264922" cy="362838"/>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2762123" y="1981961"/>
            <a:ext cx="362838" cy="362838"/>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2134361" y="2344801"/>
            <a:ext cx="990600" cy="264922"/>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2134361" y="2609723"/>
            <a:ext cx="362838" cy="362838"/>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2497201" y="2609723"/>
            <a:ext cx="264922" cy="362838"/>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2762123" y="2609723"/>
            <a:ext cx="362838" cy="362838"/>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41421799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1981200" y="2057400"/>
            <a:ext cx="6096000" cy="4012692"/>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p:nvPr/>
        </p:nvSpPr>
        <p:spPr>
          <a:xfrm>
            <a:off x="2421001" y="2762123"/>
            <a:ext cx="264922" cy="362838"/>
          </a:xfrm>
          <a:custGeom>
            <a:avLst/>
            <a:gdLst/>
            <a:ahLst/>
            <a:cxnLst/>
            <a:rect l="l" t="t" r="r" b="b"/>
            <a:pathLst>
              <a:path w="264922" h="362838">
                <a:moveTo>
                  <a:pt x="264922" y="0"/>
                </a:moveTo>
                <a:lnTo>
                  <a:pt x="0" y="0"/>
                </a:lnTo>
                <a:lnTo>
                  <a:pt x="0" y="362838"/>
                </a:lnTo>
                <a:lnTo>
                  <a:pt x="264922" y="362838"/>
                </a:lnTo>
                <a:lnTo>
                  <a:pt x="264922" y="0"/>
                </a:lnTo>
                <a:close/>
              </a:path>
            </a:pathLst>
          </a:custGeom>
          <a:solidFill>
            <a:srgbClr val="FF0000"/>
          </a:solidFill>
        </p:spPr>
        <p:txBody>
          <a:bodyPr wrap="square" lIns="0" tIns="0" rIns="0" bIns="0" rtlCol="0">
            <a:noAutofit/>
          </a:bodyPr>
          <a:lstStyle/>
          <a:p>
            <a:endParaRPr/>
          </a:p>
        </p:txBody>
      </p:sp>
      <p:sp>
        <p:nvSpPr>
          <p:cNvPr id="11" name="object 11"/>
          <p:cNvSpPr/>
          <p:nvPr/>
        </p:nvSpPr>
        <p:spPr>
          <a:xfrm>
            <a:off x="2058161" y="2497201"/>
            <a:ext cx="990600" cy="264922"/>
          </a:xfrm>
          <a:custGeom>
            <a:avLst/>
            <a:gdLst/>
            <a:ahLst/>
            <a:cxnLst/>
            <a:rect l="l" t="t" r="r" b="b"/>
            <a:pathLst>
              <a:path w="990600" h="264922">
                <a:moveTo>
                  <a:pt x="990600" y="0"/>
                </a:moveTo>
                <a:lnTo>
                  <a:pt x="0" y="0"/>
                </a:lnTo>
                <a:lnTo>
                  <a:pt x="0" y="264922"/>
                </a:lnTo>
                <a:lnTo>
                  <a:pt x="990600" y="264922"/>
                </a:lnTo>
                <a:lnTo>
                  <a:pt x="990600" y="0"/>
                </a:lnTo>
                <a:close/>
              </a:path>
            </a:pathLst>
          </a:custGeom>
          <a:solidFill>
            <a:srgbClr val="FF0000"/>
          </a:solidFill>
        </p:spPr>
        <p:txBody>
          <a:bodyPr wrap="square" lIns="0" tIns="0" rIns="0" bIns="0" rtlCol="0">
            <a:noAutofit/>
          </a:bodyPr>
          <a:lstStyle/>
          <a:p>
            <a:endParaRPr/>
          </a:p>
        </p:txBody>
      </p:sp>
      <p:sp>
        <p:nvSpPr>
          <p:cNvPr id="12" name="object 12"/>
          <p:cNvSpPr/>
          <p:nvPr/>
        </p:nvSpPr>
        <p:spPr>
          <a:xfrm>
            <a:off x="2421001" y="2134361"/>
            <a:ext cx="264922" cy="362838"/>
          </a:xfrm>
          <a:custGeom>
            <a:avLst/>
            <a:gdLst/>
            <a:ahLst/>
            <a:cxnLst/>
            <a:rect l="l" t="t" r="r" b="b"/>
            <a:pathLst>
              <a:path w="264922" h="362838">
                <a:moveTo>
                  <a:pt x="264922" y="0"/>
                </a:moveTo>
                <a:lnTo>
                  <a:pt x="0" y="0"/>
                </a:lnTo>
                <a:lnTo>
                  <a:pt x="0" y="362838"/>
                </a:lnTo>
                <a:lnTo>
                  <a:pt x="264922" y="362838"/>
                </a:lnTo>
                <a:lnTo>
                  <a:pt x="264922" y="0"/>
                </a:lnTo>
                <a:close/>
              </a:path>
            </a:pathLst>
          </a:custGeom>
          <a:solidFill>
            <a:srgbClr val="FF0000"/>
          </a:solidFill>
        </p:spPr>
        <p:txBody>
          <a:bodyPr wrap="square" lIns="0" tIns="0" rIns="0" bIns="0" rtlCol="0">
            <a:noAutofit/>
          </a:bodyPr>
          <a:lstStyle/>
          <a:p>
            <a:endParaRPr/>
          </a:p>
        </p:txBody>
      </p:sp>
      <p:sp>
        <p:nvSpPr>
          <p:cNvPr id="13" name="object 13"/>
          <p:cNvSpPr/>
          <p:nvPr/>
        </p:nvSpPr>
        <p:spPr>
          <a:xfrm>
            <a:off x="2058161" y="2134361"/>
            <a:ext cx="990600" cy="990600"/>
          </a:xfrm>
          <a:custGeom>
            <a:avLst/>
            <a:gdLst/>
            <a:ahLst/>
            <a:cxnLst/>
            <a:rect l="l" t="t" r="r" b="b"/>
            <a:pathLst>
              <a:path w="990600" h="990600">
                <a:moveTo>
                  <a:pt x="0" y="362838"/>
                </a:moveTo>
                <a:lnTo>
                  <a:pt x="362838" y="362838"/>
                </a:lnTo>
                <a:lnTo>
                  <a:pt x="362838" y="0"/>
                </a:lnTo>
                <a:lnTo>
                  <a:pt x="627761" y="0"/>
                </a:lnTo>
                <a:lnTo>
                  <a:pt x="627761" y="362838"/>
                </a:lnTo>
                <a:lnTo>
                  <a:pt x="990600" y="362838"/>
                </a:lnTo>
                <a:lnTo>
                  <a:pt x="990600" y="627761"/>
                </a:lnTo>
                <a:lnTo>
                  <a:pt x="627761" y="627761"/>
                </a:lnTo>
                <a:lnTo>
                  <a:pt x="627761" y="990600"/>
                </a:lnTo>
                <a:lnTo>
                  <a:pt x="362838" y="990600"/>
                </a:lnTo>
                <a:lnTo>
                  <a:pt x="362838" y="627761"/>
                </a:lnTo>
                <a:lnTo>
                  <a:pt x="0" y="627761"/>
                </a:lnTo>
                <a:lnTo>
                  <a:pt x="0" y="362838"/>
                </a:lnTo>
                <a:close/>
              </a:path>
            </a:pathLst>
          </a:custGeom>
          <a:ln w="19812">
            <a:solidFill>
              <a:srgbClr val="000000"/>
            </a:solidFill>
          </a:ln>
        </p:spPr>
        <p:txBody>
          <a:bodyPr wrap="square" lIns="0" tIns="0" rIns="0" bIns="0" rtlCol="0">
            <a:noAutofit/>
          </a:bodyPr>
          <a:lstStyle/>
          <a:p>
            <a:endParaRPr/>
          </a:p>
        </p:txBody>
      </p:sp>
      <p:sp>
        <p:nvSpPr>
          <p:cNvPr id="14" name="object 14"/>
          <p:cNvSpPr txBox="1"/>
          <p:nvPr/>
        </p:nvSpPr>
        <p:spPr>
          <a:xfrm>
            <a:off x="1483233" y="324778"/>
            <a:ext cx="1991107" cy="612147"/>
          </a:xfrm>
          <a:prstGeom prst="rect">
            <a:avLst/>
          </a:prstGeom>
        </p:spPr>
        <p:txBody>
          <a:bodyPr wrap="square" lIns="0" tIns="0" rIns="0" bIns="0" rtlCol="0">
            <a:noAutofit/>
          </a:bodyPr>
          <a:lstStyle/>
          <a:p>
            <a:pPr marL="12700">
              <a:lnSpc>
                <a:spcPts val="4815"/>
              </a:lnSpc>
              <a:spcBef>
                <a:spcPts val="240"/>
              </a:spcBef>
            </a:pPr>
            <a:r>
              <a:rPr sz="4400" spc="0" dirty="0" smtClean="0">
                <a:solidFill>
                  <a:srgbClr val="FFFFFF"/>
                </a:solidFill>
                <a:latin typeface="Arial"/>
                <a:cs typeface="Arial"/>
              </a:rPr>
              <a:t>Wha</a:t>
            </a:r>
            <a:r>
              <a:rPr sz="4400" spc="-4" dirty="0" smtClean="0">
                <a:solidFill>
                  <a:srgbClr val="FFFFFF"/>
                </a:solidFill>
                <a:latin typeface="Arial"/>
                <a:cs typeface="Arial"/>
              </a:rPr>
              <a:t>t</a:t>
            </a:r>
            <a:r>
              <a:rPr sz="4400" spc="4" dirty="0" smtClean="0">
                <a:solidFill>
                  <a:srgbClr val="FFFFFF"/>
                </a:solidFill>
                <a:latin typeface="MS PGothic"/>
                <a:cs typeface="MS PGothic"/>
              </a:rPr>
              <a:t>’</a:t>
            </a:r>
            <a:r>
              <a:rPr sz="4400" spc="0" dirty="0" smtClean="0">
                <a:solidFill>
                  <a:srgbClr val="FFFFFF"/>
                </a:solidFill>
                <a:latin typeface="Arial"/>
                <a:cs typeface="Arial"/>
              </a:rPr>
              <a:t>s</a:t>
            </a:r>
            <a:endParaRPr sz="4400">
              <a:latin typeface="Arial"/>
              <a:cs typeface="Arial"/>
            </a:endParaRPr>
          </a:p>
        </p:txBody>
      </p:sp>
      <p:sp>
        <p:nvSpPr>
          <p:cNvPr id="15" name="object 15"/>
          <p:cNvSpPr txBox="1"/>
          <p:nvPr/>
        </p:nvSpPr>
        <p:spPr>
          <a:xfrm>
            <a:off x="3503715" y="352218"/>
            <a:ext cx="1767480" cy="584708"/>
          </a:xfrm>
          <a:prstGeom prst="rect">
            <a:avLst/>
          </a:prstGeom>
        </p:spPr>
        <p:txBody>
          <a:bodyPr wrap="square" lIns="0" tIns="0" rIns="0" bIns="0" rtlCol="0">
            <a:noAutofit/>
          </a:bodyPr>
          <a:lstStyle/>
          <a:p>
            <a:pPr marL="12700">
              <a:lnSpc>
                <a:spcPts val="4600"/>
              </a:lnSpc>
              <a:spcBef>
                <a:spcPts val="230"/>
              </a:spcBef>
            </a:pPr>
            <a:r>
              <a:rPr sz="4400" spc="0" dirty="0" smtClean="0">
                <a:solidFill>
                  <a:srgbClr val="FFFFFF"/>
                </a:solidFill>
                <a:latin typeface="Arial"/>
                <a:cs typeface="Arial"/>
              </a:rPr>
              <a:t>W</a:t>
            </a:r>
            <a:r>
              <a:rPr sz="4400" spc="-14" dirty="0" smtClean="0">
                <a:solidFill>
                  <a:srgbClr val="FFFFFF"/>
                </a:solidFill>
                <a:latin typeface="Arial"/>
                <a:cs typeface="Arial"/>
              </a:rPr>
              <a:t>r</a:t>
            </a:r>
            <a:r>
              <a:rPr sz="4400" spc="0" dirty="0" smtClean="0">
                <a:solidFill>
                  <a:srgbClr val="FFFFFF"/>
                </a:solidFill>
                <a:latin typeface="Arial"/>
                <a:cs typeface="Arial"/>
              </a:rPr>
              <a:t>ong</a:t>
            </a:r>
            <a:endParaRPr sz="4400">
              <a:latin typeface="Arial"/>
              <a:cs typeface="Arial"/>
            </a:endParaRPr>
          </a:p>
        </p:txBody>
      </p:sp>
      <p:sp>
        <p:nvSpPr>
          <p:cNvPr id="16" name="object 16"/>
          <p:cNvSpPr txBox="1"/>
          <p:nvPr/>
        </p:nvSpPr>
        <p:spPr>
          <a:xfrm>
            <a:off x="5304687" y="352218"/>
            <a:ext cx="1240612" cy="584708"/>
          </a:xfrm>
          <a:prstGeom prst="rect">
            <a:avLst/>
          </a:prstGeom>
        </p:spPr>
        <p:txBody>
          <a:bodyPr wrap="square" lIns="0" tIns="0" rIns="0" bIns="0" rtlCol="0">
            <a:noAutofit/>
          </a:bodyPr>
          <a:lstStyle/>
          <a:p>
            <a:pPr marL="12700">
              <a:lnSpc>
                <a:spcPts val="4600"/>
              </a:lnSpc>
              <a:spcBef>
                <a:spcPts val="230"/>
              </a:spcBef>
            </a:pPr>
            <a:r>
              <a:rPr sz="4400" spc="0" dirty="0" smtClean="0">
                <a:solidFill>
                  <a:srgbClr val="FFFFFF"/>
                </a:solidFill>
                <a:latin typeface="Arial"/>
                <a:cs typeface="Arial"/>
              </a:rPr>
              <a:t>With</a:t>
            </a:r>
            <a:endParaRPr sz="4400">
              <a:latin typeface="Arial"/>
              <a:cs typeface="Arial"/>
            </a:endParaRPr>
          </a:p>
        </p:txBody>
      </p:sp>
      <p:sp>
        <p:nvSpPr>
          <p:cNvPr id="17" name="object 17"/>
          <p:cNvSpPr txBox="1"/>
          <p:nvPr/>
        </p:nvSpPr>
        <p:spPr>
          <a:xfrm>
            <a:off x="6578791" y="352218"/>
            <a:ext cx="1178529" cy="584708"/>
          </a:xfrm>
          <a:prstGeom prst="rect">
            <a:avLst/>
          </a:prstGeom>
        </p:spPr>
        <p:txBody>
          <a:bodyPr wrap="square" lIns="0" tIns="0" rIns="0" bIns="0" rtlCol="0">
            <a:noAutofit/>
          </a:bodyPr>
          <a:lstStyle/>
          <a:p>
            <a:pPr marL="12700">
              <a:lnSpc>
                <a:spcPts val="4600"/>
              </a:lnSpc>
              <a:spcBef>
                <a:spcPts val="230"/>
              </a:spcBef>
            </a:pPr>
            <a:r>
              <a:rPr sz="4400" spc="0" dirty="0" smtClean="0">
                <a:solidFill>
                  <a:srgbClr val="FFFFFF"/>
                </a:solidFill>
                <a:latin typeface="Arial"/>
                <a:cs typeface="Arial"/>
              </a:rPr>
              <a:t>This</a:t>
            </a:r>
            <a:endParaRPr sz="4400">
              <a:latin typeface="Arial"/>
              <a:cs typeface="Arial"/>
            </a:endParaRPr>
          </a:p>
        </p:txBody>
      </p:sp>
      <p:sp>
        <p:nvSpPr>
          <p:cNvPr id="18" name="object 18"/>
          <p:cNvSpPr txBox="1"/>
          <p:nvPr/>
        </p:nvSpPr>
        <p:spPr>
          <a:xfrm>
            <a:off x="3533394" y="1017959"/>
            <a:ext cx="217470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Picture?</a:t>
            </a:r>
            <a:endParaRPr sz="4400">
              <a:latin typeface="Arial"/>
              <a:cs typeface="Arial"/>
            </a:endParaRPr>
          </a:p>
        </p:txBody>
      </p:sp>
      <p:sp>
        <p:nvSpPr>
          <p:cNvPr id="19" name="object 19"/>
          <p:cNvSpPr txBox="1"/>
          <p:nvPr/>
        </p:nvSpPr>
        <p:spPr>
          <a:xfrm>
            <a:off x="2058161" y="2134361"/>
            <a:ext cx="362838" cy="362838"/>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2421001" y="2134361"/>
            <a:ext cx="264922" cy="362838"/>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2685923" y="2134361"/>
            <a:ext cx="362838" cy="362838"/>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2058161" y="2497201"/>
            <a:ext cx="990600" cy="264922"/>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2058161" y="2762123"/>
            <a:ext cx="362838" cy="362838"/>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2421001" y="2762123"/>
            <a:ext cx="264922" cy="362838"/>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2685923" y="2762123"/>
            <a:ext cx="362838" cy="362838"/>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20651330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813244" y="1042924"/>
            <a:ext cx="203834" cy="279146"/>
          </a:xfrm>
          <a:custGeom>
            <a:avLst/>
            <a:gdLst/>
            <a:ahLst/>
            <a:cxnLst/>
            <a:rect l="l" t="t" r="r" b="b"/>
            <a:pathLst>
              <a:path w="203834" h="279146">
                <a:moveTo>
                  <a:pt x="203834" y="0"/>
                </a:moveTo>
                <a:lnTo>
                  <a:pt x="0" y="0"/>
                </a:lnTo>
                <a:lnTo>
                  <a:pt x="0" y="279146"/>
                </a:lnTo>
                <a:lnTo>
                  <a:pt x="203834" y="279146"/>
                </a:lnTo>
                <a:lnTo>
                  <a:pt x="203834" y="0"/>
                </a:lnTo>
                <a:close/>
              </a:path>
            </a:pathLst>
          </a:custGeom>
          <a:solidFill>
            <a:srgbClr val="FF0000"/>
          </a:solidFill>
        </p:spPr>
        <p:txBody>
          <a:bodyPr wrap="square" lIns="0" tIns="0" rIns="0" bIns="0" rtlCol="0">
            <a:noAutofit/>
          </a:bodyPr>
          <a:lstStyle/>
          <a:p>
            <a:endParaRPr/>
          </a:p>
        </p:txBody>
      </p:sp>
      <p:sp>
        <p:nvSpPr>
          <p:cNvPr id="10" name="object 10"/>
          <p:cNvSpPr/>
          <p:nvPr/>
        </p:nvSpPr>
        <p:spPr>
          <a:xfrm>
            <a:off x="534162" y="839216"/>
            <a:ext cx="762000" cy="203708"/>
          </a:xfrm>
          <a:custGeom>
            <a:avLst/>
            <a:gdLst/>
            <a:ahLst/>
            <a:cxnLst/>
            <a:rect l="l" t="t" r="r" b="b"/>
            <a:pathLst>
              <a:path w="762000" h="203708">
                <a:moveTo>
                  <a:pt x="762000" y="0"/>
                </a:moveTo>
                <a:lnTo>
                  <a:pt x="0" y="0"/>
                </a:lnTo>
                <a:lnTo>
                  <a:pt x="0" y="203708"/>
                </a:lnTo>
                <a:lnTo>
                  <a:pt x="762000" y="203708"/>
                </a:lnTo>
                <a:lnTo>
                  <a:pt x="762000" y="0"/>
                </a:lnTo>
                <a:close/>
              </a:path>
            </a:pathLst>
          </a:custGeom>
          <a:solidFill>
            <a:srgbClr val="FF0000"/>
          </a:solidFill>
        </p:spPr>
        <p:txBody>
          <a:bodyPr wrap="square" lIns="0" tIns="0" rIns="0" bIns="0" rtlCol="0">
            <a:noAutofit/>
          </a:bodyPr>
          <a:lstStyle/>
          <a:p>
            <a:endParaRPr/>
          </a:p>
        </p:txBody>
      </p:sp>
      <p:sp>
        <p:nvSpPr>
          <p:cNvPr id="11" name="object 11"/>
          <p:cNvSpPr/>
          <p:nvPr/>
        </p:nvSpPr>
        <p:spPr>
          <a:xfrm>
            <a:off x="813244" y="560069"/>
            <a:ext cx="203834" cy="279145"/>
          </a:xfrm>
          <a:custGeom>
            <a:avLst/>
            <a:gdLst/>
            <a:ahLst/>
            <a:cxnLst/>
            <a:rect l="l" t="t" r="r" b="b"/>
            <a:pathLst>
              <a:path w="203834" h="279145">
                <a:moveTo>
                  <a:pt x="203834" y="0"/>
                </a:moveTo>
                <a:lnTo>
                  <a:pt x="0" y="0"/>
                </a:lnTo>
                <a:lnTo>
                  <a:pt x="0" y="279145"/>
                </a:lnTo>
                <a:lnTo>
                  <a:pt x="203834" y="279145"/>
                </a:lnTo>
                <a:lnTo>
                  <a:pt x="203834" y="0"/>
                </a:lnTo>
                <a:close/>
              </a:path>
            </a:pathLst>
          </a:custGeom>
          <a:solidFill>
            <a:srgbClr val="FF0000"/>
          </a:solidFill>
        </p:spPr>
        <p:txBody>
          <a:bodyPr wrap="square" lIns="0" tIns="0" rIns="0" bIns="0" rtlCol="0">
            <a:noAutofit/>
          </a:bodyPr>
          <a:lstStyle/>
          <a:p>
            <a:endParaRPr/>
          </a:p>
        </p:txBody>
      </p:sp>
      <p:sp>
        <p:nvSpPr>
          <p:cNvPr id="12" name="object 12"/>
          <p:cNvSpPr/>
          <p:nvPr/>
        </p:nvSpPr>
        <p:spPr>
          <a:xfrm>
            <a:off x="534162" y="560069"/>
            <a:ext cx="762000" cy="762000"/>
          </a:xfrm>
          <a:custGeom>
            <a:avLst/>
            <a:gdLst/>
            <a:ahLst/>
            <a:cxnLst/>
            <a:rect l="l" t="t" r="r" b="b"/>
            <a:pathLst>
              <a:path w="762000" h="762000">
                <a:moveTo>
                  <a:pt x="0" y="279145"/>
                </a:moveTo>
                <a:lnTo>
                  <a:pt x="279082" y="279145"/>
                </a:lnTo>
                <a:lnTo>
                  <a:pt x="279082" y="0"/>
                </a:lnTo>
                <a:lnTo>
                  <a:pt x="482917" y="0"/>
                </a:lnTo>
                <a:lnTo>
                  <a:pt x="482917" y="279145"/>
                </a:lnTo>
                <a:lnTo>
                  <a:pt x="762000" y="279145"/>
                </a:lnTo>
                <a:lnTo>
                  <a:pt x="762000" y="482853"/>
                </a:lnTo>
                <a:lnTo>
                  <a:pt x="482917" y="482853"/>
                </a:lnTo>
                <a:lnTo>
                  <a:pt x="482917" y="762000"/>
                </a:lnTo>
                <a:lnTo>
                  <a:pt x="279082" y="762000"/>
                </a:lnTo>
                <a:lnTo>
                  <a:pt x="279082" y="482853"/>
                </a:lnTo>
                <a:lnTo>
                  <a:pt x="0" y="482853"/>
                </a:lnTo>
                <a:lnTo>
                  <a:pt x="0" y="279145"/>
                </a:lnTo>
                <a:close/>
              </a:path>
            </a:pathLst>
          </a:custGeom>
          <a:ln w="19812">
            <a:solidFill>
              <a:srgbClr val="000000"/>
            </a:solidFill>
          </a:ln>
        </p:spPr>
        <p:txBody>
          <a:bodyPr wrap="square" lIns="0" tIns="0" rIns="0" bIns="0" rtlCol="0">
            <a:noAutofit/>
          </a:bodyPr>
          <a:lstStyle/>
          <a:p>
            <a:endParaRPr/>
          </a:p>
        </p:txBody>
      </p:sp>
      <p:sp>
        <p:nvSpPr>
          <p:cNvPr id="13" name="object 13"/>
          <p:cNvSpPr txBox="1"/>
          <p:nvPr/>
        </p:nvSpPr>
        <p:spPr>
          <a:xfrm>
            <a:off x="1488694" y="381500"/>
            <a:ext cx="7143237" cy="6100434"/>
          </a:xfrm>
          <a:prstGeom prst="rect">
            <a:avLst/>
          </a:prstGeom>
        </p:spPr>
        <p:txBody>
          <a:bodyPr wrap="square" lIns="0" tIns="0" rIns="0" bIns="0" rtlCol="0">
            <a:noAutofit/>
          </a:bodyPr>
          <a:lstStyle/>
          <a:p>
            <a:pPr marL="62103" marR="39873">
              <a:lnSpc>
                <a:spcPts val="4380"/>
              </a:lnSpc>
              <a:spcBef>
                <a:spcPts val="219"/>
              </a:spcBef>
              <a:tabLst>
                <a:tab pos="1892300" algn="l"/>
                <a:tab pos="4686300" algn="l"/>
              </a:tabLst>
            </a:pPr>
            <a:r>
              <a:rPr sz="4000" spc="0" dirty="0" smtClean="0">
                <a:solidFill>
                  <a:srgbClr val="FFFFFF"/>
                </a:solidFill>
                <a:latin typeface="Arial"/>
                <a:cs typeface="Arial"/>
              </a:rPr>
              <a:t>What</a:t>
            </a:r>
            <a:r>
              <a:rPr sz="4000" spc="4" dirty="0" smtClean="0">
                <a:solidFill>
                  <a:srgbClr val="FFFFFF"/>
                </a:solidFill>
                <a:latin typeface="MS PGothic"/>
                <a:cs typeface="MS PGothic"/>
              </a:rPr>
              <a:t>’</a:t>
            </a:r>
            <a:r>
              <a:rPr sz="4000" spc="0" dirty="0" smtClean="0">
                <a:solidFill>
                  <a:srgbClr val="FFFFFF"/>
                </a:solidFill>
                <a:latin typeface="Arial"/>
                <a:cs typeface="Arial"/>
              </a:rPr>
              <a:t>s	Wrong</a:t>
            </a:r>
            <a:r>
              <a:rPr sz="4000" spc="-92" dirty="0" smtClean="0">
                <a:solidFill>
                  <a:srgbClr val="FFFFFF"/>
                </a:solidFill>
                <a:latin typeface="Arial"/>
                <a:cs typeface="Arial"/>
              </a:rPr>
              <a:t> </a:t>
            </a:r>
            <a:r>
              <a:rPr sz="4000" spc="0" dirty="0" smtClean="0">
                <a:solidFill>
                  <a:srgbClr val="FFFFFF"/>
                </a:solidFill>
                <a:latin typeface="Arial"/>
                <a:cs typeface="Arial"/>
              </a:rPr>
              <a:t>With	These</a:t>
            </a:r>
            <a:endParaRPr sz="4000">
              <a:latin typeface="Arial"/>
              <a:cs typeface="Arial"/>
            </a:endParaRPr>
          </a:p>
          <a:p>
            <a:pPr marL="1607327" marR="2572393" algn="ctr">
              <a:lnSpc>
                <a:spcPct val="95825"/>
              </a:lnSpc>
            </a:pPr>
            <a:r>
              <a:rPr sz="4000" spc="-21" dirty="0" smtClean="0">
                <a:solidFill>
                  <a:srgbClr val="FFFFFF"/>
                </a:solidFill>
                <a:latin typeface="Arial"/>
                <a:cs typeface="Arial"/>
              </a:rPr>
              <a:t>Stateme</a:t>
            </a:r>
            <a:r>
              <a:rPr sz="4000" spc="-31" dirty="0" smtClean="0">
                <a:solidFill>
                  <a:srgbClr val="FFFFFF"/>
                </a:solidFill>
                <a:latin typeface="Arial"/>
                <a:cs typeface="Arial"/>
              </a:rPr>
              <a:t>n</a:t>
            </a:r>
            <a:r>
              <a:rPr sz="4000" spc="-17" dirty="0" smtClean="0">
                <a:solidFill>
                  <a:srgbClr val="FFFFFF"/>
                </a:solidFill>
                <a:latin typeface="Arial"/>
                <a:cs typeface="Arial"/>
              </a:rPr>
              <a:t>ts?</a:t>
            </a:r>
            <a:endParaRPr sz="4000">
              <a:latin typeface="Arial"/>
              <a:cs typeface="Arial"/>
            </a:endParaRPr>
          </a:p>
          <a:p>
            <a:pPr marL="12700" marR="39873">
              <a:lnSpc>
                <a:spcPct val="95825"/>
              </a:lnSpc>
              <a:spcBef>
                <a:spcPts val="2099"/>
              </a:spcBef>
            </a:pPr>
            <a:r>
              <a:rPr sz="2400" spc="0" dirty="0" smtClean="0">
                <a:solidFill>
                  <a:srgbClr val="1C4112"/>
                </a:solidFill>
                <a:latin typeface="Times New Roman"/>
                <a:cs typeface="Times New Roman"/>
              </a:rPr>
              <a:t>Moha</a:t>
            </a:r>
            <a:r>
              <a:rPr sz="2400" spc="-19" dirty="0" smtClean="0">
                <a:solidFill>
                  <a:srgbClr val="1C4112"/>
                </a:solidFill>
                <a:latin typeface="Times New Roman"/>
                <a:cs typeface="Times New Roman"/>
              </a:rPr>
              <a:t>mm</a:t>
            </a:r>
            <a:r>
              <a:rPr sz="2400" spc="0" dirty="0" smtClean="0">
                <a:solidFill>
                  <a:srgbClr val="1C4112"/>
                </a:solidFill>
                <a:latin typeface="Times New Roman"/>
                <a:cs typeface="Times New Roman"/>
              </a:rPr>
              <a:t>ed</a:t>
            </a:r>
            <a:r>
              <a:rPr sz="2400" spc="19" dirty="0" smtClean="0">
                <a:solidFill>
                  <a:srgbClr val="1C4112"/>
                </a:solidFill>
                <a:latin typeface="Times New Roman"/>
                <a:cs typeface="Times New Roman"/>
              </a:rPr>
              <a:t> </a:t>
            </a:r>
            <a:r>
              <a:rPr sz="2400" spc="0" dirty="0" smtClean="0">
                <a:solidFill>
                  <a:srgbClr val="1C4112"/>
                </a:solidFill>
                <a:latin typeface="Times New Roman"/>
                <a:cs typeface="Times New Roman"/>
              </a:rPr>
              <a:t>says</a:t>
            </a:r>
            <a:r>
              <a:rPr sz="2400" spc="-9" dirty="0" smtClean="0">
                <a:solidFill>
                  <a:srgbClr val="1C4112"/>
                </a:solidFill>
                <a:latin typeface="Times New Roman"/>
                <a:cs typeface="Times New Roman"/>
              </a:rPr>
              <a:t> </a:t>
            </a:r>
            <a:r>
              <a:rPr sz="2400" spc="0" dirty="0" smtClean="0">
                <a:solidFill>
                  <a:srgbClr val="1C4112"/>
                </a:solidFill>
                <a:latin typeface="Times New Roman"/>
                <a:cs typeface="Times New Roman"/>
              </a:rPr>
              <a:t>that</a:t>
            </a:r>
            <a:r>
              <a:rPr sz="2400" spc="-19" dirty="0" smtClean="0">
                <a:solidFill>
                  <a:srgbClr val="1C4112"/>
                </a:solidFill>
                <a:latin typeface="Times New Roman"/>
                <a:cs typeface="Times New Roman"/>
              </a:rPr>
              <a:t> </a:t>
            </a:r>
            <a:r>
              <a:rPr sz="2400" spc="0" dirty="0" smtClean="0">
                <a:solidFill>
                  <a:srgbClr val="1C4112"/>
                </a:solidFill>
                <a:latin typeface="Times New Roman"/>
                <a:cs typeface="Times New Roman"/>
              </a:rPr>
              <a:t>his </a:t>
            </a:r>
            <a:r>
              <a:rPr sz="2400" spc="4" dirty="0" smtClean="0">
                <a:solidFill>
                  <a:srgbClr val="1C4112"/>
                </a:solidFill>
                <a:latin typeface="Times New Roman"/>
                <a:cs typeface="Times New Roman"/>
              </a:rPr>
              <a:t>t</a:t>
            </a:r>
            <a:r>
              <a:rPr sz="2400" spc="0" dirty="0" smtClean="0">
                <a:solidFill>
                  <a:srgbClr val="1C4112"/>
                </a:solidFill>
                <a:latin typeface="Times New Roman"/>
                <a:cs typeface="Times New Roman"/>
              </a:rPr>
              <a:t>eacher</a:t>
            </a:r>
            <a:r>
              <a:rPr sz="2400" spc="-29" dirty="0" smtClean="0">
                <a:solidFill>
                  <a:srgbClr val="1C4112"/>
                </a:solidFill>
                <a:latin typeface="Times New Roman"/>
                <a:cs typeface="Times New Roman"/>
              </a:rPr>
              <a:t> </a:t>
            </a:r>
            <a:r>
              <a:rPr sz="2400" spc="0" dirty="0" smtClean="0">
                <a:solidFill>
                  <a:srgbClr val="1C4112"/>
                </a:solidFill>
                <a:latin typeface="Times New Roman"/>
                <a:cs typeface="Times New Roman"/>
              </a:rPr>
              <a:t>is solely</a:t>
            </a:r>
            <a:r>
              <a:rPr sz="2400" spc="-25" dirty="0" smtClean="0">
                <a:solidFill>
                  <a:srgbClr val="1C4112"/>
                </a:solidFill>
                <a:latin typeface="Times New Roman"/>
                <a:cs typeface="Times New Roman"/>
              </a:rPr>
              <a:t> </a:t>
            </a:r>
            <a:r>
              <a:rPr sz="2400" spc="0" dirty="0" smtClean="0">
                <a:solidFill>
                  <a:srgbClr val="1C4112"/>
                </a:solidFill>
                <a:latin typeface="Times New Roman"/>
                <a:cs typeface="Times New Roman"/>
              </a:rPr>
              <a:t>respons</a:t>
            </a:r>
            <a:r>
              <a:rPr sz="2400" spc="4" dirty="0" smtClean="0">
                <a:solidFill>
                  <a:srgbClr val="1C4112"/>
                </a:solidFill>
                <a:latin typeface="Times New Roman"/>
                <a:cs typeface="Times New Roman"/>
              </a:rPr>
              <a:t>i</a:t>
            </a:r>
            <a:r>
              <a:rPr sz="2400" spc="0" dirty="0" smtClean="0">
                <a:solidFill>
                  <a:srgbClr val="1C4112"/>
                </a:solidFill>
                <a:latin typeface="Times New Roman"/>
                <a:cs typeface="Times New Roman"/>
              </a:rPr>
              <a:t>ble</a:t>
            </a:r>
            <a:r>
              <a:rPr sz="2400" spc="-19" dirty="0" smtClean="0">
                <a:solidFill>
                  <a:srgbClr val="1C4112"/>
                </a:solidFill>
                <a:latin typeface="Times New Roman"/>
                <a:cs typeface="Times New Roman"/>
              </a:rPr>
              <a:t> </a:t>
            </a:r>
            <a:r>
              <a:rPr sz="2400" spc="-4" dirty="0" smtClean="0">
                <a:solidFill>
                  <a:srgbClr val="1C4112"/>
                </a:solidFill>
                <a:latin typeface="Times New Roman"/>
                <a:cs typeface="Times New Roman"/>
              </a:rPr>
              <a:t>f</a:t>
            </a:r>
            <a:r>
              <a:rPr sz="2400" spc="0" dirty="0" smtClean="0">
                <a:solidFill>
                  <a:srgbClr val="1C4112"/>
                </a:solidFill>
                <a:latin typeface="Times New Roman"/>
                <a:cs typeface="Times New Roman"/>
              </a:rPr>
              <a:t>or</a:t>
            </a:r>
            <a:endParaRPr sz="2400">
              <a:latin typeface="Times New Roman"/>
              <a:cs typeface="Times New Roman"/>
            </a:endParaRPr>
          </a:p>
          <a:p>
            <a:pPr marL="12700" marR="39873">
              <a:lnSpc>
                <a:spcPct val="95825"/>
              </a:lnSpc>
              <a:spcBef>
                <a:spcPts val="120"/>
              </a:spcBef>
            </a:pPr>
            <a:r>
              <a:rPr sz="2400" spc="0" dirty="0" smtClean="0">
                <a:solidFill>
                  <a:srgbClr val="1C4112"/>
                </a:solidFill>
                <a:latin typeface="Times New Roman"/>
                <a:cs typeface="Times New Roman"/>
              </a:rPr>
              <a:t>pr</a:t>
            </a:r>
            <a:r>
              <a:rPr sz="2400" spc="4" dirty="0" smtClean="0">
                <a:solidFill>
                  <a:srgbClr val="1C4112"/>
                </a:solidFill>
                <a:latin typeface="Times New Roman"/>
                <a:cs typeface="Times New Roman"/>
              </a:rPr>
              <a:t>e</a:t>
            </a:r>
            <a:r>
              <a:rPr sz="2400" spc="0" dirty="0" smtClean="0">
                <a:solidFill>
                  <a:srgbClr val="1C4112"/>
                </a:solidFill>
                <a:latin typeface="Times New Roman"/>
                <a:cs typeface="Times New Roman"/>
              </a:rPr>
              <a:t>vent</a:t>
            </a:r>
            <a:r>
              <a:rPr sz="2400" spc="9" dirty="0" smtClean="0">
                <a:solidFill>
                  <a:srgbClr val="1C4112"/>
                </a:solidFill>
                <a:latin typeface="Times New Roman"/>
                <a:cs typeface="Times New Roman"/>
              </a:rPr>
              <a:t>i</a:t>
            </a:r>
            <a:r>
              <a:rPr sz="2400" spc="0" dirty="0" smtClean="0">
                <a:solidFill>
                  <a:srgbClr val="1C4112"/>
                </a:solidFill>
                <a:latin typeface="Times New Roman"/>
                <a:cs typeface="Times New Roman"/>
              </a:rPr>
              <a:t>ng</a:t>
            </a:r>
            <a:r>
              <a:rPr sz="2400" spc="-34" dirty="0" smtClean="0">
                <a:solidFill>
                  <a:srgbClr val="1C4112"/>
                </a:solidFill>
                <a:latin typeface="Times New Roman"/>
                <a:cs typeface="Times New Roman"/>
              </a:rPr>
              <a:t> </a:t>
            </a:r>
            <a:r>
              <a:rPr sz="2400" spc="0" dirty="0" smtClean="0">
                <a:solidFill>
                  <a:srgbClr val="1C4112"/>
                </a:solidFill>
                <a:latin typeface="Times New Roman"/>
                <a:cs typeface="Times New Roman"/>
              </a:rPr>
              <a:t>labo</a:t>
            </a:r>
            <a:r>
              <a:rPr sz="2400" spc="9" dirty="0" smtClean="0">
                <a:solidFill>
                  <a:srgbClr val="1C4112"/>
                </a:solidFill>
                <a:latin typeface="Times New Roman"/>
                <a:cs typeface="Times New Roman"/>
              </a:rPr>
              <a:t>r</a:t>
            </a:r>
            <a:r>
              <a:rPr sz="2400" spc="0" dirty="0" smtClean="0">
                <a:solidFill>
                  <a:srgbClr val="1C4112"/>
                </a:solidFill>
                <a:latin typeface="Times New Roman"/>
                <a:cs typeface="Times New Roman"/>
              </a:rPr>
              <a:t>ato</a:t>
            </a:r>
            <a:r>
              <a:rPr sz="2400" spc="9" dirty="0" smtClean="0">
                <a:solidFill>
                  <a:srgbClr val="1C4112"/>
                </a:solidFill>
                <a:latin typeface="Times New Roman"/>
                <a:cs typeface="Times New Roman"/>
              </a:rPr>
              <a:t>r</a:t>
            </a:r>
            <a:r>
              <a:rPr sz="2400" spc="0" dirty="0" smtClean="0">
                <a:solidFill>
                  <a:srgbClr val="1C4112"/>
                </a:solidFill>
                <a:latin typeface="Times New Roman"/>
                <a:cs typeface="Times New Roman"/>
              </a:rPr>
              <a:t>y</a:t>
            </a:r>
            <a:r>
              <a:rPr sz="2400" spc="-34" dirty="0" smtClean="0">
                <a:solidFill>
                  <a:srgbClr val="1C4112"/>
                </a:solidFill>
                <a:latin typeface="Times New Roman"/>
                <a:cs typeface="Times New Roman"/>
              </a:rPr>
              <a:t> </a:t>
            </a:r>
            <a:r>
              <a:rPr sz="2400" spc="0" dirty="0" smtClean="0">
                <a:solidFill>
                  <a:srgbClr val="1C4112"/>
                </a:solidFill>
                <a:latin typeface="Times New Roman"/>
                <a:cs typeface="Times New Roman"/>
              </a:rPr>
              <a:t>acc</a:t>
            </a:r>
            <a:r>
              <a:rPr sz="2400" spc="9" dirty="0" smtClean="0">
                <a:solidFill>
                  <a:srgbClr val="1C4112"/>
                </a:solidFill>
                <a:latin typeface="Times New Roman"/>
                <a:cs typeface="Times New Roman"/>
              </a:rPr>
              <a:t>i</a:t>
            </a:r>
            <a:r>
              <a:rPr sz="2400" spc="0" dirty="0" smtClean="0">
                <a:solidFill>
                  <a:srgbClr val="1C4112"/>
                </a:solidFill>
                <a:latin typeface="Times New Roman"/>
                <a:cs typeface="Times New Roman"/>
              </a:rPr>
              <a:t>dent</a:t>
            </a:r>
            <a:r>
              <a:rPr sz="2400" spc="4" dirty="0" smtClean="0">
                <a:solidFill>
                  <a:srgbClr val="1C4112"/>
                </a:solidFill>
                <a:latin typeface="Times New Roman"/>
                <a:cs typeface="Times New Roman"/>
              </a:rPr>
              <a:t>s</a:t>
            </a:r>
            <a:r>
              <a:rPr sz="2400" spc="0" dirty="0" smtClean="0">
                <a:solidFill>
                  <a:srgbClr val="1C4112"/>
                </a:solidFill>
                <a:latin typeface="Times New Roman"/>
                <a:cs typeface="Times New Roman"/>
              </a:rPr>
              <a:t>.</a:t>
            </a:r>
            <a:endParaRPr sz="2400">
              <a:latin typeface="Times New Roman"/>
              <a:cs typeface="Times New Roman"/>
            </a:endParaRPr>
          </a:p>
          <a:p>
            <a:pPr marL="12700" marR="424281">
              <a:lnSpc>
                <a:spcPct val="100041"/>
              </a:lnSpc>
              <a:spcBef>
                <a:spcPts val="696"/>
              </a:spcBef>
            </a:pPr>
            <a:r>
              <a:rPr sz="2400" spc="0" dirty="0" smtClean="0">
                <a:solidFill>
                  <a:srgbClr val="1C4112"/>
                </a:solidFill>
                <a:latin typeface="Times New Roman"/>
                <a:cs typeface="Times New Roman"/>
              </a:rPr>
              <a:t>Oliv</a:t>
            </a:r>
            <a:r>
              <a:rPr sz="2400" spc="4" dirty="0" smtClean="0">
                <a:solidFill>
                  <a:srgbClr val="1C4112"/>
                </a:solidFill>
                <a:latin typeface="Times New Roman"/>
                <a:cs typeface="Times New Roman"/>
              </a:rPr>
              <a:t>i</a:t>
            </a:r>
            <a:r>
              <a:rPr sz="2400" spc="0" dirty="0" smtClean="0">
                <a:solidFill>
                  <a:srgbClr val="1C4112"/>
                </a:solidFill>
                <a:latin typeface="Times New Roman"/>
                <a:cs typeface="Times New Roman"/>
              </a:rPr>
              <a:t>a</a:t>
            </a:r>
            <a:r>
              <a:rPr sz="2400" spc="-19" dirty="0" smtClean="0">
                <a:solidFill>
                  <a:srgbClr val="1C4112"/>
                </a:solidFill>
                <a:latin typeface="Times New Roman"/>
                <a:cs typeface="Times New Roman"/>
              </a:rPr>
              <a:t> </a:t>
            </a:r>
            <a:r>
              <a:rPr sz="2400" spc="0" dirty="0" smtClean="0">
                <a:solidFill>
                  <a:srgbClr val="1C4112"/>
                </a:solidFill>
                <a:latin typeface="Times New Roman"/>
                <a:cs typeface="Times New Roman"/>
              </a:rPr>
              <a:t>st</a:t>
            </a:r>
            <a:r>
              <a:rPr sz="2400" spc="4" dirty="0" smtClean="0">
                <a:solidFill>
                  <a:srgbClr val="1C4112"/>
                </a:solidFill>
                <a:latin typeface="Times New Roman"/>
                <a:cs typeface="Times New Roman"/>
              </a:rPr>
              <a:t>a</a:t>
            </a:r>
            <a:r>
              <a:rPr sz="2400" spc="0" dirty="0" smtClean="0">
                <a:solidFill>
                  <a:srgbClr val="1C4112"/>
                </a:solidFill>
                <a:latin typeface="Times New Roman"/>
                <a:cs typeface="Times New Roman"/>
              </a:rPr>
              <a:t>r</a:t>
            </a:r>
            <a:r>
              <a:rPr sz="2400" spc="4" dirty="0" smtClean="0">
                <a:solidFill>
                  <a:srgbClr val="1C4112"/>
                </a:solidFill>
                <a:latin typeface="Times New Roman"/>
                <a:cs typeface="Times New Roman"/>
              </a:rPr>
              <a:t>t</a:t>
            </a:r>
            <a:r>
              <a:rPr sz="2400" spc="0" dirty="0" smtClean="0">
                <a:solidFill>
                  <a:srgbClr val="1C4112"/>
                </a:solidFill>
                <a:latin typeface="Times New Roman"/>
                <a:cs typeface="Times New Roman"/>
              </a:rPr>
              <a:t>ed</a:t>
            </a:r>
            <a:r>
              <a:rPr sz="2400" spc="-34" dirty="0" smtClean="0">
                <a:solidFill>
                  <a:srgbClr val="1C4112"/>
                </a:solidFill>
                <a:latin typeface="Times New Roman"/>
                <a:cs typeface="Times New Roman"/>
              </a:rPr>
              <a:t> </a:t>
            </a:r>
            <a:r>
              <a:rPr sz="2400" spc="0" dirty="0" smtClean="0">
                <a:solidFill>
                  <a:srgbClr val="1C4112"/>
                </a:solidFill>
                <a:latin typeface="Times New Roman"/>
                <a:cs typeface="Times New Roman"/>
              </a:rPr>
              <a:t>the lab</a:t>
            </a:r>
            <a:r>
              <a:rPr sz="2400" spc="-9" dirty="0" smtClean="0">
                <a:solidFill>
                  <a:srgbClr val="1C4112"/>
                </a:solidFill>
                <a:latin typeface="Times New Roman"/>
                <a:cs typeface="Times New Roman"/>
              </a:rPr>
              <a:t> </a:t>
            </a:r>
            <a:r>
              <a:rPr sz="2400" spc="0" dirty="0" smtClean="0">
                <a:solidFill>
                  <a:srgbClr val="1C4112"/>
                </a:solidFill>
                <a:latin typeface="Times New Roman"/>
                <a:cs typeface="Times New Roman"/>
              </a:rPr>
              <a:t>ac</a:t>
            </a:r>
            <a:r>
              <a:rPr sz="2400" spc="4" dirty="0" smtClean="0">
                <a:solidFill>
                  <a:srgbClr val="1C4112"/>
                </a:solidFill>
                <a:latin typeface="Times New Roman"/>
                <a:cs typeface="Times New Roman"/>
              </a:rPr>
              <a:t>t</a:t>
            </a:r>
            <a:r>
              <a:rPr sz="2400" spc="0" dirty="0" smtClean="0">
                <a:solidFill>
                  <a:srgbClr val="1C4112"/>
                </a:solidFill>
                <a:latin typeface="Times New Roman"/>
                <a:cs typeface="Times New Roman"/>
              </a:rPr>
              <a:t>ivity</a:t>
            </a:r>
            <a:r>
              <a:rPr sz="2400" spc="-34" dirty="0" smtClean="0">
                <a:solidFill>
                  <a:srgbClr val="1C4112"/>
                </a:solidFill>
                <a:latin typeface="Times New Roman"/>
                <a:cs typeface="Times New Roman"/>
              </a:rPr>
              <a:t> </a:t>
            </a:r>
            <a:r>
              <a:rPr sz="2400" spc="0" dirty="0" smtClean="0">
                <a:solidFill>
                  <a:srgbClr val="1C4112"/>
                </a:solidFill>
                <a:latin typeface="Times New Roman"/>
                <a:cs typeface="Times New Roman"/>
              </a:rPr>
              <a:t>before</a:t>
            </a:r>
            <a:r>
              <a:rPr sz="2400" spc="-9" dirty="0" smtClean="0">
                <a:solidFill>
                  <a:srgbClr val="1C4112"/>
                </a:solidFill>
                <a:latin typeface="Times New Roman"/>
                <a:cs typeface="Times New Roman"/>
              </a:rPr>
              <a:t> </a:t>
            </a:r>
            <a:r>
              <a:rPr sz="2400" spc="0" dirty="0" smtClean="0">
                <a:solidFill>
                  <a:srgbClr val="1C4112"/>
                </a:solidFill>
                <a:latin typeface="Times New Roman"/>
                <a:cs typeface="Times New Roman"/>
              </a:rPr>
              <a:t>re</a:t>
            </a:r>
            <a:r>
              <a:rPr sz="2400" spc="4" dirty="0" smtClean="0">
                <a:solidFill>
                  <a:srgbClr val="1C4112"/>
                </a:solidFill>
                <a:latin typeface="Times New Roman"/>
                <a:cs typeface="Times New Roman"/>
              </a:rPr>
              <a:t>a</a:t>
            </a:r>
            <a:r>
              <a:rPr sz="2400" spc="0" dirty="0" smtClean="0">
                <a:solidFill>
                  <a:srgbClr val="1C4112"/>
                </a:solidFill>
                <a:latin typeface="Times New Roman"/>
                <a:cs typeface="Times New Roman"/>
              </a:rPr>
              <a:t>ding</a:t>
            </a:r>
            <a:r>
              <a:rPr sz="2400" spc="-19" dirty="0" smtClean="0">
                <a:solidFill>
                  <a:srgbClr val="1C4112"/>
                </a:solidFill>
                <a:latin typeface="Times New Roman"/>
                <a:cs typeface="Times New Roman"/>
              </a:rPr>
              <a:t> </a:t>
            </a:r>
            <a:r>
              <a:rPr sz="2400" spc="0" dirty="0" smtClean="0">
                <a:solidFill>
                  <a:srgbClr val="1C4112"/>
                </a:solidFill>
                <a:latin typeface="Times New Roman"/>
                <a:cs typeface="Times New Roman"/>
              </a:rPr>
              <a:t>it</a:t>
            </a:r>
            <a:r>
              <a:rPr sz="2400" spc="-14" dirty="0" smtClean="0">
                <a:solidFill>
                  <a:srgbClr val="1C4112"/>
                </a:solidFill>
                <a:latin typeface="Times New Roman"/>
                <a:cs typeface="Times New Roman"/>
              </a:rPr>
              <a:t> </a:t>
            </a:r>
            <a:r>
              <a:rPr sz="2400" spc="0" dirty="0" smtClean="0">
                <a:solidFill>
                  <a:srgbClr val="1C4112"/>
                </a:solidFill>
                <a:latin typeface="Times New Roman"/>
                <a:cs typeface="Times New Roman"/>
              </a:rPr>
              <a:t>th</a:t>
            </a:r>
            <a:r>
              <a:rPr sz="2400" spc="4" dirty="0" smtClean="0">
                <a:solidFill>
                  <a:srgbClr val="1C4112"/>
                </a:solidFill>
                <a:latin typeface="Times New Roman"/>
                <a:cs typeface="Times New Roman"/>
              </a:rPr>
              <a:t>r</a:t>
            </a:r>
            <a:r>
              <a:rPr sz="2400" spc="0" dirty="0" smtClean="0">
                <a:solidFill>
                  <a:srgbClr val="1C4112"/>
                </a:solidFill>
                <a:latin typeface="Times New Roman"/>
                <a:cs typeface="Times New Roman"/>
              </a:rPr>
              <a:t>ough co</a:t>
            </a:r>
            <a:r>
              <a:rPr sz="2400" spc="-14" dirty="0" smtClean="0">
                <a:solidFill>
                  <a:srgbClr val="1C4112"/>
                </a:solidFill>
                <a:latin typeface="Times New Roman"/>
                <a:cs typeface="Times New Roman"/>
              </a:rPr>
              <a:t>m</a:t>
            </a:r>
            <a:r>
              <a:rPr sz="2400" spc="0" dirty="0" smtClean="0">
                <a:solidFill>
                  <a:srgbClr val="1C4112"/>
                </a:solidFill>
                <a:latin typeface="Times New Roman"/>
                <a:cs typeface="Times New Roman"/>
              </a:rPr>
              <a:t>ple</a:t>
            </a:r>
            <a:r>
              <a:rPr sz="2400" spc="9" dirty="0" smtClean="0">
                <a:solidFill>
                  <a:srgbClr val="1C4112"/>
                </a:solidFill>
                <a:latin typeface="Times New Roman"/>
                <a:cs typeface="Times New Roman"/>
              </a:rPr>
              <a:t>t</a:t>
            </a:r>
            <a:r>
              <a:rPr sz="2400" spc="0" dirty="0" smtClean="0">
                <a:solidFill>
                  <a:srgbClr val="1C4112"/>
                </a:solidFill>
                <a:latin typeface="Times New Roman"/>
                <a:cs typeface="Times New Roman"/>
              </a:rPr>
              <a:t>el</a:t>
            </a:r>
            <a:r>
              <a:rPr sz="2400" spc="-150" dirty="0" smtClean="0">
                <a:solidFill>
                  <a:srgbClr val="1C4112"/>
                </a:solidFill>
                <a:latin typeface="Times New Roman"/>
                <a:cs typeface="Times New Roman"/>
              </a:rPr>
              <a:t>y</a:t>
            </a:r>
            <a:r>
              <a:rPr sz="2400" spc="0" dirty="0" smtClean="0">
                <a:solidFill>
                  <a:srgbClr val="1C4112"/>
                </a:solidFill>
                <a:latin typeface="Times New Roman"/>
                <a:cs typeface="Times New Roman"/>
              </a:rPr>
              <a:t>.</a:t>
            </a:r>
            <a:endParaRPr sz="2400">
              <a:latin typeface="Times New Roman"/>
              <a:cs typeface="Times New Roman"/>
            </a:endParaRPr>
          </a:p>
          <a:p>
            <a:pPr marL="12700">
              <a:lnSpc>
                <a:spcPct val="100041"/>
              </a:lnSpc>
              <a:spcBef>
                <a:spcPts val="581"/>
              </a:spcBef>
            </a:pPr>
            <a:r>
              <a:rPr sz="2400" spc="0" dirty="0" smtClean="0">
                <a:solidFill>
                  <a:srgbClr val="1C4112"/>
                </a:solidFill>
                <a:latin typeface="Times New Roman"/>
                <a:cs typeface="Times New Roman"/>
              </a:rPr>
              <a:t>Man</a:t>
            </a:r>
            <a:r>
              <a:rPr sz="2400" spc="4" dirty="0" smtClean="0">
                <a:solidFill>
                  <a:srgbClr val="1C4112"/>
                </a:solidFill>
                <a:latin typeface="Times New Roman"/>
                <a:cs typeface="Times New Roman"/>
              </a:rPr>
              <a:t>s</a:t>
            </a:r>
            <a:r>
              <a:rPr sz="2400" spc="0" dirty="0" smtClean="0">
                <a:solidFill>
                  <a:srgbClr val="1C4112"/>
                </a:solidFill>
                <a:latin typeface="Times New Roman"/>
                <a:cs typeface="Times New Roman"/>
              </a:rPr>
              <a:t>oor </a:t>
            </a:r>
            <a:r>
              <a:rPr sz="2400" spc="-4" dirty="0" smtClean="0">
                <a:solidFill>
                  <a:srgbClr val="1C4112"/>
                </a:solidFill>
                <a:latin typeface="Times New Roman"/>
                <a:cs typeface="Times New Roman"/>
              </a:rPr>
              <a:t>d</a:t>
            </a:r>
            <a:r>
              <a:rPr sz="2400" spc="0" dirty="0" smtClean="0">
                <a:solidFill>
                  <a:srgbClr val="1C4112"/>
                </a:solidFill>
                <a:latin typeface="Times New Roman"/>
                <a:cs typeface="Times New Roman"/>
              </a:rPr>
              <a:t>ec</a:t>
            </a:r>
            <a:r>
              <a:rPr sz="2400" spc="4" dirty="0" smtClean="0">
                <a:solidFill>
                  <a:srgbClr val="1C4112"/>
                </a:solidFill>
                <a:latin typeface="Times New Roman"/>
                <a:cs typeface="Times New Roman"/>
              </a:rPr>
              <a:t>i</a:t>
            </a:r>
            <a:r>
              <a:rPr sz="2400" spc="0" dirty="0" smtClean="0">
                <a:solidFill>
                  <a:srgbClr val="1C4112"/>
                </a:solidFill>
                <a:latin typeface="Times New Roman"/>
                <a:cs typeface="Times New Roman"/>
              </a:rPr>
              <a:t>ded</a:t>
            </a:r>
            <a:r>
              <a:rPr sz="2400" spc="-19" dirty="0" smtClean="0">
                <a:solidFill>
                  <a:srgbClr val="1C4112"/>
                </a:solidFill>
                <a:latin typeface="Times New Roman"/>
                <a:cs typeface="Times New Roman"/>
              </a:rPr>
              <a:t> </a:t>
            </a:r>
            <a:r>
              <a:rPr sz="2400" spc="0" dirty="0" smtClean="0">
                <a:solidFill>
                  <a:srgbClr val="1C4112"/>
                </a:solidFill>
                <a:latin typeface="Times New Roman"/>
                <a:cs typeface="Times New Roman"/>
              </a:rPr>
              <a:t>to do a</a:t>
            </a:r>
            <a:r>
              <a:rPr sz="2400" spc="-4" dirty="0" smtClean="0">
                <a:solidFill>
                  <a:srgbClr val="1C4112"/>
                </a:solidFill>
                <a:latin typeface="Times New Roman"/>
                <a:cs typeface="Times New Roman"/>
              </a:rPr>
              <a:t> </a:t>
            </a:r>
            <a:r>
              <a:rPr sz="2400" spc="0" dirty="0" smtClean="0">
                <a:solidFill>
                  <a:srgbClr val="1C4112"/>
                </a:solidFill>
                <a:latin typeface="Times New Roman"/>
                <a:cs typeface="Times New Roman"/>
              </a:rPr>
              <a:t>lab act</a:t>
            </a:r>
            <a:r>
              <a:rPr sz="2400" spc="4" dirty="0" smtClean="0">
                <a:solidFill>
                  <a:srgbClr val="1C4112"/>
                </a:solidFill>
                <a:latin typeface="Times New Roman"/>
                <a:cs typeface="Times New Roman"/>
              </a:rPr>
              <a:t>i</a:t>
            </a:r>
            <a:r>
              <a:rPr sz="2400" spc="0" dirty="0" smtClean="0">
                <a:solidFill>
                  <a:srgbClr val="1C4112"/>
                </a:solidFill>
                <a:latin typeface="Times New Roman"/>
                <a:cs typeface="Times New Roman"/>
              </a:rPr>
              <a:t>vity</a:t>
            </a:r>
            <a:r>
              <a:rPr sz="2400" spc="-39" dirty="0" smtClean="0">
                <a:solidFill>
                  <a:srgbClr val="1C4112"/>
                </a:solidFill>
                <a:latin typeface="Times New Roman"/>
                <a:cs typeface="Times New Roman"/>
              </a:rPr>
              <a:t> </a:t>
            </a:r>
            <a:r>
              <a:rPr sz="2400" spc="0" dirty="0" smtClean="0">
                <a:solidFill>
                  <a:srgbClr val="1C4112"/>
                </a:solidFill>
                <a:latin typeface="Times New Roman"/>
                <a:cs typeface="Times New Roman"/>
              </a:rPr>
              <a:t>that</a:t>
            </a:r>
            <a:r>
              <a:rPr sz="2400" spc="-14" dirty="0" smtClean="0">
                <a:solidFill>
                  <a:srgbClr val="1C4112"/>
                </a:solidFill>
                <a:latin typeface="Times New Roman"/>
                <a:cs typeface="Times New Roman"/>
              </a:rPr>
              <a:t> </a:t>
            </a:r>
            <a:r>
              <a:rPr sz="2400" spc="0" dirty="0" smtClean="0">
                <a:solidFill>
                  <a:srgbClr val="1C4112"/>
                </a:solidFill>
                <a:latin typeface="Times New Roman"/>
                <a:cs typeface="Times New Roman"/>
              </a:rPr>
              <a:t>he</a:t>
            </a:r>
            <a:r>
              <a:rPr sz="2400" spc="-9" dirty="0" smtClean="0">
                <a:solidFill>
                  <a:srgbClr val="1C4112"/>
                </a:solidFill>
                <a:latin typeface="Times New Roman"/>
                <a:cs typeface="Times New Roman"/>
              </a:rPr>
              <a:t> </a:t>
            </a:r>
            <a:r>
              <a:rPr sz="2400" spc="0" dirty="0" smtClean="0">
                <a:solidFill>
                  <a:srgbClr val="1C4112"/>
                </a:solidFill>
                <a:latin typeface="Times New Roman"/>
                <a:cs typeface="Times New Roman"/>
              </a:rPr>
              <a:t>re</a:t>
            </a:r>
            <a:r>
              <a:rPr sz="2400" spc="4" dirty="0" smtClean="0">
                <a:solidFill>
                  <a:srgbClr val="1C4112"/>
                </a:solidFill>
                <a:latin typeface="Times New Roman"/>
                <a:cs typeface="Times New Roman"/>
              </a:rPr>
              <a:t>a</a:t>
            </a:r>
            <a:r>
              <a:rPr sz="2400" spc="0" dirty="0" smtClean="0">
                <a:solidFill>
                  <a:srgbClr val="1C4112"/>
                </a:solidFill>
                <a:latin typeface="Times New Roman"/>
                <a:cs typeface="Times New Roman"/>
              </a:rPr>
              <a:t>d</a:t>
            </a:r>
            <a:r>
              <a:rPr sz="2400" spc="-9" dirty="0" smtClean="0">
                <a:solidFill>
                  <a:srgbClr val="1C4112"/>
                </a:solidFill>
                <a:latin typeface="Times New Roman"/>
                <a:cs typeface="Times New Roman"/>
              </a:rPr>
              <a:t> </a:t>
            </a:r>
            <a:r>
              <a:rPr sz="2400" spc="0" dirty="0" smtClean="0">
                <a:solidFill>
                  <a:srgbClr val="1C4112"/>
                </a:solidFill>
                <a:latin typeface="Times New Roman"/>
                <a:cs typeface="Times New Roman"/>
              </a:rPr>
              <a:t>about in a l</a:t>
            </a:r>
            <a:r>
              <a:rPr sz="2400" spc="9" dirty="0" smtClean="0">
                <a:solidFill>
                  <a:srgbClr val="1C4112"/>
                </a:solidFill>
                <a:latin typeface="Times New Roman"/>
                <a:cs typeface="Times New Roman"/>
              </a:rPr>
              <a:t>i</a:t>
            </a:r>
            <a:r>
              <a:rPr sz="2400" spc="0" dirty="0" smtClean="0">
                <a:solidFill>
                  <a:srgbClr val="1C4112"/>
                </a:solidFill>
                <a:latin typeface="Times New Roman"/>
                <a:cs typeface="Times New Roman"/>
              </a:rPr>
              <a:t>br</a:t>
            </a:r>
            <a:r>
              <a:rPr sz="2400" spc="4" dirty="0" smtClean="0">
                <a:solidFill>
                  <a:srgbClr val="1C4112"/>
                </a:solidFill>
                <a:latin typeface="Times New Roman"/>
                <a:cs typeface="Times New Roman"/>
              </a:rPr>
              <a:t>a</a:t>
            </a:r>
            <a:r>
              <a:rPr sz="2400" spc="0" dirty="0" smtClean="0">
                <a:solidFill>
                  <a:srgbClr val="1C4112"/>
                </a:solidFill>
                <a:latin typeface="Times New Roman"/>
                <a:cs typeface="Times New Roman"/>
              </a:rPr>
              <a:t>ry</a:t>
            </a:r>
            <a:r>
              <a:rPr sz="2400" spc="-29" dirty="0" smtClean="0">
                <a:solidFill>
                  <a:srgbClr val="1C4112"/>
                </a:solidFill>
                <a:latin typeface="Times New Roman"/>
                <a:cs typeface="Times New Roman"/>
              </a:rPr>
              <a:t> </a:t>
            </a:r>
            <a:r>
              <a:rPr sz="2400" spc="0" dirty="0" smtClean="0">
                <a:solidFill>
                  <a:srgbClr val="1C4112"/>
                </a:solidFill>
                <a:latin typeface="Times New Roman"/>
                <a:cs typeface="Times New Roman"/>
              </a:rPr>
              <a:t>book before</a:t>
            </a:r>
            <a:r>
              <a:rPr sz="2400" spc="-9" dirty="0" smtClean="0">
                <a:solidFill>
                  <a:srgbClr val="1C4112"/>
                </a:solidFill>
                <a:latin typeface="Times New Roman"/>
                <a:cs typeface="Times New Roman"/>
              </a:rPr>
              <a:t> </a:t>
            </a:r>
            <a:r>
              <a:rPr sz="2400" spc="0" dirty="0" smtClean="0">
                <a:solidFill>
                  <a:srgbClr val="1C4112"/>
                </a:solidFill>
                <a:latin typeface="Times New Roman"/>
                <a:cs typeface="Times New Roman"/>
              </a:rPr>
              <a:t>the teach</a:t>
            </a:r>
            <a:r>
              <a:rPr sz="2400" spc="4" dirty="0" smtClean="0">
                <a:solidFill>
                  <a:srgbClr val="1C4112"/>
                </a:solidFill>
                <a:latin typeface="Times New Roman"/>
                <a:cs typeface="Times New Roman"/>
              </a:rPr>
              <a:t>e</a:t>
            </a:r>
            <a:r>
              <a:rPr sz="2400" spc="0" dirty="0" smtClean="0">
                <a:solidFill>
                  <a:srgbClr val="1C4112"/>
                </a:solidFill>
                <a:latin typeface="Times New Roman"/>
                <a:cs typeface="Times New Roman"/>
              </a:rPr>
              <a:t>r</a:t>
            </a:r>
            <a:r>
              <a:rPr sz="2400" spc="-29" dirty="0" smtClean="0">
                <a:solidFill>
                  <a:srgbClr val="1C4112"/>
                </a:solidFill>
                <a:latin typeface="Times New Roman"/>
                <a:cs typeface="Times New Roman"/>
              </a:rPr>
              <a:t> </a:t>
            </a:r>
            <a:r>
              <a:rPr sz="2400" spc="0" dirty="0" smtClean="0">
                <a:solidFill>
                  <a:srgbClr val="1C4112"/>
                </a:solidFill>
                <a:latin typeface="Times New Roman"/>
                <a:cs typeface="Times New Roman"/>
              </a:rPr>
              <a:t>ca</a:t>
            </a:r>
            <a:r>
              <a:rPr sz="2400" spc="-14" dirty="0" smtClean="0">
                <a:solidFill>
                  <a:srgbClr val="1C4112"/>
                </a:solidFill>
                <a:latin typeface="Times New Roman"/>
                <a:cs typeface="Times New Roman"/>
              </a:rPr>
              <a:t>m</a:t>
            </a:r>
            <a:r>
              <a:rPr sz="2400" spc="0" dirty="0" smtClean="0">
                <a:solidFill>
                  <a:srgbClr val="1C4112"/>
                </a:solidFill>
                <a:latin typeface="Times New Roman"/>
                <a:cs typeface="Times New Roman"/>
              </a:rPr>
              <a:t>e in</a:t>
            </a:r>
            <a:r>
              <a:rPr sz="2400" spc="9" dirty="0" smtClean="0">
                <a:solidFill>
                  <a:srgbClr val="1C4112"/>
                </a:solidFill>
                <a:latin typeface="Times New Roman"/>
                <a:cs typeface="Times New Roman"/>
              </a:rPr>
              <a:t>t</a:t>
            </a:r>
            <a:r>
              <a:rPr sz="2400" spc="0" dirty="0" smtClean="0">
                <a:solidFill>
                  <a:srgbClr val="1C4112"/>
                </a:solidFill>
                <a:latin typeface="Times New Roman"/>
                <a:cs typeface="Times New Roman"/>
              </a:rPr>
              <a:t>o</a:t>
            </a:r>
            <a:r>
              <a:rPr sz="2400" spc="-25" dirty="0" smtClean="0">
                <a:solidFill>
                  <a:srgbClr val="1C4112"/>
                </a:solidFill>
                <a:latin typeface="Times New Roman"/>
                <a:cs typeface="Times New Roman"/>
              </a:rPr>
              <a:t> </a:t>
            </a:r>
            <a:r>
              <a:rPr sz="2400" spc="0" dirty="0" smtClean="0">
                <a:solidFill>
                  <a:srgbClr val="1C4112"/>
                </a:solidFill>
                <a:latin typeface="Times New Roman"/>
                <a:cs typeface="Times New Roman"/>
              </a:rPr>
              <a:t>the clas</a:t>
            </a:r>
            <a:r>
              <a:rPr sz="2400" spc="4" dirty="0" smtClean="0">
                <a:solidFill>
                  <a:srgbClr val="1C4112"/>
                </a:solidFill>
                <a:latin typeface="Times New Roman"/>
                <a:cs typeface="Times New Roman"/>
              </a:rPr>
              <a:t>s</a:t>
            </a:r>
            <a:r>
              <a:rPr sz="2400" spc="0" dirty="0" smtClean="0">
                <a:solidFill>
                  <a:srgbClr val="1C4112"/>
                </a:solidFill>
                <a:latin typeface="Times New Roman"/>
                <a:cs typeface="Times New Roman"/>
              </a:rPr>
              <a:t>roo</a:t>
            </a:r>
            <a:r>
              <a:rPr sz="2400" spc="-14" dirty="0" smtClean="0">
                <a:solidFill>
                  <a:srgbClr val="1C4112"/>
                </a:solidFill>
                <a:latin typeface="Times New Roman"/>
                <a:cs typeface="Times New Roman"/>
              </a:rPr>
              <a:t>m</a:t>
            </a:r>
            <a:r>
              <a:rPr sz="2400" spc="0" dirty="0" smtClean="0">
                <a:solidFill>
                  <a:srgbClr val="1C4112"/>
                </a:solidFill>
                <a:latin typeface="Times New Roman"/>
                <a:cs typeface="Times New Roman"/>
              </a:rPr>
              <a:t>.</a:t>
            </a:r>
            <a:endParaRPr sz="2400">
              <a:latin typeface="Times New Roman"/>
              <a:cs typeface="Times New Roman"/>
            </a:endParaRPr>
          </a:p>
          <a:p>
            <a:pPr marL="12700" marR="39873">
              <a:lnSpc>
                <a:spcPct val="95825"/>
              </a:lnSpc>
              <a:spcBef>
                <a:spcPts val="579"/>
              </a:spcBef>
            </a:pPr>
            <a:r>
              <a:rPr sz="2400" spc="0" dirty="0" smtClean="0">
                <a:solidFill>
                  <a:srgbClr val="1C4112"/>
                </a:solidFill>
                <a:latin typeface="Times New Roman"/>
                <a:cs typeface="Times New Roman"/>
              </a:rPr>
              <a:t>Kayoon says </a:t>
            </a:r>
            <a:r>
              <a:rPr sz="2400" spc="4" dirty="0" smtClean="0">
                <a:solidFill>
                  <a:srgbClr val="1C4112"/>
                </a:solidFill>
                <a:latin typeface="Times New Roman"/>
                <a:cs typeface="Times New Roman"/>
              </a:rPr>
              <a:t>t</a:t>
            </a:r>
            <a:r>
              <a:rPr sz="2400" spc="0" dirty="0" smtClean="0">
                <a:solidFill>
                  <a:srgbClr val="1C4112"/>
                </a:solidFill>
                <a:latin typeface="Times New Roman"/>
                <a:cs typeface="Times New Roman"/>
              </a:rPr>
              <a:t>hat</a:t>
            </a:r>
            <a:r>
              <a:rPr sz="2400" spc="-14" dirty="0" smtClean="0">
                <a:solidFill>
                  <a:srgbClr val="1C4112"/>
                </a:solidFill>
                <a:latin typeface="Times New Roman"/>
                <a:cs typeface="Times New Roman"/>
              </a:rPr>
              <a:t> </a:t>
            </a:r>
            <a:r>
              <a:rPr sz="2400" spc="0" dirty="0" smtClean="0">
                <a:solidFill>
                  <a:srgbClr val="1C4112"/>
                </a:solidFill>
                <a:latin typeface="Times New Roman"/>
                <a:cs typeface="Times New Roman"/>
              </a:rPr>
              <a:t>the sa</a:t>
            </a:r>
            <a:r>
              <a:rPr sz="2400" spc="-4" dirty="0" smtClean="0">
                <a:solidFill>
                  <a:srgbClr val="1C4112"/>
                </a:solidFill>
                <a:latin typeface="Times New Roman"/>
                <a:cs typeface="Times New Roman"/>
              </a:rPr>
              <a:t>f</a:t>
            </a:r>
            <a:r>
              <a:rPr sz="2400" spc="0" dirty="0" smtClean="0">
                <a:solidFill>
                  <a:srgbClr val="1C4112"/>
                </a:solidFill>
                <a:latin typeface="Times New Roman"/>
                <a:cs typeface="Times New Roman"/>
              </a:rPr>
              <a:t>ety goggles</a:t>
            </a:r>
            <a:r>
              <a:rPr sz="2400" spc="-4" dirty="0" smtClean="0">
                <a:solidFill>
                  <a:srgbClr val="1C4112"/>
                </a:solidFill>
                <a:latin typeface="Times New Roman"/>
                <a:cs typeface="Times New Roman"/>
              </a:rPr>
              <a:t> </a:t>
            </a:r>
            <a:r>
              <a:rPr sz="2400" spc="-19" dirty="0" smtClean="0">
                <a:solidFill>
                  <a:srgbClr val="1C4112"/>
                </a:solidFill>
                <a:latin typeface="Times New Roman"/>
                <a:cs typeface="Times New Roman"/>
              </a:rPr>
              <a:t>m</a:t>
            </a:r>
            <a:r>
              <a:rPr sz="2400" spc="0" dirty="0" smtClean="0">
                <a:solidFill>
                  <a:srgbClr val="1C4112"/>
                </a:solidFill>
                <a:latin typeface="Times New Roman"/>
                <a:cs typeface="Times New Roman"/>
              </a:rPr>
              <a:t>ess</a:t>
            </a:r>
            <a:r>
              <a:rPr sz="2400" spc="14" dirty="0" smtClean="0">
                <a:solidFill>
                  <a:srgbClr val="1C4112"/>
                </a:solidFill>
                <a:latin typeface="Times New Roman"/>
                <a:cs typeface="Times New Roman"/>
              </a:rPr>
              <a:t> </a:t>
            </a:r>
            <a:r>
              <a:rPr sz="2400" spc="0" dirty="0" smtClean="0">
                <a:solidFill>
                  <a:srgbClr val="1C4112"/>
                </a:solidFill>
                <a:latin typeface="Times New Roman"/>
                <a:cs typeface="Times New Roman"/>
              </a:rPr>
              <a:t>up her</a:t>
            </a:r>
            <a:r>
              <a:rPr sz="2400" spc="-4" dirty="0" smtClean="0">
                <a:solidFill>
                  <a:srgbClr val="1C4112"/>
                </a:solidFill>
                <a:latin typeface="Times New Roman"/>
                <a:cs typeface="Times New Roman"/>
              </a:rPr>
              <a:t> </a:t>
            </a:r>
            <a:r>
              <a:rPr sz="2400" spc="0" dirty="0" smtClean="0">
                <a:solidFill>
                  <a:srgbClr val="1C4112"/>
                </a:solidFill>
                <a:latin typeface="Times New Roman"/>
                <a:cs typeface="Times New Roman"/>
              </a:rPr>
              <a:t>hair</a:t>
            </a:r>
            <a:r>
              <a:rPr sz="2400" spc="-14" dirty="0" smtClean="0">
                <a:solidFill>
                  <a:srgbClr val="1C4112"/>
                </a:solidFill>
                <a:latin typeface="Times New Roman"/>
                <a:cs typeface="Times New Roman"/>
              </a:rPr>
              <a:t> </a:t>
            </a:r>
            <a:r>
              <a:rPr sz="2400" spc="0" dirty="0" smtClean="0">
                <a:solidFill>
                  <a:srgbClr val="1C4112"/>
                </a:solidFill>
                <a:latin typeface="Times New Roman"/>
                <a:cs typeface="Times New Roman"/>
              </a:rPr>
              <a:t>and</a:t>
            </a:r>
            <a:endParaRPr sz="2400">
              <a:latin typeface="Times New Roman"/>
              <a:cs typeface="Times New Roman"/>
            </a:endParaRPr>
          </a:p>
          <a:p>
            <a:pPr marL="12700" marR="39873">
              <a:lnSpc>
                <a:spcPct val="95825"/>
              </a:lnSpc>
              <a:spcBef>
                <a:spcPts val="120"/>
              </a:spcBef>
            </a:pPr>
            <a:r>
              <a:rPr sz="2400" spc="0" dirty="0" smtClean="0">
                <a:solidFill>
                  <a:srgbClr val="1C4112"/>
                </a:solidFill>
                <a:latin typeface="Times New Roman"/>
                <a:cs typeface="Times New Roman"/>
              </a:rPr>
              <a:t>give</a:t>
            </a:r>
            <a:r>
              <a:rPr sz="2400" spc="-9" dirty="0" smtClean="0">
                <a:solidFill>
                  <a:srgbClr val="1C4112"/>
                </a:solidFill>
                <a:latin typeface="Times New Roman"/>
                <a:cs typeface="Times New Roman"/>
              </a:rPr>
              <a:t> </a:t>
            </a:r>
            <a:r>
              <a:rPr sz="2400" spc="0" dirty="0" smtClean="0">
                <a:solidFill>
                  <a:srgbClr val="1C4112"/>
                </a:solidFill>
                <a:latin typeface="Times New Roman"/>
                <a:cs typeface="Times New Roman"/>
              </a:rPr>
              <a:t>her</a:t>
            </a:r>
            <a:r>
              <a:rPr sz="2400" spc="-9" dirty="0" smtClean="0">
                <a:solidFill>
                  <a:srgbClr val="1C4112"/>
                </a:solidFill>
                <a:latin typeface="Times New Roman"/>
                <a:cs typeface="Times New Roman"/>
              </a:rPr>
              <a:t> </a:t>
            </a:r>
            <a:r>
              <a:rPr sz="2400" spc="0" dirty="0" smtClean="0">
                <a:solidFill>
                  <a:srgbClr val="1C4112"/>
                </a:solidFill>
                <a:latin typeface="Times New Roman"/>
                <a:cs typeface="Times New Roman"/>
              </a:rPr>
              <a:t>rac</a:t>
            </a:r>
            <a:r>
              <a:rPr sz="2400" spc="4" dirty="0" smtClean="0">
                <a:solidFill>
                  <a:srgbClr val="1C4112"/>
                </a:solidFill>
                <a:latin typeface="Times New Roman"/>
                <a:cs typeface="Times New Roman"/>
              </a:rPr>
              <a:t>c</a:t>
            </a:r>
            <a:r>
              <a:rPr sz="2400" spc="0" dirty="0" smtClean="0">
                <a:solidFill>
                  <a:srgbClr val="1C4112"/>
                </a:solidFill>
                <a:latin typeface="Times New Roman"/>
                <a:cs typeface="Times New Roman"/>
              </a:rPr>
              <a:t>oon</a:t>
            </a:r>
            <a:r>
              <a:rPr sz="2400" spc="-29" dirty="0" smtClean="0">
                <a:solidFill>
                  <a:srgbClr val="1C4112"/>
                </a:solidFill>
                <a:latin typeface="Times New Roman"/>
                <a:cs typeface="Times New Roman"/>
              </a:rPr>
              <a:t> </a:t>
            </a:r>
            <a:r>
              <a:rPr sz="2400" spc="0" dirty="0" smtClean="0">
                <a:solidFill>
                  <a:srgbClr val="1C4112"/>
                </a:solidFill>
                <a:latin typeface="Times New Roman"/>
                <a:cs typeface="Times New Roman"/>
              </a:rPr>
              <a:t>eyes.</a:t>
            </a:r>
            <a:r>
              <a:rPr sz="2400" spc="-9" dirty="0" smtClean="0">
                <a:solidFill>
                  <a:srgbClr val="1C4112"/>
                </a:solidFill>
                <a:latin typeface="Times New Roman"/>
                <a:cs typeface="Times New Roman"/>
              </a:rPr>
              <a:t> </a:t>
            </a:r>
            <a:r>
              <a:rPr sz="2400" spc="0" dirty="0" smtClean="0">
                <a:solidFill>
                  <a:srgbClr val="1C4112"/>
                </a:solidFill>
                <a:latin typeface="Times New Roman"/>
                <a:cs typeface="Times New Roman"/>
              </a:rPr>
              <a:t>She ref</a:t>
            </a:r>
            <a:r>
              <a:rPr sz="2400" spc="-4" dirty="0" smtClean="0">
                <a:solidFill>
                  <a:srgbClr val="1C4112"/>
                </a:solidFill>
                <a:latin typeface="Times New Roman"/>
                <a:cs typeface="Times New Roman"/>
              </a:rPr>
              <a:t>u</a:t>
            </a:r>
            <a:r>
              <a:rPr sz="2400" spc="0" dirty="0" smtClean="0">
                <a:solidFill>
                  <a:srgbClr val="1C4112"/>
                </a:solidFill>
                <a:latin typeface="Times New Roman"/>
                <a:cs typeface="Times New Roman"/>
              </a:rPr>
              <a:t>ses </a:t>
            </a:r>
            <a:r>
              <a:rPr sz="2400" spc="4" dirty="0" smtClean="0">
                <a:solidFill>
                  <a:srgbClr val="1C4112"/>
                </a:solidFill>
                <a:latin typeface="Times New Roman"/>
                <a:cs typeface="Times New Roman"/>
              </a:rPr>
              <a:t>t</a:t>
            </a:r>
            <a:r>
              <a:rPr sz="2400" spc="0" dirty="0" smtClean="0">
                <a:solidFill>
                  <a:srgbClr val="1C4112"/>
                </a:solidFill>
                <a:latin typeface="Times New Roman"/>
                <a:cs typeface="Times New Roman"/>
              </a:rPr>
              <a:t>o</a:t>
            </a:r>
            <a:r>
              <a:rPr sz="2400" spc="-14" dirty="0" smtClean="0">
                <a:solidFill>
                  <a:srgbClr val="1C4112"/>
                </a:solidFill>
                <a:latin typeface="Times New Roman"/>
                <a:cs typeface="Times New Roman"/>
              </a:rPr>
              <a:t> </a:t>
            </a:r>
            <a:r>
              <a:rPr sz="2400" spc="0" dirty="0" smtClean="0">
                <a:solidFill>
                  <a:srgbClr val="1C4112"/>
                </a:solidFill>
                <a:latin typeface="Times New Roman"/>
                <a:cs typeface="Times New Roman"/>
              </a:rPr>
              <a:t>wear the</a:t>
            </a:r>
            <a:r>
              <a:rPr sz="2400" spc="-14" dirty="0" smtClean="0">
                <a:solidFill>
                  <a:srgbClr val="1C4112"/>
                </a:solidFill>
                <a:latin typeface="Times New Roman"/>
                <a:cs typeface="Times New Roman"/>
              </a:rPr>
              <a:t>m</a:t>
            </a:r>
            <a:r>
              <a:rPr sz="2400" spc="0" dirty="0" smtClean="0">
                <a:solidFill>
                  <a:srgbClr val="1C4112"/>
                </a:solidFill>
                <a:latin typeface="Times New Roman"/>
                <a:cs typeface="Times New Roman"/>
              </a:rPr>
              <a:t>.</a:t>
            </a:r>
            <a:endParaRPr sz="2400">
              <a:latin typeface="Times New Roman"/>
              <a:cs typeface="Times New Roman"/>
            </a:endParaRPr>
          </a:p>
          <a:p>
            <a:pPr marL="12700" marR="213664">
              <a:lnSpc>
                <a:spcPct val="100041"/>
              </a:lnSpc>
              <a:spcBef>
                <a:spcPts val="699"/>
              </a:spcBef>
            </a:pPr>
            <a:r>
              <a:rPr sz="2400" spc="0" dirty="0" smtClean="0">
                <a:solidFill>
                  <a:srgbClr val="1C4112"/>
                </a:solidFill>
                <a:latin typeface="Times New Roman"/>
                <a:cs typeface="Times New Roman"/>
              </a:rPr>
              <a:t>Barb</a:t>
            </a:r>
            <a:r>
              <a:rPr sz="2400" spc="4" dirty="0" smtClean="0">
                <a:solidFill>
                  <a:srgbClr val="1C4112"/>
                </a:solidFill>
                <a:latin typeface="Times New Roman"/>
                <a:cs typeface="Times New Roman"/>
              </a:rPr>
              <a:t>i</a:t>
            </a:r>
            <a:r>
              <a:rPr sz="2400" spc="0" dirty="0" smtClean="0">
                <a:solidFill>
                  <a:srgbClr val="1C4112"/>
                </a:solidFill>
                <a:latin typeface="Times New Roman"/>
                <a:cs typeface="Times New Roman"/>
              </a:rPr>
              <a:t>e</a:t>
            </a:r>
            <a:r>
              <a:rPr sz="2400" spc="-19" dirty="0" smtClean="0">
                <a:solidFill>
                  <a:srgbClr val="1C4112"/>
                </a:solidFill>
                <a:latin typeface="Times New Roman"/>
                <a:cs typeface="Times New Roman"/>
              </a:rPr>
              <a:t> </a:t>
            </a:r>
            <a:r>
              <a:rPr sz="2400" spc="0" dirty="0" smtClean="0">
                <a:solidFill>
                  <a:srgbClr val="1C4112"/>
                </a:solidFill>
                <a:latin typeface="Times New Roman"/>
                <a:cs typeface="Times New Roman"/>
              </a:rPr>
              <a:t>and Ken acc</a:t>
            </a:r>
            <a:r>
              <a:rPr sz="2400" spc="9" dirty="0" smtClean="0">
                <a:solidFill>
                  <a:srgbClr val="1C4112"/>
                </a:solidFill>
                <a:latin typeface="Times New Roman"/>
                <a:cs typeface="Times New Roman"/>
              </a:rPr>
              <a:t>i</a:t>
            </a:r>
            <a:r>
              <a:rPr sz="2400" spc="0" dirty="0" smtClean="0">
                <a:solidFill>
                  <a:srgbClr val="1C4112"/>
                </a:solidFill>
                <a:latin typeface="Times New Roman"/>
                <a:cs typeface="Times New Roman"/>
              </a:rPr>
              <a:t>dentally</a:t>
            </a:r>
            <a:r>
              <a:rPr sz="2400" spc="-39" dirty="0" smtClean="0">
                <a:solidFill>
                  <a:srgbClr val="1C4112"/>
                </a:solidFill>
                <a:latin typeface="Times New Roman"/>
                <a:cs typeface="Times New Roman"/>
              </a:rPr>
              <a:t> </a:t>
            </a:r>
            <a:r>
              <a:rPr sz="2400" spc="0" dirty="0" smtClean="0">
                <a:solidFill>
                  <a:srgbClr val="1C4112"/>
                </a:solidFill>
                <a:latin typeface="Times New Roman"/>
                <a:cs typeface="Times New Roman"/>
              </a:rPr>
              <a:t>br</a:t>
            </a:r>
            <a:r>
              <a:rPr sz="2400" spc="4" dirty="0" smtClean="0">
                <a:solidFill>
                  <a:srgbClr val="1C4112"/>
                </a:solidFill>
                <a:latin typeface="Times New Roman"/>
                <a:cs typeface="Times New Roman"/>
              </a:rPr>
              <a:t>e</a:t>
            </a:r>
            <a:r>
              <a:rPr sz="2400" spc="0" dirty="0" smtClean="0">
                <a:solidFill>
                  <a:srgbClr val="1C4112"/>
                </a:solidFill>
                <a:latin typeface="Times New Roman"/>
                <a:cs typeface="Times New Roman"/>
              </a:rPr>
              <a:t>ak</a:t>
            </a:r>
            <a:r>
              <a:rPr sz="2400" spc="-19" dirty="0" smtClean="0">
                <a:solidFill>
                  <a:srgbClr val="1C4112"/>
                </a:solidFill>
                <a:latin typeface="Times New Roman"/>
                <a:cs typeface="Times New Roman"/>
              </a:rPr>
              <a:t> </a:t>
            </a:r>
            <a:r>
              <a:rPr sz="2400" spc="0" dirty="0" smtClean="0">
                <a:solidFill>
                  <a:srgbClr val="1C4112"/>
                </a:solidFill>
                <a:latin typeface="Times New Roman"/>
                <a:cs typeface="Times New Roman"/>
              </a:rPr>
              <a:t>a beak</a:t>
            </a:r>
            <a:r>
              <a:rPr sz="2400" spc="4" dirty="0" smtClean="0">
                <a:solidFill>
                  <a:srgbClr val="1C4112"/>
                </a:solidFill>
                <a:latin typeface="Times New Roman"/>
                <a:cs typeface="Times New Roman"/>
              </a:rPr>
              <a:t>e</a:t>
            </a:r>
            <a:r>
              <a:rPr sz="2400" spc="0" dirty="0" smtClean="0">
                <a:solidFill>
                  <a:srgbClr val="1C4112"/>
                </a:solidFill>
                <a:latin typeface="Times New Roman"/>
                <a:cs typeface="Times New Roman"/>
              </a:rPr>
              <a:t>r</a:t>
            </a:r>
            <a:r>
              <a:rPr sz="2400" spc="-19" dirty="0" smtClean="0">
                <a:solidFill>
                  <a:srgbClr val="1C4112"/>
                </a:solidFill>
                <a:latin typeface="Times New Roman"/>
                <a:cs typeface="Times New Roman"/>
              </a:rPr>
              <a:t> </a:t>
            </a:r>
            <a:r>
              <a:rPr sz="2400" spc="0" dirty="0" smtClean="0">
                <a:solidFill>
                  <a:srgbClr val="1C4112"/>
                </a:solidFill>
                <a:latin typeface="Times New Roman"/>
                <a:cs typeface="Times New Roman"/>
              </a:rPr>
              <a:t>full</a:t>
            </a:r>
            <a:r>
              <a:rPr sz="2400" spc="-9" dirty="0" smtClean="0">
                <a:solidFill>
                  <a:srgbClr val="1C4112"/>
                </a:solidFill>
                <a:latin typeface="Times New Roman"/>
                <a:cs typeface="Times New Roman"/>
              </a:rPr>
              <a:t> </a:t>
            </a:r>
            <a:r>
              <a:rPr sz="2400" spc="0" dirty="0" smtClean="0">
                <a:solidFill>
                  <a:srgbClr val="1C4112"/>
                </a:solidFill>
                <a:latin typeface="Times New Roman"/>
                <a:cs typeface="Times New Roman"/>
              </a:rPr>
              <a:t>of </a:t>
            </a:r>
            <a:r>
              <a:rPr sz="2400" spc="4" dirty="0" smtClean="0">
                <a:solidFill>
                  <a:srgbClr val="1C4112"/>
                </a:solidFill>
                <a:latin typeface="Times New Roman"/>
                <a:cs typeface="Times New Roman"/>
              </a:rPr>
              <a:t>s</a:t>
            </a:r>
            <a:r>
              <a:rPr sz="2400" spc="0" dirty="0" smtClean="0">
                <a:solidFill>
                  <a:srgbClr val="1C4112"/>
                </a:solidFill>
                <a:latin typeface="Times New Roman"/>
                <a:cs typeface="Times New Roman"/>
              </a:rPr>
              <a:t>o</a:t>
            </a:r>
            <a:r>
              <a:rPr sz="2400" spc="-19" dirty="0" smtClean="0">
                <a:solidFill>
                  <a:srgbClr val="1C4112"/>
                </a:solidFill>
                <a:latin typeface="Times New Roman"/>
                <a:cs typeface="Times New Roman"/>
              </a:rPr>
              <a:t>m</a:t>
            </a:r>
            <a:r>
              <a:rPr sz="2400" spc="0" dirty="0" smtClean="0">
                <a:solidFill>
                  <a:srgbClr val="1C4112"/>
                </a:solidFill>
                <a:latin typeface="Times New Roman"/>
                <a:cs typeface="Times New Roman"/>
              </a:rPr>
              <a:t>e che</a:t>
            </a:r>
            <a:r>
              <a:rPr sz="2400" spc="-14" dirty="0" smtClean="0">
                <a:solidFill>
                  <a:srgbClr val="1C4112"/>
                </a:solidFill>
                <a:latin typeface="Times New Roman"/>
                <a:cs typeface="Times New Roman"/>
              </a:rPr>
              <a:t>m</a:t>
            </a:r>
            <a:r>
              <a:rPr sz="2400" spc="0" dirty="0" smtClean="0">
                <a:solidFill>
                  <a:srgbClr val="1C4112"/>
                </a:solidFill>
                <a:latin typeface="Times New Roman"/>
                <a:cs typeface="Times New Roman"/>
              </a:rPr>
              <a:t>ic</a:t>
            </a:r>
            <a:r>
              <a:rPr sz="2400" spc="4" dirty="0" smtClean="0">
                <a:solidFill>
                  <a:srgbClr val="1C4112"/>
                </a:solidFill>
                <a:latin typeface="Times New Roman"/>
                <a:cs typeface="Times New Roman"/>
              </a:rPr>
              <a:t>a</a:t>
            </a:r>
            <a:r>
              <a:rPr sz="2400" spc="0" dirty="0" smtClean="0">
                <a:solidFill>
                  <a:srgbClr val="1C4112"/>
                </a:solidFill>
                <a:latin typeface="Times New Roman"/>
                <a:cs typeface="Times New Roman"/>
              </a:rPr>
              <a:t>l.</a:t>
            </a:r>
            <a:r>
              <a:rPr sz="2400" spc="-19" dirty="0" smtClean="0">
                <a:solidFill>
                  <a:srgbClr val="1C4112"/>
                </a:solidFill>
                <a:latin typeface="Times New Roman"/>
                <a:cs typeface="Times New Roman"/>
              </a:rPr>
              <a:t> </a:t>
            </a:r>
            <a:r>
              <a:rPr sz="2400" spc="0" dirty="0" smtClean="0">
                <a:solidFill>
                  <a:srgbClr val="1C4112"/>
                </a:solidFill>
                <a:latin typeface="Times New Roman"/>
                <a:cs typeface="Times New Roman"/>
              </a:rPr>
              <a:t>In</a:t>
            </a:r>
            <a:r>
              <a:rPr sz="2400" spc="4" dirty="0" smtClean="0">
                <a:solidFill>
                  <a:srgbClr val="1C4112"/>
                </a:solidFill>
                <a:latin typeface="Times New Roman"/>
                <a:cs typeface="Times New Roman"/>
              </a:rPr>
              <a:t>s</a:t>
            </a:r>
            <a:r>
              <a:rPr sz="2400" spc="0" dirty="0" smtClean="0">
                <a:solidFill>
                  <a:srgbClr val="1C4112"/>
                </a:solidFill>
                <a:latin typeface="Times New Roman"/>
                <a:cs typeface="Times New Roman"/>
              </a:rPr>
              <a:t>te</a:t>
            </a:r>
            <a:r>
              <a:rPr sz="2400" spc="4" dirty="0" smtClean="0">
                <a:solidFill>
                  <a:srgbClr val="1C4112"/>
                </a:solidFill>
                <a:latin typeface="Times New Roman"/>
                <a:cs typeface="Times New Roman"/>
              </a:rPr>
              <a:t>a</a:t>
            </a:r>
            <a:r>
              <a:rPr sz="2400" spc="0" dirty="0" smtClean="0">
                <a:solidFill>
                  <a:srgbClr val="1C4112"/>
                </a:solidFill>
                <a:latin typeface="Times New Roman"/>
                <a:cs typeface="Times New Roman"/>
              </a:rPr>
              <a:t>d</a:t>
            </a:r>
            <a:r>
              <a:rPr sz="2400" spc="-25" dirty="0" smtClean="0">
                <a:solidFill>
                  <a:srgbClr val="1C4112"/>
                </a:solidFill>
                <a:latin typeface="Times New Roman"/>
                <a:cs typeface="Times New Roman"/>
              </a:rPr>
              <a:t> </a:t>
            </a:r>
            <a:r>
              <a:rPr sz="2400" spc="0" dirty="0" smtClean="0">
                <a:solidFill>
                  <a:srgbClr val="1C4112"/>
                </a:solidFill>
                <a:latin typeface="Times New Roman"/>
                <a:cs typeface="Times New Roman"/>
              </a:rPr>
              <a:t>of </a:t>
            </a:r>
            <a:r>
              <a:rPr sz="2400" spc="4" dirty="0" smtClean="0">
                <a:solidFill>
                  <a:srgbClr val="1C4112"/>
                </a:solidFill>
                <a:latin typeface="Times New Roman"/>
                <a:cs typeface="Times New Roman"/>
              </a:rPr>
              <a:t>r</a:t>
            </a:r>
            <a:r>
              <a:rPr sz="2400" spc="0" dirty="0" smtClean="0">
                <a:solidFill>
                  <a:srgbClr val="1C4112"/>
                </a:solidFill>
                <a:latin typeface="Times New Roman"/>
                <a:cs typeface="Times New Roman"/>
              </a:rPr>
              <a:t>isk</a:t>
            </a:r>
            <a:r>
              <a:rPr sz="2400" spc="9" dirty="0" smtClean="0">
                <a:solidFill>
                  <a:srgbClr val="1C4112"/>
                </a:solidFill>
                <a:latin typeface="Times New Roman"/>
                <a:cs typeface="Times New Roman"/>
              </a:rPr>
              <a:t>i</a:t>
            </a:r>
            <a:r>
              <a:rPr sz="2400" spc="0" dirty="0" smtClean="0">
                <a:solidFill>
                  <a:srgbClr val="1C4112"/>
                </a:solidFill>
                <a:latin typeface="Times New Roman"/>
                <a:cs typeface="Times New Roman"/>
              </a:rPr>
              <a:t>ng</a:t>
            </a:r>
            <a:r>
              <a:rPr sz="2400" spc="-25" dirty="0" smtClean="0">
                <a:solidFill>
                  <a:srgbClr val="1C4112"/>
                </a:solidFill>
                <a:latin typeface="Times New Roman"/>
                <a:cs typeface="Times New Roman"/>
              </a:rPr>
              <a:t> </a:t>
            </a:r>
            <a:r>
              <a:rPr sz="2400" spc="0" dirty="0" smtClean="0">
                <a:solidFill>
                  <a:srgbClr val="1C4112"/>
                </a:solidFill>
                <a:latin typeface="Times New Roman"/>
                <a:cs typeface="Times New Roman"/>
              </a:rPr>
              <a:t>get</a:t>
            </a:r>
            <a:r>
              <a:rPr sz="2400" spc="9" dirty="0" smtClean="0">
                <a:solidFill>
                  <a:srgbClr val="1C4112"/>
                </a:solidFill>
                <a:latin typeface="Times New Roman"/>
                <a:cs typeface="Times New Roman"/>
              </a:rPr>
              <a:t>t</a:t>
            </a:r>
            <a:r>
              <a:rPr sz="2400" spc="0" dirty="0" smtClean="0">
                <a:solidFill>
                  <a:srgbClr val="1C4112"/>
                </a:solidFill>
                <a:latin typeface="Times New Roman"/>
                <a:cs typeface="Times New Roman"/>
              </a:rPr>
              <a:t>ing</a:t>
            </a:r>
            <a:r>
              <a:rPr sz="2400" spc="-29" dirty="0" smtClean="0">
                <a:solidFill>
                  <a:srgbClr val="1C4112"/>
                </a:solidFill>
                <a:latin typeface="Times New Roman"/>
                <a:cs typeface="Times New Roman"/>
              </a:rPr>
              <a:t> </a:t>
            </a:r>
            <a:r>
              <a:rPr sz="2400" spc="0" dirty="0" smtClean="0">
                <a:solidFill>
                  <a:srgbClr val="1C4112"/>
                </a:solidFill>
                <a:latin typeface="Times New Roman"/>
                <a:cs typeface="Times New Roman"/>
              </a:rPr>
              <a:t>in</a:t>
            </a:r>
            <a:r>
              <a:rPr sz="2400" spc="-4" dirty="0" smtClean="0">
                <a:solidFill>
                  <a:srgbClr val="1C4112"/>
                </a:solidFill>
                <a:latin typeface="Times New Roman"/>
                <a:cs typeface="Times New Roman"/>
              </a:rPr>
              <a:t> </a:t>
            </a:r>
            <a:r>
              <a:rPr sz="2400" spc="0" dirty="0" smtClean="0">
                <a:solidFill>
                  <a:srgbClr val="1C4112"/>
                </a:solidFill>
                <a:latin typeface="Times New Roman"/>
                <a:cs typeface="Times New Roman"/>
              </a:rPr>
              <a:t>t</a:t>
            </a:r>
            <a:r>
              <a:rPr sz="2400" spc="4" dirty="0" smtClean="0">
                <a:solidFill>
                  <a:srgbClr val="1C4112"/>
                </a:solidFill>
                <a:latin typeface="Times New Roman"/>
                <a:cs typeface="Times New Roman"/>
              </a:rPr>
              <a:t>r</a:t>
            </a:r>
            <a:r>
              <a:rPr sz="2400" spc="0" dirty="0" smtClean="0">
                <a:solidFill>
                  <a:srgbClr val="1C4112"/>
                </a:solidFill>
                <a:latin typeface="Times New Roman"/>
                <a:cs typeface="Times New Roman"/>
              </a:rPr>
              <a:t>ouble</a:t>
            </a:r>
            <a:r>
              <a:rPr sz="2400" spc="-14" dirty="0" smtClean="0">
                <a:solidFill>
                  <a:srgbClr val="1C4112"/>
                </a:solidFill>
                <a:latin typeface="Times New Roman"/>
                <a:cs typeface="Times New Roman"/>
              </a:rPr>
              <a:t> </a:t>
            </a:r>
            <a:r>
              <a:rPr sz="2400" spc="0" dirty="0" smtClean="0">
                <a:solidFill>
                  <a:srgbClr val="1C4112"/>
                </a:solidFill>
                <a:latin typeface="Times New Roman"/>
                <a:cs typeface="Times New Roman"/>
              </a:rPr>
              <a:t>they quick</a:t>
            </a:r>
            <a:r>
              <a:rPr sz="2400" spc="9" dirty="0" smtClean="0">
                <a:solidFill>
                  <a:srgbClr val="1C4112"/>
                </a:solidFill>
                <a:latin typeface="Times New Roman"/>
                <a:cs typeface="Times New Roman"/>
              </a:rPr>
              <a:t>l</a:t>
            </a:r>
            <a:r>
              <a:rPr sz="2400" spc="0" dirty="0" smtClean="0">
                <a:solidFill>
                  <a:srgbClr val="1C4112"/>
                </a:solidFill>
                <a:latin typeface="Times New Roman"/>
                <a:cs typeface="Times New Roman"/>
              </a:rPr>
              <a:t>y</a:t>
            </a:r>
            <a:r>
              <a:rPr sz="2400" spc="-25" dirty="0" smtClean="0">
                <a:solidFill>
                  <a:srgbClr val="1C4112"/>
                </a:solidFill>
                <a:latin typeface="Times New Roman"/>
                <a:cs typeface="Times New Roman"/>
              </a:rPr>
              <a:t> </a:t>
            </a:r>
            <a:r>
              <a:rPr sz="2400" spc="0" dirty="0" smtClean="0">
                <a:solidFill>
                  <a:srgbClr val="1C4112"/>
                </a:solidFill>
                <a:latin typeface="Times New Roman"/>
                <a:cs typeface="Times New Roman"/>
              </a:rPr>
              <a:t>cl</a:t>
            </a:r>
            <a:r>
              <a:rPr sz="2400" spc="4" dirty="0" smtClean="0">
                <a:solidFill>
                  <a:srgbClr val="1C4112"/>
                </a:solidFill>
                <a:latin typeface="Times New Roman"/>
                <a:cs typeface="Times New Roman"/>
              </a:rPr>
              <a:t>e</a:t>
            </a:r>
            <a:r>
              <a:rPr sz="2400" spc="0" dirty="0" smtClean="0">
                <a:solidFill>
                  <a:srgbClr val="1C4112"/>
                </a:solidFill>
                <a:latin typeface="Times New Roman"/>
                <a:cs typeface="Times New Roman"/>
              </a:rPr>
              <a:t>an</a:t>
            </a:r>
            <a:r>
              <a:rPr sz="2400" spc="-19" dirty="0" smtClean="0">
                <a:solidFill>
                  <a:srgbClr val="1C4112"/>
                </a:solidFill>
                <a:latin typeface="Times New Roman"/>
                <a:cs typeface="Times New Roman"/>
              </a:rPr>
              <a:t> </a:t>
            </a:r>
            <a:r>
              <a:rPr sz="2400" spc="0" dirty="0" smtClean="0">
                <a:solidFill>
                  <a:srgbClr val="1C4112"/>
                </a:solidFill>
                <a:latin typeface="Times New Roman"/>
                <a:cs typeface="Times New Roman"/>
              </a:rPr>
              <a:t>up the</a:t>
            </a:r>
            <a:r>
              <a:rPr sz="2400" spc="-4" dirty="0" smtClean="0">
                <a:solidFill>
                  <a:srgbClr val="1C4112"/>
                </a:solidFill>
                <a:latin typeface="Times New Roman"/>
                <a:cs typeface="Times New Roman"/>
              </a:rPr>
              <a:t> </a:t>
            </a:r>
            <a:r>
              <a:rPr sz="2400" spc="-19" dirty="0" smtClean="0">
                <a:solidFill>
                  <a:srgbClr val="1C4112"/>
                </a:solidFill>
                <a:latin typeface="Times New Roman"/>
                <a:cs typeface="Times New Roman"/>
              </a:rPr>
              <a:t>m</a:t>
            </a:r>
            <a:r>
              <a:rPr sz="2400" spc="0" dirty="0" smtClean="0">
                <a:solidFill>
                  <a:srgbClr val="1C4112"/>
                </a:solidFill>
                <a:latin typeface="Times New Roman"/>
                <a:cs typeface="Times New Roman"/>
              </a:rPr>
              <a:t>ess</a:t>
            </a:r>
            <a:r>
              <a:rPr sz="2400" spc="14" dirty="0" smtClean="0">
                <a:solidFill>
                  <a:srgbClr val="1C4112"/>
                </a:solidFill>
                <a:latin typeface="Times New Roman"/>
                <a:cs typeface="Times New Roman"/>
              </a:rPr>
              <a:t> </a:t>
            </a:r>
            <a:r>
              <a:rPr sz="2400" spc="0" dirty="0" smtClean="0">
                <a:solidFill>
                  <a:srgbClr val="1C4112"/>
                </a:solidFill>
                <a:latin typeface="Times New Roman"/>
                <a:cs typeface="Times New Roman"/>
              </a:rPr>
              <a:t>with</a:t>
            </a:r>
            <a:r>
              <a:rPr sz="2400" spc="-4" dirty="0" smtClean="0">
                <a:solidFill>
                  <a:srgbClr val="1C4112"/>
                </a:solidFill>
                <a:latin typeface="Times New Roman"/>
                <a:cs typeface="Times New Roman"/>
              </a:rPr>
              <a:t> </a:t>
            </a:r>
            <a:r>
              <a:rPr sz="2400" spc="0" dirty="0" smtClean="0">
                <a:solidFill>
                  <a:srgbClr val="1C4112"/>
                </a:solidFill>
                <a:latin typeface="Times New Roman"/>
                <a:cs typeface="Times New Roman"/>
              </a:rPr>
              <a:t>paper towel</a:t>
            </a:r>
            <a:r>
              <a:rPr sz="2400" spc="-14" dirty="0" smtClean="0">
                <a:solidFill>
                  <a:srgbClr val="1C4112"/>
                </a:solidFill>
                <a:latin typeface="Times New Roman"/>
                <a:cs typeface="Times New Roman"/>
              </a:rPr>
              <a:t> </a:t>
            </a:r>
            <a:r>
              <a:rPr sz="2400" spc="0" dirty="0" smtClean="0">
                <a:solidFill>
                  <a:srgbClr val="1C4112"/>
                </a:solidFill>
                <a:latin typeface="Times New Roman"/>
                <a:cs typeface="Times New Roman"/>
              </a:rPr>
              <a:t>and th</a:t>
            </a:r>
            <a:r>
              <a:rPr sz="2400" spc="9" dirty="0" smtClean="0">
                <a:solidFill>
                  <a:srgbClr val="1C4112"/>
                </a:solidFill>
                <a:latin typeface="Times New Roman"/>
                <a:cs typeface="Times New Roman"/>
              </a:rPr>
              <a:t>r</a:t>
            </a:r>
            <a:r>
              <a:rPr sz="2400" spc="0" dirty="0" smtClean="0">
                <a:solidFill>
                  <a:srgbClr val="1C4112"/>
                </a:solidFill>
                <a:latin typeface="Times New Roman"/>
                <a:cs typeface="Times New Roman"/>
              </a:rPr>
              <a:t>ow</a:t>
            </a:r>
            <a:r>
              <a:rPr sz="2400" spc="-14" dirty="0" smtClean="0">
                <a:solidFill>
                  <a:srgbClr val="1C4112"/>
                </a:solidFill>
                <a:latin typeface="Times New Roman"/>
                <a:cs typeface="Times New Roman"/>
              </a:rPr>
              <a:t> </a:t>
            </a:r>
            <a:r>
              <a:rPr sz="2400" spc="0" dirty="0" smtClean="0">
                <a:solidFill>
                  <a:srgbClr val="1C4112"/>
                </a:solidFill>
                <a:latin typeface="Times New Roman"/>
                <a:cs typeface="Times New Roman"/>
              </a:rPr>
              <a:t>it in</a:t>
            </a:r>
            <a:r>
              <a:rPr sz="2400" spc="-9" dirty="0" smtClean="0">
                <a:solidFill>
                  <a:srgbClr val="1C4112"/>
                </a:solidFill>
                <a:latin typeface="Times New Roman"/>
                <a:cs typeface="Times New Roman"/>
              </a:rPr>
              <a:t> </a:t>
            </a:r>
            <a:r>
              <a:rPr sz="2400" spc="0" dirty="0" smtClean="0">
                <a:solidFill>
                  <a:srgbClr val="1C4112"/>
                </a:solidFill>
                <a:latin typeface="Times New Roman"/>
                <a:cs typeface="Times New Roman"/>
              </a:rPr>
              <a:t>the</a:t>
            </a:r>
            <a:r>
              <a:rPr sz="2400" spc="-4" dirty="0" smtClean="0">
                <a:solidFill>
                  <a:srgbClr val="1C4112"/>
                </a:solidFill>
                <a:latin typeface="Times New Roman"/>
                <a:cs typeface="Times New Roman"/>
              </a:rPr>
              <a:t> </a:t>
            </a:r>
            <a:r>
              <a:rPr sz="2400" spc="0" dirty="0" smtClean="0">
                <a:solidFill>
                  <a:srgbClr val="1C4112"/>
                </a:solidFill>
                <a:latin typeface="Times New Roman"/>
                <a:cs typeface="Times New Roman"/>
              </a:rPr>
              <a:t>garbage.</a:t>
            </a:r>
            <a:endParaRPr sz="2400">
              <a:latin typeface="Times New Roman"/>
              <a:cs typeface="Times New Roman"/>
            </a:endParaRPr>
          </a:p>
        </p:txBody>
      </p:sp>
      <p:sp>
        <p:nvSpPr>
          <p:cNvPr id="14" name="object 14"/>
          <p:cNvSpPr txBox="1"/>
          <p:nvPr/>
        </p:nvSpPr>
        <p:spPr>
          <a:xfrm>
            <a:off x="1145844" y="1834496"/>
            <a:ext cx="190652" cy="330504"/>
          </a:xfrm>
          <a:prstGeom prst="rect">
            <a:avLst/>
          </a:prstGeom>
        </p:spPr>
        <p:txBody>
          <a:bodyPr wrap="square" lIns="0" tIns="0" rIns="0" bIns="0" rtlCol="0">
            <a:noAutofit/>
          </a:bodyPr>
          <a:lstStyle/>
          <a:p>
            <a:pPr marL="12700">
              <a:lnSpc>
                <a:spcPts val="2550"/>
              </a:lnSpc>
              <a:spcBef>
                <a:spcPts val="127"/>
              </a:spcBef>
            </a:pPr>
            <a:r>
              <a:rPr sz="2400" spc="0" dirty="0" smtClean="0">
                <a:solidFill>
                  <a:srgbClr val="1C4112"/>
                </a:solidFill>
                <a:latin typeface="Times New Roman"/>
                <a:cs typeface="Times New Roman"/>
              </a:rPr>
              <a:t>•</a:t>
            </a:r>
            <a:endParaRPr sz="2400">
              <a:latin typeface="Times New Roman"/>
              <a:cs typeface="Times New Roman"/>
            </a:endParaRPr>
          </a:p>
        </p:txBody>
      </p:sp>
      <p:sp>
        <p:nvSpPr>
          <p:cNvPr id="15" name="object 15"/>
          <p:cNvSpPr txBox="1"/>
          <p:nvPr/>
        </p:nvSpPr>
        <p:spPr>
          <a:xfrm>
            <a:off x="1145844" y="2639794"/>
            <a:ext cx="190500" cy="330200"/>
          </a:xfrm>
          <a:prstGeom prst="rect">
            <a:avLst/>
          </a:prstGeom>
        </p:spPr>
        <p:txBody>
          <a:bodyPr wrap="square" lIns="0" tIns="0" rIns="0" bIns="0" rtlCol="0">
            <a:noAutofit/>
          </a:bodyPr>
          <a:lstStyle/>
          <a:p>
            <a:pPr marL="12700">
              <a:lnSpc>
                <a:spcPts val="2550"/>
              </a:lnSpc>
              <a:spcBef>
                <a:spcPts val="127"/>
              </a:spcBef>
            </a:pPr>
            <a:r>
              <a:rPr sz="2400" spc="0" dirty="0" smtClean="0">
                <a:solidFill>
                  <a:srgbClr val="1C4112"/>
                </a:solidFill>
                <a:latin typeface="Times New Roman"/>
                <a:cs typeface="Times New Roman"/>
              </a:rPr>
              <a:t>•</a:t>
            </a:r>
            <a:endParaRPr sz="2400">
              <a:latin typeface="Times New Roman"/>
              <a:cs typeface="Times New Roman"/>
            </a:endParaRPr>
          </a:p>
        </p:txBody>
      </p:sp>
      <p:sp>
        <p:nvSpPr>
          <p:cNvPr id="16" name="object 16"/>
          <p:cNvSpPr txBox="1"/>
          <p:nvPr/>
        </p:nvSpPr>
        <p:spPr>
          <a:xfrm>
            <a:off x="1145844" y="3444720"/>
            <a:ext cx="190500" cy="330200"/>
          </a:xfrm>
          <a:prstGeom prst="rect">
            <a:avLst/>
          </a:prstGeom>
        </p:spPr>
        <p:txBody>
          <a:bodyPr wrap="square" lIns="0" tIns="0" rIns="0" bIns="0" rtlCol="0">
            <a:noAutofit/>
          </a:bodyPr>
          <a:lstStyle/>
          <a:p>
            <a:pPr marL="12700">
              <a:lnSpc>
                <a:spcPts val="2550"/>
              </a:lnSpc>
              <a:spcBef>
                <a:spcPts val="127"/>
              </a:spcBef>
            </a:pPr>
            <a:r>
              <a:rPr sz="2400" spc="0" dirty="0" smtClean="0">
                <a:solidFill>
                  <a:srgbClr val="1C4112"/>
                </a:solidFill>
                <a:latin typeface="Times New Roman"/>
                <a:cs typeface="Times New Roman"/>
              </a:rPr>
              <a:t>•</a:t>
            </a:r>
            <a:endParaRPr sz="2400">
              <a:latin typeface="Times New Roman"/>
              <a:cs typeface="Times New Roman"/>
            </a:endParaRPr>
          </a:p>
        </p:txBody>
      </p:sp>
      <p:sp>
        <p:nvSpPr>
          <p:cNvPr id="17" name="object 17"/>
          <p:cNvSpPr txBox="1"/>
          <p:nvPr/>
        </p:nvSpPr>
        <p:spPr>
          <a:xfrm>
            <a:off x="1145844" y="4249392"/>
            <a:ext cx="190500" cy="330200"/>
          </a:xfrm>
          <a:prstGeom prst="rect">
            <a:avLst/>
          </a:prstGeom>
        </p:spPr>
        <p:txBody>
          <a:bodyPr wrap="square" lIns="0" tIns="0" rIns="0" bIns="0" rtlCol="0">
            <a:noAutofit/>
          </a:bodyPr>
          <a:lstStyle/>
          <a:p>
            <a:pPr marL="12700">
              <a:lnSpc>
                <a:spcPts val="2550"/>
              </a:lnSpc>
              <a:spcBef>
                <a:spcPts val="127"/>
              </a:spcBef>
            </a:pPr>
            <a:r>
              <a:rPr sz="2400" spc="0" dirty="0" smtClean="0">
                <a:solidFill>
                  <a:srgbClr val="1C4112"/>
                </a:solidFill>
                <a:latin typeface="Times New Roman"/>
                <a:cs typeface="Times New Roman"/>
              </a:rPr>
              <a:t>•</a:t>
            </a:r>
            <a:endParaRPr sz="2400">
              <a:latin typeface="Times New Roman"/>
              <a:cs typeface="Times New Roman"/>
            </a:endParaRPr>
          </a:p>
        </p:txBody>
      </p:sp>
      <p:sp>
        <p:nvSpPr>
          <p:cNvPr id="18" name="object 18"/>
          <p:cNvSpPr txBox="1"/>
          <p:nvPr/>
        </p:nvSpPr>
        <p:spPr>
          <a:xfrm>
            <a:off x="1145844" y="5054445"/>
            <a:ext cx="190500" cy="330199"/>
          </a:xfrm>
          <a:prstGeom prst="rect">
            <a:avLst/>
          </a:prstGeom>
        </p:spPr>
        <p:txBody>
          <a:bodyPr wrap="square" lIns="0" tIns="0" rIns="0" bIns="0" rtlCol="0">
            <a:noAutofit/>
          </a:bodyPr>
          <a:lstStyle/>
          <a:p>
            <a:pPr marL="12700">
              <a:lnSpc>
                <a:spcPts val="2550"/>
              </a:lnSpc>
              <a:spcBef>
                <a:spcPts val="127"/>
              </a:spcBef>
            </a:pPr>
            <a:r>
              <a:rPr sz="2400" spc="0" dirty="0" smtClean="0">
                <a:solidFill>
                  <a:srgbClr val="1C4112"/>
                </a:solidFill>
                <a:latin typeface="Times New Roman"/>
                <a:cs typeface="Times New Roman"/>
              </a:rPr>
              <a:t>•</a:t>
            </a:r>
            <a:endParaRPr sz="2400">
              <a:latin typeface="Times New Roman"/>
              <a:cs typeface="Times New Roman"/>
            </a:endParaRPr>
          </a:p>
        </p:txBody>
      </p:sp>
      <p:sp>
        <p:nvSpPr>
          <p:cNvPr id="19" name="object 19"/>
          <p:cNvSpPr txBox="1"/>
          <p:nvPr/>
        </p:nvSpPr>
        <p:spPr>
          <a:xfrm>
            <a:off x="534162" y="560069"/>
            <a:ext cx="279082" cy="279145"/>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813244" y="560069"/>
            <a:ext cx="203834" cy="279145"/>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1017079" y="560069"/>
            <a:ext cx="279082" cy="279145"/>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534162" y="839216"/>
            <a:ext cx="762000" cy="203708"/>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534162" y="1042924"/>
            <a:ext cx="279082" cy="279146"/>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813244" y="1042924"/>
            <a:ext cx="203834" cy="279146"/>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1017079" y="1042924"/>
            <a:ext cx="279082" cy="279146"/>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284375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en-US"/>
              <a:t>OBJECTIVES</a:t>
            </a:r>
            <a:endParaRPr lang="tr-TR"/>
          </a:p>
        </p:txBody>
      </p:sp>
      <p:sp>
        <p:nvSpPr>
          <p:cNvPr id="36867" name="Rectangle 3"/>
          <p:cNvSpPr>
            <a:spLocks noGrp="1" noChangeArrowheads="1"/>
          </p:cNvSpPr>
          <p:nvPr>
            <p:ph idx="1"/>
          </p:nvPr>
        </p:nvSpPr>
        <p:spPr/>
        <p:txBody>
          <a:bodyPr/>
          <a:lstStyle/>
          <a:p>
            <a:r>
              <a:rPr lang="tr-TR"/>
              <a:t>This method helps students to gain the ability of scientific problem solving and using it in the every area of life.</a:t>
            </a:r>
          </a:p>
          <a:p>
            <a:r>
              <a:rPr lang="tr-TR"/>
              <a:t>Whit this method,teachers aim is to raise a youth which can solve problems in scientific way not just creating problems.</a:t>
            </a:r>
          </a:p>
          <a:p>
            <a:endParaRPr lang="tr-TR"/>
          </a:p>
        </p:txBody>
      </p:sp>
    </p:spTree>
    <p:extLst>
      <p:ext uri="{BB962C8B-B14F-4D97-AF65-F5344CB8AC3E}">
        <p14:creationId xmlns:p14="http://schemas.microsoft.com/office/powerpoint/2010/main" val="2232264011"/>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1371600" y="1752598"/>
            <a:ext cx="6477000" cy="5018532"/>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1781936" y="687260"/>
            <a:ext cx="5614416" cy="708060"/>
          </a:xfrm>
          <a:prstGeom prst="rect">
            <a:avLst/>
          </a:prstGeom>
        </p:spPr>
        <p:txBody>
          <a:bodyPr wrap="square" lIns="0" tIns="0" rIns="0" bIns="0" rtlCol="0">
            <a:noAutofit/>
          </a:bodyPr>
          <a:lstStyle/>
          <a:p>
            <a:pPr marL="447186" marR="471113" algn="ctr">
              <a:lnSpc>
                <a:spcPts val="2680"/>
              </a:lnSpc>
              <a:spcBef>
                <a:spcPts val="134"/>
              </a:spcBef>
            </a:pPr>
            <a:r>
              <a:rPr sz="2400" b="1" spc="0" dirty="0" smtClean="0">
                <a:latin typeface="Times New Roman"/>
                <a:cs typeface="Times New Roman"/>
              </a:rPr>
              <a:t>What</a:t>
            </a:r>
            <a:r>
              <a:rPr sz="2400" spc="9" dirty="0" smtClean="0">
                <a:latin typeface="MS PGothic"/>
                <a:cs typeface="MS PGothic"/>
              </a:rPr>
              <a:t>’</a:t>
            </a:r>
            <a:r>
              <a:rPr sz="2400" b="1" spc="0" dirty="0" smtClean="0">
                <a:latin typeface="Times New Roman"/>
                <a:cs typeface="Times New Roman"/>
              </a:rPr>
              <a:t>s </a:t>
            </a:r>
            <a:r>
              <a:rPr sz="2400" b="1" spc="-14" dirty="0" smtClean="0">
                <a:latin typeface="Times New Roman"/>
                <a:cs typeface="Times New Roman"/>
              </a:rPr>
              <a:t>w</a:t>
            </a:r>
            <a:r>
              <a:rPr sz="2400" b="1" spc="0" dirty="0" smtClean="0">
                <a:latin typeface="Times New Roman"/>
                <a:cs typeface="Times New Roman"/>
              </a:rPr>
              <a:t>rong?</a:t>
            </a:r>
            <a:r>
              <a:rPr sz="2400" b="1" spc="19" dirty="0" smtClean="0">
                <a:latin typeface="Times New Roman"/>
                <a:cs typeface="Times New Roman"/>
              </a:rPr>
              <a:t> </a:t>
            </a:r>
            <a:r>
              <a:rPr sz="2400" b="1" spc="0" dirty="0" smtClean="0">
                <a:latin typeface="Times New Roman"/>
                <a:cs typeface="Times New Roman"/>
              </a:rPr>
              <a:t>Ident</a:t>
            </a:r>
            <a:r>
              <a:rPr sz="2400" b="1" spc="4" dirty="0" smtClean="0">
                <a:latin typeface="Times New Roman"/>
                <a:cs typeface="Times New Roman"/>
              </a:rPr>
              <a:t>i</a:t>
            </a:r>
            <a:r>
              <a:rPr sz="2400" b="1" spc="0" dirty="0" smtClean="0">
                <a:latin typeface="Times New Roman"/>
                <a:cs typeface="Times New Roman"/>
              </a:rPr>
              <a:t>fy 6 </a:t>
            </a:r>
            <a:r>
              <a:rPr sz="2400" b="1" spc="-9" dirty="0" smtClean="0">
                <a:latin typeface="Times New Roman"/>
                <a:cs typeface="Times New Roman"/>
              </a:rPr>
              <a:t>d</a:t>
            </a:r>
            <a:r>
              <a:rPr sz="2400" b="1" spc="0" dirty="0" smtClean="0">
                <a:latin typeface="Times New Roman"/>
                <a:cs typeface="Times New Roman"/>
              </a:rPr>
              <a:t>i</a:t>
            </a:r>
            <a:r>
              <a:rPr sz="2400" b="1" spc="4" dirty="0" smtClean="0">
                <a:latin typeface="Times New Roman"/>
                <a:cs typeface="Times New Roman"/>
              </a:rPr>
              <a:t>f</a:t>
            </a:r>
            <a:r>
              <a:rPr sz="2400" b="1" spc="0" dirty="0" smtClean="0">
                <a:latin typeface="Times New Roman"/>
                <a:cs typeface="Times New Roman"/>
              </a:rPr>
              <a:t>fe</a:t>
            </a:r>
            <a:r>
              <a:rPr sz="2400" b="1" spc="4" dirty="0" smtClean="0">
                <a:latin typeface="Times New Roman"/>
                <a:cs typeface="Times New Roman"/>
              </a:rPr>
              <a:t>r</a:t>
            </a:r>
            <a:r>
              <a:rPr sz="2400" b="1" spc="0" dirty="0" smtClean="0">
                <a:latin typeface="Times New Roman"/>
                <a:cs typeface="Times New Roman"/>
              </a:rPr>
              <a:t>ent</a:t>
            </a:r>
            <a:endParaRPr sz="2400">
              <a:latin typeface="Times New Roman"/>
              <a:cs typeface="Times New Roman"/>
            </a:endParaRPr>
          </a:p>
          <a:p>
            <a:pPr algn="ctr">
              <a:lnSpc>
                <a:spcPct val="95825"/>
              </a:lnSpc>
            </a:pPr>
            <a:r>
              <a:rPr sz="2400" b="1" spc="0" dirty="0" smtClean="0">
                <a:latin typeface="Times New Roman"/>
                <a:cs typeface="Times New Roman"/>
              </a:rPr>
              <a:t>sa</a:t>
            </a:r>
            <a:r>
              <a:rPr sz="2400" b="1" spc="4" dirty="0" smtClean="0">
                <a:latin typeface="Times New Roman"/>
                <a:cs typeface="Times New Roman"/>
              </a:rPr>
              <a:t>f</a:t>
            </a:r>
            <a:r>
              <a:rPr sz="2400" b="1" spc="0" dirty="0" smtClean="0">
                <a:latin typeface="Times New Roman"/>
                <a:cs typeface="Times New Roman"/>
              </a:rPr>
              <a:t>ety</a:t>
            </a:r>
            <a:r>
              <a:rPr sz="2400" b="1" spc="-4" dirty="0" smtClean="0">
                <a:latin typeface="Times New Roman"/>
                <a:cs typeface="Times New Roman"/>
              </a:rPr>
              <a:t> </a:t>
            </a:r>
            <a:r>
              <a:rPr sz="2400" b="1" spc="0" dirty="0" smtClean="0">
                <a:latin typeface="Times New Roman"/>
                <a:cs typeface="Times New Roman"/>
              </a:rPr>
              <a:t>concerns sho</a:t>
            </a:r>
            <a:r>
              <a:rPr sz="2400" b="1" spc="-19" dirty="0" smtClean="0">
                <a:latin typeface="Times New Roman"/>
                <a:cs typeface="Times New Roman"/>
              </a:rPr>
              <a:t>w</a:t>
            </a:r>
            <a:r>
              <a:rPr sz="2400" b="1" spc="0" dirty="0" smtClean="0">
                <a:latin typeface="Times New Roman"/>
                <a:cs typeface="Times New Roman"/>
              </a:rPr>
              <a:t>n</a:t>
            </a:r>
            <a:r>
              <a:rPr sz="2400" b="1" spc="29" dirty="0" smtClean="0">
                <a:latin typeface="Times New Roman"/>
                <a:cs typeface="Times New Roman"/>
              </a:rPr>
              <a:t> </a:t>
            </a:r>
            <a:r>
              <a:rPr sz="2400" b="1" spc="0" dirty="0" smtClean="0">
                <a:latin typeface="Times New Roman"/>
                <a:cs typeface="Times New Roman"/>
              </a:rPr>
              <a:t>in </a:t>
            </a:r>
            <a:r>
              <a:rPr sz="2400" b="1" spc="4" dirty="0" smtClean="0">
                <a:latin typeface="Times New Roman"/>
                <a:cs typeface="Times New Roman"/>
              </a:rPr>
              <a:t>t</a:t>
            </a:r>
            <a:r>
              <a:rPr sz="2400" b="1" spc="0" dirty="0" smtClean="0">
                <a:latin typeface="Times New Roman"/>
                <a:cs typeface="Times New Roman"/>
              </a:rPr>
              <a:t>he</a:t>
            </a:r>
            <a:r>
              <a:rPr sz="2400" b="1" spc="-9" dirty="0" smtClean="0">
                <a:latin typeface="Times New Roman"/>
                <a:cs typeface="Times New Roman"/>
              </a:rPr>
              <a:t> </a:t>
            </a:r>
            <a:r>
              <a:rPr sz="2400" b="1" spc="0" dirty="0" smtClean="0">
                <a:latin typeface="Times New Roman"/>
                <a:cs typeface="Times New Roman"/>
              </a:rPr>
              <a:t>pic</a:t>
            </a:r>
            <a:r>
              <a:rPr sz="2400" b="1" spc="4" dirty="0" smtClean="0">
                <a:latin typeface="Times New Roman"/>
                <a:cs typeface="Times New Roman"/>
              </a:rPr>
              <a:t>t</a:t>
            </a:r>
            <a:r>
              <a:rPr sz="2400" b="1" spc="0" dirty="0" smtClean="0">
                <a:latin typeface="Times New Roman"/>
                <a:cs typeface="Times New Roman"/>
              </a:rPr>
              <a:t>ure</a:t>
            </a:r>
            <a:r>
              <a:rPr sz="2400" b="1" spc="-9" dirty="0" smtClean="0">
                <a:latin typeface="Times New Roman"/>
                <a:cs typeface="Times New Roman"/>
              </a:rPr>
              <a:t> </a:t>
            </a:r>
            <a:r>
              <a:rPr sz="2400" b="1" spc="0" dirty="0" smtClean="0">
                <a:latin typeface="Times New Roman"/>
                <a:cs typeface="Times New Roman"/>
              </a:rPr>
              <a:t>below</a:t>
            </a:r>
            <a:endParaRPr sz="2400">
              <a:latin typeface="Times New Roman"/>
              <a:cs typeface="Times New Roman"/>
            </a:endParaRPr>
          </a:p>
        </p:txBody>
      </p:sp>
    </p:spTree>
    <p:extLst>
      <p:ext uri="{BB962C8B-B14F-4D97-AF65-F5344CB8AC3E}">
        <p14:creationId xmlns:p14="http://schemas.microsoft.com/office/powerpoint/2010/main" val="28732033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76200" y="152400"/>
            <a:ext cx="8915400" cy="457200"/>
          </a:xfrm>
          <a:custGeom>
            <a:avLst/>
            <a:gdLst/>
            <a:ahLst/>
            <a:cxnLst/>
            <a:rect l="l" t="t" r="r" b="b"/>
            <a:pathLst>
              <a:path w="8915400" h="457200">
                <a:moveTo>
                  <a:pt x="0" y="457200"/>
                </a:moveTo>
                <a:lnTo>
                  <a:pt x="8915400" y="457200"/>
                </a:lnTo>
                <a:lnTo>
                  <a:pt x="8915400" y="0"/>
                </a:lnTo>
                <a:lnTo>
                  <a:pt x="0" y="0"/>
                </a:lnTo>
                <a:lnTo>
                  <a:pt x="0" y="457200"/>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914400" y="792480"/>
            <a:ext cx="7239000" cy="5608320"/>
          </a:xfrm>
          <a:prstGeom prst="rect">
            <a:avLst/>
          </a:prstGeom>
          <a:blipFill>
            <a:blip r:embed="rId9" cstate="print"/>
            <a:stretch>
              <a:fillRect/>
            </a:stretch>
          </a:blipFill>
        </p:spPr>
        <p:txBody>
          <a:bodyPr wrap="square" lIns="0" tIns="0" rIns="0" bIns="0" rtlCol="0">
            <a:noAutofit/>
          </a:bodyPr>
          <a:lstStyle/>
          <a:p>
            <a:endParaRPr/>
          </a:p>
        </p:txBody>
      </p:sp>
      <p:sp>
        <p:nvSpPr>
          <p:cNvPr id="11" name="object 11"/>
          <p:cNvSpPr/>
          <p:nvPr/>
        </p:nvSpPr>
        <p:spPr>
          <a:xfrm>
            <a:off x="4496561" y="3124961"/>
            <a:ext cx="1143000" cy="1143000"/>
          </a:xfrm>
          <a:custGeom>
            <a:avLst/>
            <a:gdLst/>
            <a:ahLst/>
            <a:cxnLst/>
            <a:rect l="l" t="t" r="r" b="b"/>
            <a:pathLst>
              <a:path w="1143000" h="1143000">
                <a:moveTo>
                  <a:pt x="0" y="571500"/>
                </a:moveTo>
                <a:lnTo>
                  <a:pt x="1894" y="524632"/>
                </a:lnTo>
                <a:lnTo>
                  <a:pt x="7480" y="478808"/>
                </a:lnTo>
                <a:lnTo>
                  <a:pt x="16611" y="434173"/>
                </a:lnTo>
                <a:lnTo>
                  <a:pt x="29138" y="390875"/>
                </a:lnTo>
                <a:lnTo>
                  <a:pt x="44916" y="349061"/>
                </a:lnTo>
                <a:lnTo>
                  <a:pt x="63796" y="308878"/>
                </a:lnTo>
                <a:lnTo>
                  <a:pt x="85632" y="270474"/>
                </a:lnTo>
                <a:lnTo>
                  <a:pt x="110276" y="233994"/>
                </a:lnTo>
                <a:lnTo>
                  <a:pt x="137582" y="199588"/>
                </a:lnTo>
                <a:lnTo>
                  <a:pt x="167401" y="167401"/>
                </a:lnTo>
                <a:lnTo>
                  <a:pt x="199588" y="137582"/>
                </a:lnTo>
                <a:lnTo>
                  <a:pt x="233994" y="110276"/>
                </a:lnTo>
                <a:lnTo>
                  <a:pt x="270474" y="85632"/>
                </a:lnTo>
                <a:lnTo>
                  <a:pt x="308878" y="63796"/>
                </a:lnTo>
                <a:lnTo>
                  <a:pt x="349061" y="44916"/>
                </a:lnTo>
                <a:lnTo>
                  <a:pt x="390875" y="29138"/>
                </a:lnTo>
                <a:lnTo>
                  <a:pt x="434173" y="16611"/>
                </a:lnTo>
                <a:lnTo>
                  <a:pt x="478808" y="7480"/>
                </a:lnTo>
                <a:lnTo>
                  <a:pt x="524632" y="1894"/>
                </a:lnTo>
                <a:lnTo>
                  <a:pt x="571500" y="0"/>
                </a:lnTo>
                <a:lnTo>
                  <a:pt x="618367" y="1894"/>
                </a:lnTo>
                <a:lnTo>
                  <a:pt x="664191" y="7480"/>
                </a:lnTo>
                <a:lnTo>
                  <a:pt x="708826" y="16611"/>
                </a:lnTo>
                <a:lnTo>
                  <a:pt x="752124" y="29138"/>
                </a:lnTo>
                <a:lnTo>
                  <a:pt x="793938" y="44916"/>
                </a:lnTo>
                <a:lnTo>
                  <a:pt x="834121" y="63796"/>
                </a:lnTo>
                <a:lnTo>
                  <a:pt x="872525" y="85632"/>
                </a:lnTo>
                <a:lnTo>
                  <a:pt x="909005" y="110276"/>
                </a:lnTo>
                <a:lnTo>
                  <a:pt x="943411" y="137582"/>
                </a:lnTo>
                <a:lnTo>
                  <a:pt x="975598" y="167401"/>
                </a:lnTo>
                <a:lnTo>
                  <a:pt x="1005417" y="199588"/>
                </a:lnTo>
                <a:lnTo>
                  <a:pt x="1032723" y="233994"/>
                </a:lnTo>
                <a:lnTo>
                  <a:pt x="1057367" y="270474"/>
                </a:lnTo>
                <a:lnTo>
                  <a:pt x="1079203" y="308878"/>
                </a:lnTo>
                <a:lnTo>
                  <a:pt x="1098083" y="349061"/>
                </a:lnTo>
                <a:lnTo>
                  <a:pt x="1113861" y="390875"/>
                </a:lnTo>
                <a:lnTo>
                  <a:pt x="1126388" y="434173"/>
                </a:lnTo>
                <a:lnTo>
                  <a:pt x="1135519" y="478808"/>
                </a:lnTo>
                <a:lnTo>
                  <a:pt x="1141105" y="524632"/>
                </a:lnTo>
                <a:lnTo>
                  <a:pt x="1143000" y="571500"/>
                </a:lnTo>
                <a:lnTo>
                  <a:pt x="1141105" y="618367"/>
                </a:lnTo>
                <a:lnTo>
                  <a:pt x="1135519" y="664191"/>
                </a:lnTo>
                <a:lnTo>
                  <a:pt x="1126388" y="708826"/>
                </a:lnTo>
                <a:lnTo>
                  <a:pt x="1113861" y="752124"/>
                </a:lnTo>
                <a:lnTo>
                  <a:pt x="1098083" y="793938"/>
                </a:lnTo>
                <a:lnTo>
                  <a:pt x="1079203" y="834121"/>
                </a:lnTo>
                <a:lnTo>
                  <a:pt x="1057367" y="872525"/>
                </a:lnTo>
                <a:lnTo>
                  <a:pt x="1032723" y="909005"/>
                </a:lnTo>
                <a:lnTo>
                  <a:pt x="1005417" y="943411"/>
                </a:lnTo>
                <a:lnTo>
                  <a:pt x="975598" y="975598"/>
                </a:lnTo>
                <a:lnTo>
                  <a:pt x="943411" y="1005417"/>
                </a:lnTo>
                <a:lnTo>
                  <a:pt x="909005" y="1032723"/>
                </a:lnTo>
                <a:lnTo>
                  <a:pt x="872525" y="1057367"/>
                </a:lnTo>
                <a:lnTo>
                  <a:pt x="834121" y="1079203"/>
                </a:lnTo>
                <a:lnTo>
                  <a:pt x="793938" y="1098083"/>
                </a:lnTo>
                <a:lnTo>
                  <a:pt x="752124" y="1113861"/>
                </a:lnTo>
                <a:lnTo>
                  <a:pt x="708826" y="1126388"/>
                </a:lnTo>
                <a:lnTo>
                  <a:pt x="664191" y="1135519"/>
                </a:lnTo>
                <a:lnTo>
                  <a:pt x="618367" y="1141105"/>
                </a:lnTo>
                <a:lnTo>
                  <a:pt x="571500" y="1143000"/>
                </a:lnTo>
                <a:lnTo>
                  <a:pt x="524632" y="1141105"/>
                </a:lnTo>
                <a:lnTo>
                  <a:pt x="478808" y="1135519"/>
                </a:lnTo>
                <a:lnTo>
                  <a:pt x="434173" y="1126388"/>
                </a:lnTo>
                <a:lnTo>
                  <a:pt x="390875" y="1113861"/>
                </a:lnTo>
                <a:lnTo>
                  <a:pt x="349061" y="1098083"/>
                </a:lnTo>
                <a:lnTo>
                  <a:pt x="308878" y="1079203"/>
                </a:lnTo>
                <a:lnTo>
                  <a:pt x="270474" y="1057367"/>
                </a:lnTo>
                <a:lnTo>
                  <a:pt x="233994" y="1032723"/>
                </a:lnTo>
                <a:lnTo>
                  <a:pt x="199588" y="1005417"/>
                </a:lnTo>
                <a:lnTo>
                  <a:pt x="167401" y="975598"/>
                </a:lnTo>
                <a:lnTo>
                  <a:pt x="137582" y="943411"/>
                </a:lnTo>
                <a:lnTo>
                  <a:pt x="110276" y="909005"/>
                </a:lnTo>
                <a:lnTo>
                  <a:pt x="85632" y="872525"/>
                </a:lnTo>
                <a:lnTo>
                  <a:pt x="63796" y="834121"/>
                </a:lnTo>
                <a:lnTo>
                  <a:pt x="44916" y="793938"/>
                </a:lnTo>
                <a:lnTo>
                  <a:pt x="29138" y="752124"/>
                </a:lnTo>
                <a:lnTo>
                  <a:pt x="16611" y="708826"/>
                </a:lnTo>
                <a:lnTo>
                  <a:pt x="7480" y="664191"/>
                </a:lnTo>
                <a:lnTo>
                  <a:pt x="1894" y="618367"/>
                </a:lnTo>
                <a:lnTo>
                  <a:pt x="0" y="571500"/>
                </a:lnTo>
                <a:close/>
              </a:path>
            </a:pathLst>
          </a:custGeom>
          <a:ln w="38100">
            <a:solidFill>
              <a:srgbClr val="FF0000"/>
            </a:solidFill>
          </a:ln>
        </p:spPr>
        <p:txBody>
          <a:bodyPr wrap="square" lIns="0" tIns="0" rIns="0" bIns="0" rtlCol="0">
            <a:noAutofit/>
          </a:bodyPr>
          <a:lstStyle/>
          <a:p>
            <a:endParaRPr/>
          </a:p>
        </p:txBody>
      </p:sp>
      <p:sp>
        <p:nvSpPr>
          <p:cNvPr id="12" name="object 12"/>
          <p:cNvSpPr/>
          <p:nvPr/>
        </p:nvSpPr>
        <p:spPr>
          <a:xfrm>
            <a:off x="3581400" y="4343400"/>
            <a:ext cx="2438400" cy="701039"/>
          </a:xfrm>
          <a:custGeom>
            <a:avLst/>
            <a:gdLst/>
            <a:ahLst/>
            <a:cxnLst/>
            <a:rect l="l" t="t" r="r" b="b"/>
            <a:pathLst>
              <a:path w="2438400" h="701039">
                <a:moveTo>
                  <a:pt x="0" y="701039"/>
                </a:moveTo>
                <a:lnTo>
                  <a:pt x="2438400" y="701039"/>
                </a:lnTo>
                <a:lnTo>
                  <a:pt x="2438400" y="0"/>
                </a:lnTo>
                <a:lnTo>
                  <a:pt x="0" y="0"/>
                </a:lnTo>
                <a:lnTo>
                  <a:pt x="0" y="701039"/>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228600" y="685800"/>
            <a:ext cx="2057400" cy="1014984"/>
          </a:xfrm>
          <a:custGeom>
            <a:avLst/>
            <a:gdLst/>
            <a:ahLst/>
            <a:cxnLst/>
            <a:rect l="l" t="t" r="r" b="b"/>
            <a:pathLst>
              <a:path w="2057400" h="1014984">
                <a:moveTo>
                  <a:pt x="0" y="1014984"/>
                </a:moveTo>
                <a:lnTo>
                  <a:pt x="2057400" y="1014984"/>
                </a:lnTo>
                <a:lnTo>
                  <a:pt x="2057400" y="0"/>
                </a:lnTo>
                <a:lnTo>
                  <a:pt x="0" y="0"/>
                </a:lnTo>
                <a:lnTo>
                  <a:pt x="0" y="1014984"/>
                </a:lnTo>
                <a:close/>
              </a:path>
            </a:pathLst>
          </a:custGeom>
          <a:solidFill>
            <a:srgbClr val="FFFFFF"/>
          </a:solidFill>
        </p:spPr>
        <p:txBody>
          <a:bodyPr wrap="square" lIns="0" tIns="0" rIns="0" bIns="0" rtlCol="0">
            <a:noAutofit/>
          </a:bodyPr>
          <a:lstStyle/>
          <a:p>
            <a:endParaRPr/>
          </a:p>
        </p:txBody>
      </p:sp>
      <p:sp>
        <p:nvSpPr>
          <p:cNvPr id="14" name="object 14"/>
          <p:cNvSpPr/>
          <p:nvPr/>
        </p:nvSpPr>
        <p:spPr>
          <a:xfrm>
            <a:off x="2134361" y="838961"/>
            <a:ext cx="1828800" cy="1143000"/>
          </a:xfrm>
          <a:custGeom>
            <a:avLst/>
            <a:gdLst/>
            <a:ahLst/>
            <a:cxnLst/>
            <a:rect l="l" t="t" r="r" b="b"/>
            <a:pathLst>
              <a:path w="1828800" h="1143000">
                <a:moveTo>
                  <a:pt x="0" y="571500"/>
                </a:moveTo>
                <a:lnTo>
                  <a:pt x="3031" y="524632"/>
                </a:lnTo>
                <a:lnTo>
                  <a:pt x="11969" y="478808"/>
                </a:lnTo>
                <a:lnTo>
                  <a:pt x="26578" y="434173"/>
                </a:lnTo>
                <a:lnTo>
                  <a:pt x="46622" y="390875"/>
                </a:lnTo>
                <a:lnTo>
                  <a:pt x="71866" y="349061"/>
                </a:lnTo>
                <a:lnTo>
                  <a:pt x="102074" y="308878"/>
                </a:lnTo>
                <a:lnTo>
                  <a:pt x="137011" y="270474"/>
                </a:lnTo>
                <a:lnTo>
                  <a:pt x="176442" y="233994"/>
                </a:lnTo>
                <a:lnTo>
                  <a:pt x="220131" y="199588"/>
                </a:lnTo>
                <a:lnTo>
                  <a:pt x="267843" y="167401"/>
                </a:lnTo>
                <a:lnTo>
                  <a:pt x="319341" y="137582"/>
                </a:lnTo>
                <a:lnTo>
                  <a:pt x="374391" y="110276"/>
                </a:lnTo>
                <a:lnTo>
                  <a:pt x="432758" y="85632"/>
                </a:lnTo>
                <a:lnTo>
                  <a:pt x="494205" y="63796"/>
                </a:lnTo>
                <a:lnTo>
                  <a:pt x="558498" y="44916"/>
                </a:lnTo>
                <a:lnTo>
                  <a:pt x="625400" y="29138"/>
                </a:lnTo>
                <a:lnTo>
                  <a:pt x="694677" y="16611"/>
                </a:lnTo>
                <a:lnTo>
                  <a:pt x="766093" y="7480"/>
                </a:lnTo>
                <a:lnTo>
                  <a:pt x="839412" y="1894"/>
                </a:lnTo>
                <a:lnTo>
                  <a:pt x="914400" y="0"/>
                </a:lnTo>
                <a:lnTo>
                  <a:pt x="989387" y="1894"/>
                </a:lnTo>
                <a:lnTo>
                  <a:pt x="1062706" y="7480"/>
                </a:lnTo>
                <a:lnTo>
                  <a:pt x="1134122" y="16611"/>
                </a:lnTo>
                <a:lnTo>
                  <a:pt x="1203399" y="29138"/>
                </a:lnTo>
                <a:lnTo>
                  <a:pt x="1270301" y="44916"/>
                </a:lnTo>
                <a:lnTo>
                  <a:pt x="1334594" y="63796"/>
                </a:lnTo>
                <a:lnTo>
                  <a:pt x="1396041" y="85632"/>
                </a:lnTo>
                <a:lnTo>
                  <a:pt x="1454408" y="110276"/>
                </a:lnTo>
                <a:lnTo>
                  <a:pt x="1509458" y="137582"/>
                </a:lnTo>
                <a:lnTo>
                  <a:pt x="1560957" y="167401"/>
                </a:lnTo>
                <a:lnTo>
                  <a:pt x="1608668" y="199588"/>
                </a:lnTo>
                <a:lnTo>
                  <a:pt x="1652357" y="233994"/>
                </a:lnTo>
                <a:lnTo>
                  <a:pt x="1691788" y="270474"/>
                </a:lnTo>
                <a:lnTo>
                  <a:pt x="1726725" y="308878"/>
                </a:lnTo>
                <a:lnTo>
                  <a:pt x="1756933" y="349061"/>
                </a:lnTo>
                <a:lnTo>
                  <a:pt x="1782177" y="390875"/>
                </a:lnTo>
                <a:lnTo>
                  <a:pt x="1802221" y="434173"/>
                </a:lnTo>
                <a:lnTo>
                  <a:pt x="1816830" y="478808"/>
                </a:lnTo>
                <a:lnTo>
                  <a:pt x="1825768" y="524632"/>
                </a:lnTo>
                <a:lnTo>
                  <a:pt x="1828800" y="571500"/>
                </a:lnTo>
                <a:lnTo>
                  <a:pt x="1825768" y="618367"/>
                </a:lnTo>
                <a:lnTo>
                  <a:pt x="1816830" y="664191"/>
                </a:lnTo>
                <a:lnTo>
                  <a:pt x="1802221" y="708826"/>
                </a:lnTo>
                <a:lnTo>
                  <a:pt x="1782177" y="752124"/>
                </a:lnTo>
                <a:lnTo>
                  <a:pt x="1756933" y="793938"/>
                </a:lnTo>
                <a:lnTo>
                  <a:pt x="1726725" y="834121"/>
                </a:lnTo>
                <a:lnTo>
                  <a:pt x="1691788" y="872525"/>
                </a:lnTo>
                <a:lnTo>
                  <a:pt x="1652357" y="909005"/>
                </a:lnTo>
                <a:lnTo>
                  <a:pt x="1608668" y="943411"/>
                </a:lnTo>
                <a:lnTo>
                  <a:pt x="1560956" y="975598"/>
                </a:lnTo>
                <a:lnTo>
                  <a:pt x="1509458" y="1005417"/>
                </a:lnTo>
                <a:lnTo>
                  <a:pt x="1454408" y="1032723"/>
                </a:lnTo>
                <a:lnTo>
                  <a:pt x="1396041" y="1057367"/>
                </a:lnTo>
                <a:lnTo>
                  <a:pt x="1334594" y="1079203"/>
                </a:lnTo>
                <a:lnTo>
                  <a:pt x="1270301" y="1098083"/>
                </a:lnTo>
                <a:lnTo>
                  <a:pt x="1203399" y="1113861"/>
                </a:lnTo>
                <a:lnTo>
                  <a:pt x="1134122" y="1126388"/>
                </a:lnTo>
                <a:lnTo>
                  <a:pt x="1062706" y="1135519"/>
                </a:lnTo>
                <a:lnTo>
                  <a:pt x="989387" y="1141105"/>
                </a:lnTo>
                <a:lnTo>
                  <a:pt x="914400" y="1143000"/>
                </a:lnTo>
                <a:lnTo>
                  <a:pt x="839412" y="1141105"/>
                </a:lnTo>
                <a:lnTo>
                  <a:pt x="766093" y="1135519"/>
                </a:lnTo>
                <a:lnTo>
                  <a:pt x="694677" y="1126388"/>
                </a:lnTo>
                <a:lnTo>
                  <a:pt x="625400" y="1113861"/>
                </a:lnTo>
                <a:lnTo>
                  <a:pt x="558498" y="1098083"/>
                </a:lnTo>
                <a:lnTo>
                  <a:pt x="494205" y="1079203"/>
                </a:lnTo>
                <a:lnTo>
                  <a:pt x="432758" y="1057367"/>
                </a:lnTo>
                <a:lnTo>
                  <a:pt x="374391" y="1032723"/>
                </a:lnTo>
                <a:lnTo>
                  <a:pt x="319341" y="1005417"/>
                </a:lnTo>
                <a:lnTo>
                  <a:pt x="267843" y="975598"/>
                </a:lnTo>
                <a:lnTo>
                  <a:pt x="220131" y="943411"/>
                </a:lnTo>
                <a:lnTo>
                  <a:pt x="176442" y="909005"/>
                </a:lnTo>
                <a:lnTo>
                  <a:pt x="137011" y="872525"/>
                </a:lnTo>
                <a:lnTo>
                  <a:pt x="102074" y="834121"/>
                </a:lnTo>
                <a:lnTo>
                  <a:pt x="71866" y="793938"/>
                </a:lnTo>
                <a:lnTo>
                  <a:pt x="46622" y="752124"/>
                </a:lnTo>
                <a:lnTo>
                  <a:pt x="26578" y="708826"/>
                </a:lnTo>
                <a:lnTo>
                  <a:pt x="11969" y="664191"/>
                </a:lnTo>
                <a:lnTo>
                  <a:pt x="3031" y="618367"/>
                </a:lnTo>
                <a:lnTo>
                  <a:pt x="0" y="571500"/>
                </a:lnTo>
                <a:close/>
              </a:path>
            </a:pathLst>
          </a:custGeom>
          <a:ln w="38100">
            <a:solidFill>
              <a:srgbClr val="FF0000"/>
            </a:solidFill>
          </a:ln>
        </p:spPr>
        <p:txBody>
          <a:bodyPr wrap="square" lIns="0" tIns="0" rIns="0" bIns="0" rtlCol="0">
            <a:noAutofit/>
          </a:bodyPr>
          <a:lstStyle/>
          <a:p>
            <a:endParaRPr/>
          </a:p>
        </p:txBody>
      </p:sp>
      <p:sp>
        <p:nvSpPr>
          <p:cNvPr id="15" name="object 15"/>
          <p:cNvSpPr/>
          <p:nvPr/>
        </p:nvSpPr>
        <p:spPr>
          <a:xfrm>
            <a:off x="6630161" y="3048761"/>
            <a:ext cx="1143000" cy="1143000"/>
          </a:xfrm>
          <a:custGeom>
            <a:avLst/>
            <a:gdLst/>
            <a:ahLst/>
            <a:cxnLst/>
            <a:rect l="l" t="t" r="r" b="b"/>
            <a:pathLst>
              <a:path w="1143000" h="1143000">
                <a:moveTo>
                  <a:pt x="0" y="571500"/>
                </a:moveTo>
                <a:lnTo>
                  <a:pt x="1894" y="524632"/>
                </a:lnTo>
                <a:lnTo>
                  <a:pt x="7480" y="478808"/>
                </a:lnTo>
                <a:lnTo>
                  <a:pt x="16611" y="434173"/>
                </a:lnTo>
                <a:lnTo>
                  <a:pt x="29138" y="390875"/>
                </a:lnTo>
                <a:lnTo>
                  <a:pt x="44916" y="349061"/>
                </a:lnTo>
                <a:lnTo>
                  <a:pt x="63796" y="308878"/>
                </a:lnTo>
                <a:lnTo>
                  <a:pt x="85632" y="270474"/>
                </a:lnTo>
                <a:lnTo>
                  <a:pt x="110276" y="233994"/>
                </a:lnTo>
                <a:lnTo>
                  <a:pt x="137582" y="199588"/>
                </a:lnTo>
                <a:lnTo>
                  <a:pt x="167401" y="167401"/>
                </a:lnTo>
                <a:lnTo>
                  <a:pt x="199588" y="137582"/>
                </a:lnTo>
                <a:lnTo>
                  <a:pt x="233994" y="110276"/>
                </a:lnTo>
                <a:lnTo>
                  <a:pt x="270474" y="85632"/>
                </a:lnTo>
                <a:lnTo>
                  <a:pt x="308878" y="63796"/>
                </a:lnTo>
                <a:lnTo>
                  <a:pt x="349061" y="44916"/>
                </a:lnTo>
                <a:lnTo>
                  <a:pt x="390875" y="29138"/>
                </a:lnTo>
                <a:lnTo>
                  <a:pt x="434173" y="16611"/>
                </a:lnTo>
                <a:lnTo>
                  <a:pt x="478808" y="7480"/>
                </a:lnTo>
                <a:lnTo>
                  <a:pt x="524632" y="1894"/>
                </a:lnTo>
                <a:lnTo>
                  <a:pt x="571500" y="0"/>
                </a:lnTo>
                <a:lnTo>
                  <a:pt x="618367" y="1894"/>
                </a:lnTo>
                <a:lnTo>
                  <a:pt x="664191" y="7480"/>
                </a:lnTo>
                <a:lnTo>
                  <a:pt x="708826" y="16611"/>
                </a:lnTo>
                <a:lnTo>
                  <a:pt x="752124" y="29138"/>
                </a:lnTo>
                <a:lnTo>
                  <a:pt x="793938" y="44916"/>
                </a:lnTo>
                <a:lnTo>
                  <a:pt x="834121" y="63796"/>
                </a:lnTo>
                <a:lnTo>
                  <a:pt x="872525" y="85632"/>
                </a:lnTo>
                <a:lnTo>
                  <a:pt x="909005" y="110276"/>
                </a:lnTo>
                <a:lnTo>
                  <a:pt x="943411" y="137582"/>
                </a:lnTo>
                <a:lnTo>
                  <a:pt x="975598" y="167401"/>
                </a:lnTo>
                <a:lnTo>
                  <a:pt x="1005417" y="199588"/>
                </a:lnTo>
                <a:lnTo>
                  <a:pt x="1032723" y="233994"/>
                </a:lnTo>
                <a:lnTo>
                  <a:pt x="1057367" y="270474"/>
                </a:lnTo>
                <a:lnTo>
                  <a:pt x="1079203" y="308878"/>
                </a:lnTo>
                <a:lnTo>
                  <a:pt x="1098083" y="349061"/>
                </a:lnTo>
                <a:lnTo>
                  <a:pt x="1113861" y="390875"/>
                </a:lnTo>
                <a:lnTo>
                  <a:pt x="1126388" y="434173"/>
                </a:lnTo>
                <a:lnTo>
                  <a:pt x="1135519" y="478808"/>
                </a:lnTo>
                <a:lnTo>
                  <a:pt x="1141105" y="524632"/>
                </a:lnTo>
                <a:lnTo>
                  <a:pt x="1143000" y="571500"/>
                </a:lnTo>
                <a:lnTo>
                  <a:pt x="1141105" y="618367"/>
                </a:lnTo>
                <a:lnTo>
                  <a:pt x="1135519" y="664191"/>
                </a:lnTo>
                <a:lnTo>
                  <a:pt x="1126388" y="708826"/>
                </a:lnTo>
                <a:lnTo>
                  <a:pt x="1113861" y="752124"/>
                </a:lnTo>
                <a:lnTo>
                  <a:pt x="1098083" y="793938"/>
                </a:lnTo>
                <a:lnTo>
                  <a:pt x="1079203" y="834121"/>
                </a:lnTo>
                <a:lnTo>
                  <a:pt x="1057367" y="872525"/>
                </a:lnTo>
                <a:lnTo>
                  <a:pt x="1032723" y="909005"/>
                </a:lnTo>
                <a:lnTo>
                  <a:pt x="1005417" y="943411"/>
                </a:lnTo>
                <a:lnTo>
                  <a:pt x="975598" y="975598"/>
                </a:lnTo>
                <a:lnTo>
                  <a:pt x="943411" y="1005417"/>
                </a:lnTo>
                <a:lnTo>
                  <a:pt x="909005" y="1032723"/>
                </a:lnTo>
                <a:lnTo>
                  <a:pt x="872525" y="1057367"/>
                </a:lnTo>
                <a:lnTo>
                  <a:pt x="834121" y="1079203"/>
                </a:lnTo>
                <a:lnTo>
                  <a:pt x="793938" y="1098083"/>
                </a:lnTo>
                <a:lnTo>
                  <a:pt x="752124" y="1113861"/>
                </a:lnTo>
                <a:lnTo>
                  <a:pt x="708826" y="1126388"/>
                </a:lnTo>
                <a:lnTo>
                  <a:pt x="664191" y="1135519"/>
                </a:lnTo>
                <a:lnTo>
                  <a:pt x="618367" y="1141105"/>
                </a:lnTo>
                <a:lnTo>
                  <a:pt x="571500" y="1143000"/>
                </a:lnTo>
                <a:lnTo>
                  <a:pt x="524632" y="1141105"/>
                </a:lnTo>
                <a:lnTo>
                  <a:pt x="478808" y="1135519"/>
                </a:lnTo>
                <a:lnTo>
                  <a:pt x="434173" y="1126388"/>
                </a:lnTo>
                <a:lnTo>
                  <a:pt x="390875" y="1113861"/>
                </a:lnTo>
                <a:lnTo>
                  <a:pt x="349061" y="1098083"/>
                </a:lnTo>
                <a:lnTo>
                  <a:pt x="308878" y="1079203"/>
                </a:lnTo>
                <a:lnTo>
                  <a:pt x="270474" y="1057367"/>
                </a:lnTo>
                <a:lnTo>
                  <a:pt x="233994" y="1032723"/>
                </a:lnTo>
                <a:lnTo>
                  <a:pt x="199588" y="1005417"/>
                </a:lnTo>
                <a:lnTo>
                  <a:pt x="167401" y="975598"/>
                </a:lnTo>
                <a:lnTo>
                  <a:pt x="137582" y="943411"/>
                </a:lnTo>
                <a:lnTo>
                  <a:pt x="110276" y="909005"/>
                </a:lnTo>
                <a:lnTo>
                  <a:pt x="85632" y="872525"/>
                </a:lnTo>
                <a:lnTo>
                  <a:pt x="63796" y="834121"/>
                </a:lnTo>
                <a:lnTo>
                  <a:pt x="44916" y="793938"/>
                </a:lnTo>
                <a:lnTo>
                  <a:pt x="29138" y="752124"/>
                </a:lnTo>
                <a:lnTo>
                  <a:pt x="16611" y="708826"/>
                </a:lnTo>
                <a:lnTo>
                  <a:pt x="7480" y="664191"/>
                </a:lnTo>
                <a:lnTo>
                  <a:pt x="1894" y="618367"/>
                </a:lnTo>
                <a:lnTo>
                  <a:pt x="0" y="571500"/>
                </a:lnTo>
                <a:close/>
              </a:path>
            </a:pathLst>
          </a:custGeom>
          <a:ln w="38100">
            <a:solidFill>
              <a:srgbClr val="FF0000"/>
            </a:solidFill>
          </a:ln>
        </p:spPr>
        <p:txBody>
          <a:bodyPr wrap="square" lIns="0" tIns="0" rIns="0" bIns="0" rtlCol="0">
            <a:noAutofit/>
          </a:bodyPr>
          <a:lstStyle/>
          <a:p>
            <a:endParaRPr/>
          </a:p>
        </p:txBody>
      </p:sp>
      <p:sp>
        <p:nvSpPr>
          <p:cNvPr id="16" name="object 16"/>
          <p:cNvSpPr/>
          <p:nvPr/>
        </p:nvSpPr>
        <p:spPr>
          <a:xfrm>
            <a:off x="6019800" y="4343400"/>
            <a:ext cx="2514600" cy="1005840"/>
          </a:xfrm>
          <a:custGeom>
            <a:avLst/>
            <a:gdLst/>
            <a:ahLst/>
            <a:cxnLst/>
            <a:rect l="l" t="t" r="r" b="b"/>
            <a:pathLst>
              <a:path w="2514600" h="1005839">
                <a:moveTo>
                  <a:pt x="0" y="1005840"/>
                </a:moveTo>
                <a:lnTo>
                  <a:pt x="2514600" y="1005840"/>
                </a:lnTo>
                <a:lnTo>
                  <a:pt x="2514600" y="0"/>
                </a:lnTo>
                <a:lnTo>
                  <a:pt x="0" y="0"/>
                </a:lnTo>
                <a:lnTo>
                  <a:pt x="0" y="1005840"/>
                </a:lnTo>
                <a:close/>
              </a:path>
            </a:pathLst>
          </a:custGeom>
          <a:solidFill>
            <a:srgbClr val="FFFFFF"/>
          </a:solidFill>
        </p:spPr>
        <p:txBody>
          <a:bodyPr wrap="square" lIns="0" tIns="0" rIns="0" bIns="0" rtlCol="0">
            <a:noAutofit/>
          </a:bodyPr>
          <a:lstStyle/>
          <a:p>
            <a:endParaRPr/>
          </a:p>
        </p:txBody>
      </p:sp>
      <p:sp>
        <p:nvSpPr>
          <p:cNvPr id="17" name="object 17"/>
          <p:cNvSpPr/>
          <p:nvPr/>
        </p:nvSpPr>
        <p:spPr>
          <a:xfrm>
            <a:off x="6401561" y="1753361"/>
            <a:ext cx="1142999" cy="1143000"/>
          </a:xfrm>
          <a:custGeom>
            <a:avLst/>
            <a:gdLst/>
            <a:ahLst/>
            <a:cxnLst/>
            <a:rect l="l" t="t" r="r" b="b"/>
            <a:pathLst>
              <a:path w="1143000" h="1143000">
                <a:moveTo>
                  <a:pt x="0" y="571500"/>
                </a:moveTo>
                <a:lnTo>
                  <a:pt x="1894" y="524632"/>
                </a:lnTo>
                <a:lnTo>
                  <a:pt x="7480" y="478808"/>
                </a:lnTo>
                <a:lnTo>
                  <a:pt x="16611" y="434173"/>
                </a:lnTo>
                <a:lnTo>
                  <a:pt x="29138" y="390875"/>
                </a:lnTo>
                <a:lnTo>
                  <a:pt x="44916" y="349061"/>
                </a:lnTo>
                <a:lnTo>
                  <a:pt x="63796" y="308878"/>
                </a:lnTo>
                <a:lnTo>
                  <a:pt x="85632" y="270474"/>
                </a:lnTo>
                <a:lnTo>
                  <a:pt x="110276" y="233994"/>
                </a:lnTo>
                <a:lnTo>
                  <a:pt x="137582" y="199588"/>
                </a:lnTo>
                <a:lnTo>
                  <a:pt x="167401" y="167401"/>
                </a:lnTo>
                <a:lnTo>
                  <a:pt x="199588" y="137582"/>
                </a:lnTo>
                <a:lnTo>
                  <a:pt x="233994" y="110276"/>
                </a:lnTo>
                <a:lnTo>
                  <a:pt x="270474" y="85632"/>
                </a:lnTo>
                <a:lnTo>
                  <a:pt x="308878" y="63796"/>
                </a:lnTo>
                <a:lnTo>
                  <a:pt x="349061" y="44916"/>
                </a:lnTo>
                <a:lnTo>
                  <a:pt x="390875" y="29138"/>
                </a:lnTo>
                <a:lnTo>
                  <a:pt x="434173" y="16611"/>
                </a:lnTo>
                <a:lnTo>
                  <a:pt x="478808" y="7480"/>
                </a:lnTo>
                <a:lnTo>
                  <a:pt x="524632" y="1894"/>
                </a:lnTo>
                <a:lnTo>
                  <a:pt x="571499" y="0"/>
                </a:lnTo>
                <a:lnTo>
                  <a:pt x="618367" y="1894"/>
                </a:lnTo>
                <a:lnTo>
                  <a:pt x="664191" y="7480"/>
                </a:lnTo>
                <a:lnTo>
                  <a:pt x="708826" y="16611"/>
                </a:lnTo>
                <a:lnTo>
                  <a:pt x="752124" y="29138"/>
                </a:lnTo>
                <a:lnTo>
                  <a:pt x="793938" y="44916"/>
                </a:lnTo>
                <a:lnTo>
                  <a:pt x="834121" y="63796"/>
                </a:lnTo>
                <a:lnTo>
                  <a:pt x="872525" y="85632"/>
                </a:lnTo>
                <a:lnTo>
                  <a:pt x="909005" y="110276"/>
                </a:lnTo>
                <a:lnTo>
                  <a:pt x="943411" y="137582"/>
                </a:lnTo>
                <a:lnTo>
                  <a:pt x="975598" y="167401"/>
                </a:lnTo>
                <a:lnTo>
                  <a:pt x="1005417" y="199588"/>
                </a:lnTo>
                <a:lnTo>
                  <a:pt x="1032723" y="233994"/>
                </a:lnTo>
                <a:lnTo>
                  <a:pt x="1057367" y="270474"/>
                </a:lnTo>
                <a:lnTo>
                  <a:pt x="1079203" y="308878"/>
                </a:lnTo>
                <a:lnTo>
                  <a:pt x="1098083" y="349061"/>
                </a:lnTo>
                <a:lnTo>
                  <a:pt x="1113861" y="390875"/>
                </a:lnTo>
                <a:lnTo>
                  <a:pt x="1126388" y="434173"/>
                </a:lnTo>
                <a:lnTo>
                  <a:pt x="1135519" y="478808"/>
                </a:lnTo>
                <a:lnTo>
                  <a:pt x="1141105" y="524632"/>
                </a:lnTo>
                <a:lnTo>
                  <a:pt x="1142999" y="571500"/>
                </a:lnTo>
                <a:lnTo>
                  <a:pt x="1141105" y="618367"/>
                </a:lnTo>
                <a:lnTo>
                  <a:pt x="1135519" y="664191"/>
                </a:lnTo>
                <a:lnTo>
                  <a:pt x="1126388" y="708826"/>
                </a:lnTo>
                <a:lnTo>
                  <a:pt x="1113861" y="752124"/>
                </a:lnTo>
                <a:lnTo>
                  <a:pt x="1098083" y="793938"/>
                </a:lnTo>
                <a:lnTo>
                  <a:pt x="1079203" y="834121"/>
                </a:lnTo>
                <a:lnTo>
                  <a:pt x="1057367" y="872525"/>
                </a:lnTo>
                <a:lnTo>
                  <a:pt x="1032723" y="909005"/>
                </a:lnTo>
                <a:lnTo>
                  <a:pt x="1005417" y="943411"/>
                </a:lnTo>
                <a:lnTo>
                  <a:pt x="975598" y="975598"/>
                </a:lnTo>
                <a:lnTo>
                  <a:pt x="943411" y="1005417"/>
                </a:lnTo>
                <a:lnTo>
                  <a:pt x="909005" y="1032723"/>
                </a:lnTo>
                <a:lnTo>
                  <a:pt x="872525" y="1057367"/>
                </a:lnTo>
                <a:lnTo>
                  <a:pt x="834121" y="1079203"/>
                </a:lnTo>
                <a:lnTo>
                  <a:pt x="793938" y="1098083"/>
                </a:lnTo>
                <a:lnTo>
                  <a:pt x="752124" y="1113861"/>
                </a:lnTo>
                <a:lnTo>
                  <a:pt x="708826" y="1126388"/>
                </a:lnTo>
                <a:lnTo>
                  <a:pt x="664191" y="1135519"/>
                </a:lnTo>
                <a:lnTo>
                  <a:pt x="618367" y="1141105"/>
                </a:lnTo>
                <a:lnTo>
                  <a:pt x="571499" y="1143000"/>
                </a:lnTo>
                <a:lnTo>
                  <a:pt x="524632" y="1141105"/>
                </a:lnTo>
                <a:lnTo>
                  <a:pt x="478808" y="1135519"/>
                </a:lnTo>
                <a:lnTo>
                  <a:pt x="434173" y="1126388"/>
                </a:lnTo>
                <a:lnTo>
                  <a:pt x="390875" y="1113861"/>
                </a:lnTo>
                <a:lnTo>
                  <a:pt x="349061" y="1098083"/>
                </a:lnTo>
                <a:lnTo>
                  <a:pt x="308878" y="1079203"/>
                </a:lnTo>
                <a:lnTo>
                  <a:pt x="270474" y="1057367"/>
                </a:lnTo>
                <a:lnTo>
                  <a:pt x="233994" y="1032723"/>
                </a:lnTo>
                <a:lnTo>
                  <a:pt x="199588" y="1005417"/>
                </a:lnTo>
                <a:lnTo>
                  <a:pt x="167401" y="975598"/>
                </a:lnTo>
                <a:lnTo>
                  <a:pt x="137582" y="943411"/>
                </a:lnTo>
                <a:lnTo>
                  <a:pt x="110276" y="909005"/>
                </a:lnTo>
                <a:lnTo>
                  <a:pt x="85632" y="872525"/>
                </a:lnTo>
                <a:lnTo>
                  <a:pt x="63796" y="834121"/>
                </a:lnTo>
                <a:lnTo>
                  <a:pt x="44916" y="793938"/>
                </a:lnTo>
                <a:lnTo>
                  <a:pt x="29138" y="752124"/>
                </a:lnTo>
                <a:lnTo>
                  <a:pt x="16611" y="708826"/>
                </a:lnTo>
                <a:lnTo>
                  <a:pt x="7480" y="664191"/>
                </a:lnTo>
                <a:lnTo>
                  <a:pt x="1894" y="618367"/>
                </a:lnTo>
                <a:lnTo>
                  <a:pt x="0" y="571500"/>
                </a:lnTo>
                <a:close/>
              </a:path>
            </a:pathLst>
          </a:custGeom>
          <a:ln w="38100">
            <a:solidFill>
              <a:srgbClr val="FF0000"/>
            </a:solidFill>
          </a:ln>
        </p:spPr>
        <p:txBody>
          <a:bodyPr wrap="square" lIns="0" tIns="0" rIns="0" bIns="0" rtlCol="0">
            <a:noAutofit/>
          </a:bodyPr>
          <a:lstStyle/>
          <a:p>
            <a:endParaRPr/>
          </a:p>
        </p:txBody>
      </p:sp>
      <p:sp>
        <p:nvSpPr>
          <p:cNvPr id="18" name="object 18"/>
          <p:cNvSpPr/>
          <p:nvPr/>
        </p:nvSpPr>
        <p:spPr>
          <a:xfrm>
            <a:off x="152400" y="3124200"/>
            <a:ext cx="3733800" cy="1005839"/>
          </a:xfrm>
          <a:custGeom>
            <a:avLst/>
            <a:gdLst/>
            <a:ahLst/>
            <a:cxnLst/>
            <a:rect l="l" t="t" r="r" b="b"/>
            <a:pathLst>
              <a:path w="3733800" h="1005839">
                <a:moveTo>
                  <a:pt x="0" y="1005839"/>
                </a:moveTo>
                <a:lnTo>
                  <a:pt x="3733800" y="1005839"/>
                </a:lnTo>
                <a:lnTo>
                  <a:pt x="3733800" y="0"/>
                </a:lnTo>
                <a:lnTo>
                  <a:pt x="0" y="0"/>
                </a:lnTo>
                <a:lnTo>
                  <a:pt x="0" y="1005839"/>
                </a:lnTo>
                <a:close/>
              </a:path>
            </a:pathLst>
          </a:custGeom>
          <a:solidFill>
            <a:srgbClr val="FFFFFF"/>
          </a:solidFill>
        </p:spPr>
        <p:txBody>
          <a:bodyPr wrap="square" lIns="0" tIns="0" rIns="0" bIns="0" rtlCol="0">
            <a:noAutofit/>
          </a:bodyPr>
          <a:lstStyle/>
          <a:p>
            <a:endParaRPr/>
          </a:p>
        </p:txBody>
      </p:sp>
      <p:sp>
        <p:nvSpPr>
          <p:cNvPr id="19" name="object 19"/>
          <p:cNvSpPr/>
          <p:nvPr/>
        </p:nvSpPr>
        <p:spPr>
          <a:xfrm>
            <a:off x="1981961" y="2058161"/>
            <a:ext cx="762000" cy="1143000"/>
          </a:xfrm>
          <a:custGeom>
            <a:avLst/>
            <a:gdLst/>
            <a:ahLst/>
            <a:cxnLst/>
            <a:rect l="l" t="t" r="r" b="b"/>
            <a:pathLst>
              <a:path w="762000" h="1143000">
                <a:moveTo>
                  <a:pt x="0" y="571500"/>
                </a:moveTo>
                <a:lnTo>
                  <a:pt x="1262" y="524632"/>
                </a:lnTo>
                <a:lnTo>
                  <a:pt x="4986" y="478808"/>
                </a:lnTo>
                <a:lnTo>
                  <a:pt x="11071" y="434173"/>
                </a:lnTo>
                <a:lnTo>
                  <a:pt x="19421" y="390875"/>
                </a:lnTo>
                <a:lnTo>
                  <a:pt x="29938" y="349061"/>
                </a:lnTo>
                <a:lnTo>
                  <a:pt x="42523" y="308878"/>
                </a:lnTo>
                <a:lnTo>
                  <a:pt x="57078" y="270474"/>
                </a:lnTo>
                <a:lnTo>
                  <a:pt x="73505" y="233994"/>
                </a:lnTo>
                <a:lnTo>
                  <a:pt x="91707" y="199588"/>
                </a:lnTo>
                <a:lnTo>
                  <a:pt x="133041" y="137582"/>
                </a:lnTo>
                <a:lnTo>
                  <a:pt x="180297" y="85632"/>
                </a:lnTo>
                <a:lnTo>
                  <a:pt x="232689" y="44916"/>
                </a:lnTo>
                <a:lnTo>
                  <a:pt x="289435" y="16611"/>
                </a:lnTo>
                <a:lnTo>
                  <a:pt x="349749" y="1894"/>
                </a:lnTo>
                <a:lnTo>
                  <a:pt x="381000" y="0"/>
                </a:lnTo>
                <a:lnTo>
                  <a:pt x="412250" y="1894"/>
                </a:lnTo>
                <a:lnTo>
                  <a:pt x="472564" y="16611"/>
                </a:lnTo>
                <a:lnTo>
                  <a:pt x="529310" y="44916"/>
                </a:lnTo>
                <a:lnTo>
                  <a:pt x="581702" y="85632"/>
                </a:lnTo>
                <a:lnTo>
                  <a:pt x="628958" y="137582"/>
                </a:lnTo>
                <a:lnTo>
                  <a:pt x="670292" y="199588"/>
                </a:lnTo>
                <a:lnTo>
                  <a:pt x="688494" y="233994"/>
                </a:lnTo>
                <a:lnTo>
                  <a:pt x="704921" y="270474"/>
                </a:lnTo>
                <a:lnTo>
                  <a:pt x="719476" y="308878"/>
                </a:lnTo>
                <a:lnTo>
                  <a:pt x="732061" y="349061"/>
                </a:lnTo>
                <a:lnTo>
                  <a:pt x="742578" y="390875"/>
                </a:lnTo>
                <a:lnTo>
                  <a:pt x="750928" y="434173"/>
                </a:lnTo>
                <a:lnTo>
                  <a:pt x="757013" y="478808"/>
                </a:lnTo>
                <a:lnTo>
                  <a:pt x="760737" y="524632"/>
                </a:lnTo>
                <a:lnTo>
                  <a:pt x="762000" y="571500"/>
                </a:lnTo>
                <a:lnTo>
                  <a:pt x="760737" y="618367"/>
                </a:lnTo>
                <a:lnTo>
                  <a:pt x="757013" y="664191"/>
                </a:lnTo>
                <a:lnTo>
                  <a:pt x="750928" y="708826"/>
                </a:lnTo>
                <a:lnTo>
                  <a:pt x="742578" y="752124"/>
                </a:lnTo>
                <a:lnTo>
                  <a:pt x="732061" y="793938"/>
                </a:lnTo>
                <a:lnTo>
                  <a:pt x="719476" y="834121"/>
                </a:lnTo>
                <a:lnTo>
                  <a:pt x="704921" y="872525"/>
                </a:lnTo>
                <a:lnTo>
                  <a:pt x="688494" y="909005"/>
                </a:lnTo>
                <a:lnTo>
                  <a:pt x="670292" y="943411"/>
                </a:lnTo>
                <a:lnTo>
                  <a:pt x="628958" y="1005417"/>
                </a:lnTo>
                <a:lnTo>
                  <a:pt x="581702" y="1057367"/>
                </a:lnTo>
                <a:lnTo>
                  <a:pt x="529310" y="1098083"/>
                </a:lnTo>
                <a:lnTo>
                  <a:pt x="472564" y="1126388"/>
                </a:lnTo>
                <a:lnTo>
                  <a:pt x="412250" y="1141105"/>
                </a:lnTo>
                <a:lnTo>
                  <a:pt x="381000" y="1143000"/>
                </a:lnTo>
                <a:lnTo>
                  <a:pt x="349749" y="1141105"/>
                </a:lnTo>
                <a:lnTo>
                  <a:pt x="289435" y="1126388"/>
                </a:lnTo>
                <a:lnTo>
                  <a:pt x="232689" y="1098083"/>
                </a:lnTo>
                <a:lnTo>
                  <a:pt x="180297" y="1057367"/>
                </a:lnTo>
                <a:lnTo>
                  <a:pt x="133041" y="1005417"/>
                </a:lnTo>
                <a:lnTo>
                  <a:pt x="91707" y="943411"/>
                </a:lnTo>
                <a:lnTo>
                  <a:pt x="73505" y="909005"/>
                </a:lnTo>
                <a:lnTo>
                  <a:pt x="57078" y="872525"/>
                </a:lnTo>
                <a:lnTo>
                  <a:pt x="42523" y="834121"/>
                </a:lnTo>
                <a:lnTo>
                  <a:pt x="29938" y="793938"/>
                </a:lnTo>
                <a:lnTo>
                  <a:pt x="19421" y="752124"/>
                </a:lnTo>
                <a:lnTo>
                  <a:pt x="11071" y="708826"/>
                </a:lnTo>
                <a:lnTo>
                  <a:pt x="4986" y="664191"/>
                </a:lnTo>
                <a:lnTo>
                  <a:pt x="1262" y="618367"/>
                </a:lnTo>
                <a:lnTo>
                  <a:pt x="0" y="571500"/>
                </a:lnTo>
                <a:close/>
              </a:path>
            </a:pathLst>
          </a:custGeom>
          <a:ln w="38100">
            <a:solidFill>
              <a:srgbClr val="FF0000"/>
            </a:solidFill>
          </a:ln>
        </p:spPr>
        <p:txBody>
          <a:bodyPr wrap="square" lIns="0" tIns="0" rIns="0" bIns="0" rtlCol="0">
            <a:noAutofit/>
          </a:bodyPr>
          <a:lstStyle/>
          <a:p>
            <a:endParaRPr/>
          </a:p>
        </p:txBody>
      </p:sp>
      <p:sp>
        <p:nvSpPr>
          <p:cNvPr id="20" name="object 20"/>
          <p:cNvSpPr/>
          <p:nvPr/>
        </p:nvSpPr>
        <p:spPr>
          <a:xfrm>
            <a:off x="5258561" y="3277361"/>
            <a:ext cx="762000" cy="1143000"/>
          </a:xfrm>
          <a:custGeom>
            <a:avLst/>
            <a:gdLst/>
            <a:ahLst/>
            <a:cxnLst/>
            <a:rect l="l" t="t" r="r" b="b"/>
            <a:pathLst>
              <a:path w="762000" h="1143000">
                <a:moveTo>
                  <a:pt x="0" y="571500"/>
                </a:moveTo>
                <a:lnTo>
                  <a:pt x="1262" y="524632"/>
                </a:lnTo>
                <a:lnTo>
                  <a:pt x="4986" y="478808"/>
                </a:lnTo>
                <a:lnTo>
                  <a:pt x="11071" y="434173"/>
                </a:lnTo>
                <a:lnTo>
                  <a:pt x="19421" y="390875"/>
                </a:lnTo>
                <a:lnTo>
                  <a:pt x="29938" y="349061"/>
                </a:lnTo>
                <a:lnTo>
                  <a:pt x="42523" y="308878"/>
                </a:lnTo>
                <a:lnTo>
                  <a:pt x="57078" y="270474"/>
                </a:lnTo>
                <a:lnTo>
                  <a:pt x="73505" y="233994"/>
                </a:lnTo>
                <a:lnTo>
                  <a:pt x="91707" y="199588"/>
                </a:lnTo>
                <a:lnTo>
                  <a:pt x="133041" y="137582"/>
                </a:lnTo>
                <a:lnTo>
                  <a:pt x="180297" y="85632"/>
                </a:lnTo>
                <a:lnTo>
                  <a:pt x="232689" y="44916"/>
                </a:lnTo>
                <a:lnTo>
                  <a:pt x="289435" y="16611"/>
                </a:lnTo>
                <a:lnTo>
                  <a:pt x="349749" y="1894"/>
                </a:lnTo>
                <a:lnTo>
                  <a:pt x="381000" y="0"/>
                </a:lnTo>
                <a:lnTo>
                  <a:pt x="412250" y="1894"/>
                </a:lnTo>
                <a:lnTo>
                  <a:pt x="472564" y="16611"/>
                </a:lnTo>
                <a:lnTo>
                  <a:pt x="529310" y="44916"/>
                </a:lnTo>
                <a:lnTo>
                  <a:pt x="581702" y="85632"/>
                </a:lnTo>
                <a:lnTo>
                  <a:pt x="628958" y="137582"/>
                </a:lnTo>
                <a:lnTo>
                  <a:pt x="670292" y="199588"/>
                </a:lnTo>
                <a:lnTo>
                  <a:pt x="688494" y="233994"/>
                </a:lnTo>
                <a:lnTo>
                  <a:pt x="704921" y="270474"/>
                </a:lnTo>
                <a:lnTo>
                  <a:pt x="719476" y="308878"/>
                </a:lnTo>
                <a:lnTo>
                  <a:pt x="732061" y="349061"/>
                </a:lnTo>
                <a:lnTo>
                  <a:pt x="742578" y="390875"/>
                </a:lnTo>
                <a:lnTo>
                  <a:pt x="750928" y="434173"/>
                </a:lnTo>
                <a:lnTo>
                  <a:pt x="757013" y="478808"/>
                </a:lnTo>
                <a:lnTo>
                  <a:pt x="760737" y="524632"/>
                </a:lnTo>
                <a:lnTo>
                  <a:pt x="762000" y="571500"/>
                </a:lnTo>
                <a:lnTo>
                  <a:pt x="760737" y="618367"/>
                </a:lnTo>
                <a:lnTo>
                  <a:pt x="757013" y="664191"/>
                </a:lnTo>
                <a:lnTo>
                  <a:pt x="750928" y="708826"/>
                </a:lnTo>
                <a:lnTo>
                  <a:pt x="742578" y="752124"/>
                </a:lnTo>
                <a:lnTo>
                  <a:pt x="732061" y="793938"/>
                </a:lnTo>
                <a:lnTo>
                  <a:pt x="719476" y="834121"/>
                </a:lnTo>
                <a:lnTo>
                  <a:pt x="704921" y="872525"/>
                </a:lnTo>
                <a:lnTo>
                  <a:pt x="688494" y="909005"/>
                </a:lnTo>
                <a:lnTo>
                  <a:pt x="670292" y="943411"/>
                </a:lnTo>
                <a:lnTo>
                  <a:pt x="628958" y="1005417"/>
                </a:lnTo>
                <a:lnTo>
                  <a:pt x="581702" y="1057367"/>
                </a:lnTo>
                <a:lnTo>
                  <a:pt x="529310" y="1098083"/>
                </a:lnTo>
                <a:lnTo>
                  <a:pt x="472564" y="1126388"/>
                </a:lnTo>
                <a:lnTo>
                  <a:pt x="412250" y="1141105"/>
                </a:lnTo>
                <a:lnTo>
                  <a:pt x="381000" y="1143000"/>
                </a:lnTo>
                <a:lnTo>
                  <a:pt x="349749" y="1141105"/>
                </a:lnTo>
                <a:lnTo>
                  <a:pt x="289435" y="1126388"/>
                </a:lnTo>
                <a:lnTo>
                  <a:pt x="232689" y="1098083"/>
                </a:lnTo>
                <a:lnTo>
                  <a:pt x="180297" y="1057367"/>
                </a:lnTo>
                <a:lnTo>
                  <a:pt x="133041" y="1005417"/>
                </a:lnTo>
                <a:lnTo>
                  <a:pt x="91707" y="943411"/>
                </a:lnTo>
                <a:lnTo>
                  <a:pt x="73505" y="909005"/>
                </a:lnTo>
                <a:lnTo>
                  <a:pt x="57078" y="872525"/>
                </a:lnTo>
                <a:lnTo>
                  <a:pt x="42523" y="834121"/>
                </a:lnTo>
                <a:lnTo>
                  <a:pt x="29938" y="793938"/>
                </a:lnTo>
                <a:lnTo>
                  <a:pt x="19421" y="752124"/>
                </a:lnTo>
                <a:lnTo>
                  <a:pt x="11071" y="708826"/>
                </a:lnTo>
                <a:lnTo>
                  <a:pt x="4986" y="664191"/>
                </a:lnTo>
                <a:lnTo>
                  <a:pt x="1262" y="618367"/>
                </a:lnTo>
                <a:lnTo>
                  <a:pt x="0" y="571500"/>
                </a:lnTo>
                <a:close/>
              </a:path>
            </a:pathLst>
          </a:custGeom>
          <a:ln w="38100">
            <a:solidFill>
              <a:srgbClr val="FF0000"/>
            </a:solidFill>
          </a:ln>
        </p:spPr>
        <p:txBody>
          <a:bodyPr wrap="square" lIns="0" tIns="0" rIns="0" bIns="0" rtlCol="0">
            <a:noAutofit/>
          </a:bodyPr>
          <a:lstStyle/>
          <a:p>
            <a:endParaRPr/>
          </a:p>
        </p:txBody>
      </p:sp>
      <p:sp>
        <p:nvSpPr>
          <p:cNvPr id="21" name="object 21"/>
          <p:cNvSpPr/>
          <p:nvPr/>
        </p:nvSpPr>
        <p:spPr>
          <a:xfrm>
            <a:off x="1600961" y="4191761"/>
            <a:ext cx="1143000" cy="1143000"/>
          </a:xfrm>
          <a:custGeom>
            <a:avLst/>
            <a:gdLst/>
            <a:ahLst/>
            <a:cxnLst/>
            <a:rect l="l" t="t" r="r" b="b"/>
            <a:pathLst>
              <a:path w="1143000" h="1143000">
                <a:moveTo>
                  <a:pt x="0" y="571500"/>
                </a:moveTo>
                <a:lnTo>
                  <a:pt x="1894" y="524632"/>
                </a:lnTo>
                <a:lnTo>
                  <a:pt x="7480" y="478808"/>
                </a:lnTo>
                <a:lnTo>
                  <a:pt x="16611" y="434173"/>
                </a:lnTo>
                <a:lnTo>
                  <a:pt x="29138" y="390875"/>
                </a:lnTo>
                <a:lnTo>
                  <a:pt x="44916" y="349061"/>
                </a:lnTo>
                <a:lnTo>
                  <a:pt x="63796" y="308878"/>
                </a:lnTo>
                <a:lnTo>
                  <a:pt x="85632" y="270474"/>
                </a:lnTo>
                <a:lnTo>
                  <a:pt x="110276" y="233994"/>
                </a:lnTo>
                <a:lnTo>
                  <a:pt x="137582" y="199588"/>
                </a:lnTo>
                <a:lnTo>
                  <a:pt x="167401" y="167401"/>
                </a:lnTo>
                <a:lnTo>
                  <a:pt x="199588" y="137582"/>
                </a:lnTo>
                <a:lnTo>
                  <a:pt x="233994" y="110276"/>
                </a:lnTo>
                <a:lnTo>
                  <a:pt x="270474" y="85632"/>
                </a:lnTo>
                <a:lnTo>
                  <a:pt x="308878" y="63796"/>
                </a:lnTo>
                <a:lnTo>
                  <a:pt x="349061" y="44916"/>
                </a:lnTo>
                <a:lnTo>
                  <a:pt x="390875" y="29138"/>
                </a:lnTo>
                <a:lnTo>
                  <a:pt x="434173" y="16611"/>
                </a:lnTo>
                <a:lnTo>
                  <a:pt x="478808" y="7480"/>
                </a:lnTo>
                <a:lnTo>
                  <a:pt x="524632" y="1894"/>
                </a:lnTo>
                <a:lnTo>
                  <a:pt x="571500" y="0"/>
                </a:lnTo>
                <a:lnTo>
                  <a:pt x="618367" y="1894"/>
                </a:lnTo>
                <a:lnTo>
                  <a:pt x="664191" y="7480"/>
                </a:lnTo>
                <a:lnTo>
                  <a:pt x="708826" y="16611"/>
                </a:lnTo>
                <a:lnTo>
                  <a:pt x="752124" y="29138"/>
                </a:lnTo>
                <a:lnTo>
                  <a:pt x="793938" y="44916"/>
                </a:lnTo>
                <a:lnTo>
                  <a:pt x="834121" y="63796"/>
                </a:lnTo>
                <a:lnTo>
                  <a:pt x="872525" y="85632"/>
                </a:lnTo>
                <a:lnTo>
                  <a:pt x="909005" y="110276"/>
                </a:lnTo>
                <a:lnTo>
                  <a:pt x="943411" y="137582"/>
                </a:lnTo>
                <a:lnTo>
                  <a:pt x="975598" y="167401"/>
                </a:lnTo>
                <a:lnTo>
                  <a:pt x="1005417" y="199588"/>
                </a:lnTo>
                <a:lnTo>
                  <a:pt x="1032723" y="233994"/>
                </a:lnTo>
                <a:lnTo>
                  <a:pt x="1057367" y="270474"/>
                </a:lnTo>
                <a:lnTo>
                  <a:pt x="1079203" y="308878"/>
                </a:lnTo>
                <a:lnTo>
                  <a:pt x="1098083" y="349061"/>
                </a:lnTo>
                <a:lnTo>
                  <a:pt x="1113861" y="390875"/>
                </a:lnTo>
                <a:lnTo>
                  <a:pt x="1126388" y="434173"/>
                </a:lnTo>
                <a:lnTo>
                  <a:pt x="1135519" y="478808"/>
                </a:lnTo>
                <a:lnTo>
                  <a:pt x="1141105" y="524632"/>
                </a:lnTo>
                <a:lnTo>
                  <a:pt x="1143000" y="571500"/>
                </a:lnTo>
                <a:lnTo>
                  <a:pt x="1141105" y="618367"/>
                </a:lnTo>
                <a:lnTo>
                  <a:pt x="1135519" y="664191"/>
                </a:lnTo>
                <a:lnTo>
                  <a:pt x="1126388" y="708826"/>
                </a:lnTo>
                <a:lnTo>
                  <a:pt x="1113861" y="752124"/>
                </a:lnTo>
                <a:lnTo>
                  <a:pt x="1098083" y="793938"/>
                </a:lnTo>
                <a:lnTo>
                  <a:pt x="1079203" y="834121"/>
                </a:lnTo>
                <a:lnTo>
                  <a:pt x="1057367" y="872525"/>
                </a:lnTo>
                <a:lnTo>
                  <a:pt x="1032723" y="909005"/>
                </a:lnTo>
                <a:lnTo>
                  <a:pt x="1005417" y="943411"/>
                </a:lnTo>
                <a:lnTo>
                  <a:pt x="975598" y="975598"/>
                </a:lnTo>
                <a:lnTo>
                  <a:pt x="943411" y="1005417"/>
                </a:lnTo>
                <a:lnTo>
                  <a:pt x="909005" y="1032723"/>
                </a:lnTo>
                <a:lnTo>
                  <a:pt x="872525" y="1057367"/>
                </a:lnTo>
                <a:lnTo>
                  <a:pt x="834121" y="1079203"/>
                </a:lnTo>
                <a:lnTo>
                  <a:pt x="793938" y="1098083"/>
                </a:lnTo>
                <a:lnTo>
                  <a:pt x="752124" y="1113861"/>
                </a:lnTo>
                <a:lnTo>
                  <a:pt x="708826" y="1126388"/>
                </a:lnTo>
                <a:lnTo>
                  <a:pt x="664191" y="1135519"/>
                </a:lnTo>
                <a:lnTo>
                  <a:pt x="618367" y="1141105"/>
                </a:lnTo>
                <a:lnTo>
                  <a:pt x="571500" y="1143000"/>
                </a:lnTo>
                <a:lnTo>
                  <a:pt x="524632" y="1141105"/>
                </a:lnTo>
                <a:lnTo>
                  <a:pt x="478808" y="1135519"/>
                </a:lnTo>
                <a:lnTo>
                  <a:pt x="434173" y="1126388"/>
                </a:lnTo>
                <a:lnTo>
                  <a:pt x="390875" y="1113861"/>
                </a:lnTo>
                <a:lnTo>
                  <a:pt x="349061" y="1098083"/>
                </a:lnTo>
                <a:lnTo>
                  <a:pt x="308878" y="1079203"/>
                </a:lnTo>
                <a:lnTo>
                  <a:pt x="270474" y="1057367"/>
                </a:lnTo>
                <a:lnTo>
                  <a:pt x="233994" y="1032723"/>
                </a:lnTo>
                <a:lnTo>
                  <a:pt x="199588" y="1005417"/>
                </a:lnTo>
                <a:lnTo>
                  <a:pt x="167401" y="975598"/>
                </a:lnTo>
                <a:lnTo>
                  <a:pt x="137582" y="943411"/>
                </a:lnTo>
                <a:lnTo>
                  <a:pt x="110276" y="909005"/>
                </a:lnTo>
                <a:lnTo>
                  <a:pt x="85632" y="872525"/>
                </a:lnTo>
                <a:lnTo>
                  <a:pt x="63796" y="834121"/>
                </a:lnTo>
                <a:lnTo>
                  <a:pt x="44916" y="793938"/>
                </a:lnTo>
                <a:lnTo>
                  <a:pt x="29138" y="752124"/>
                </a:lnTo>
                <a:lnTo>
                  <a:pt x="16611" y="708826"/>
                </a:lnTo>
                <a:lnTo>
                  <a:pt x="7480" y="664191"/>
                </a:lnTo>
                <a:lnTo>
                  <a:pt x="1894" y="618367"/>
                </a:lnTo>
                <a:lnTo>
                  <a:pt x="0" y="571500"/>
                </a:lnTo>
                <a:close/>
              </a:path>
            </a:pathLst>
          </a:custGeom>
          <a:ln w="38100">
            <a:solidFill>
              <a:srgbClr val="FF0000"/>
            </a:solidFill>
          </a:ln>
        </p:spPr>
        <p:txBody>
          <a:bodyPr wrap="square" lIns="0" tIns="0" rIns="0" bIns="0" rtlCol="0">
            <a:noAutofit/>
          </a:bodyPr>
          <a:lstStyle/>
          <a:p>
            <a:endParaRPr/>
          </a:p>
        </p:txBody>
      </p:sp>
      <p:sp>
        <p:nvSpPr>
          <p:cNvPr id="22" name="object 22"/>
          <p:cNvSpPr/>
          <p:nvPr/>
        </p:nvSpPr>
        <p:spPr>
          <a:xfrm>
            <a:off x="228600" y="5486400"/>
            <a:ext cx="2514600" cy="1005840"/>
          </a:xfrm>
          <a:custGeom>
            <a:avLst/>
            <a:gdLst/>
            <a:ahLst/>
            <a:cxnLst/>
            <a:rect l="l" t="t" r="r" b="b"/>
            <a:pathLst>
              <a:path w="2514600" h="1005839">
                <a:moveTo>
                  <a:pt x="0" y="1005840"/>
                </a:moveTo>
                <a:lnTo>
                  <a:pt x="2514600" y="1005840"/>
                </a:lnTo>
                <a:lnTo>
                  <a:pt x="2514600" y="0"/>
                </a:lnTo>
                <a:lnTo>
                  <a:pt x="0" y="0"/>
                </a:lnTo>
                <a:lnTo>
                  <a:pt x="0" y="1005840"/>
                </a:lnTo>
                <a:close/>
              </a:path>
            </a:pathLst>
          </a:custGeom>
          <a:solidFill>
            <a:srgbClr val="FFFFFF"/>
          </a:solidFill>
        </p:spPr>
        <p:txBody>
          <a:bodyPr wrap="square" lIns="0" tIns="0" rIns="0" bIns="0" rtlCol="0">
            <a:noAutofit/>
          </a:bodyPr>
          <a:lstStyle/>
          <a:p>
            <a:endParaRPr/>
          </a:p>
        </p:txBody>
      </p:sp>
      <p:sp>
        <p:nvSpPr>
          <p:cNvPr id="23" name="object 23"/>
          <p:cNvSpPr/>
          <p:nvPr/>
        </p:nvSpPr>
        <p:spPr>
          <a:xfrm>
            <a:off x="2667000" y="5334000"/>
            <a:ext cx="2514600" cy="701040"/>
          </a:xfrm>
          <a:custGeom>
            <a:avLst/>
            <a:gdLst/>
            <a:ahLst/>
            <a:cxnLst/>
            <a:rect l="l" t="t" r="r" b="b"/>
            <a:pathLst>
              <a:path w="2514600" h="701039">
                <a:moveTo>
                  <a:pt x="0" y="701040"/>
                </a:moveTo>
                <a:lnTo>
                  <a:pt x="2514600" y="701040"/>
                </a:lnTo>
                <a:lnTo>
                  <a:pt x="2514600" y="0"/>
                </a:lnTo>
                <a:lnTo>
                  <a:pt x="0" y="0"/>
                </a:lnTo>
                <a:lnTo>
                  <a:pt x="0" y="701040"/>
                </a:lnTo>
                <a:close/>
              </a:path>
            </a:pathLst>
          </a:custGeom>
          <a:solidFill>
            <a:srgbClr val="FFFFFF"/>
          </a:solidFill>
        </p:spPr>
        <p:txBody>
          <a:bodyPr wrap="square" lIns="0" tIns="0" rIns="0" bIns="0" rtlCol="0">
            <a:noAutofit/>
          </a:bodyPr>
          <a:lstStyle/>
          <a:p>
            <a:endParaRPr/>
          </a:p>
        </p:txBody>
      </p:sp>
      <p:sp>
        <p:nvSpPr>
          <p:cNvPr id="24" name="object 24"/>
          <p:cNvSpPr txBox="1"/>
          <p:nvPr/>
        </p:nvSpPr>
        <p:spPr>
          <a:xfrm>
            <a:off x="3266694" y="234042"/>
            <a:ext cx="591255" cy="330504"/>
          </a:xfrm>
          <a:prstGeom prst="rect">
            <a:avLst/>
          </a:prstGeom>
        </p:spPr>
        <p:txBody>
          <a:bodyPr wrap="square" lIns="0" tIns="0" rIns="0" bIns="0" rtlCol="0">
            <a:noAutofit/>
          </a:bodyPr>
          <a:lstStyle/>
          <a:p>
            <a:pPr marL="12700">
              <a:lnSpc>
                <a:spcPts val="2550"/>
              </a:lnSpc>
              <a:spcBef>
                <a:spcPts val="127"/>
              </a:spcBef>
            </a:pPr>
            <a:r>
              <a:rPr sz="2400" b="1" spc="0" dirty="0" smtClean="0">
                <a:latin typeface="Times New Roman"/>
                <a:cs typeface="Times New Roman"/>
              </a:rPr>
              <a:t>T</a:t>
            </a:r>
            <a:r>
              <a:rPr sz="2400" b="1" spc="-9" dirty="0" smtClean="0">
                <a:latin typeface="Times New Roman"/>
                <a:cs typeface="Times New Roman"/>
              </a:rPr>
              <a:t>h</a:t>
            </a:r>
            <a:r>
              <a:rPr sz="2400" b="1" spc="0" dirty="0" smtClean="0">
                <a:latin typeface="Times New Roman"/>
                <a:cs typeface="Times New Roman"/>
              </a:rPr>
              <a:t>e</a:t>
            </a:r>
            <a:endParaRPr sz="2400">
              <a:latin typeface="Times New Roman"/>
              <a:cs typeface="Times New Roman"/>
            </a:endParaRPr>
          </a:p>
        </p:txBody>
      </p:sp>
      <p:sp>
        <p:nvSpPr>
          <p:cNvPr id="25" name="object 25"/>
          <p:cNvSpPr txBox="1"/>
          <p:nvPr/>
        </p:nvSpPr>
        <p:spPr>
          <a:xfrm>
            <a:off x="3850359" y="234042"/>
            <a:ext cx="1131900" cy="330504"/>
          </a:xfrm>
          <a:prstGeom prst="rect">
            <a:avLst/>
          </a:prstGeom>
        </p:spPr>
        <p:txBody>
          <a:bodyPr wrap="square" lIns="0" tIns="0" rIns="0" bIns="0" rtlCol="0">
            <a:noAutofit/>
          </a:bodyPr>
          <a:lstStyle/>
          <a:p>
            <a:pPr marL="12700">
              <a:lnSpc>
                <a:spcPts val="2550"/>
              </a:lnSpc>
              <a:spcBef>
                <a:spcPts val="127"/>
              </a:spcBef>
            </a:pPr>
            <a:r>
              <a:rPr sz="2400" b="1" spc="0" dirty="0" smtClean="0">
                <a:latin typeface="Times New Roman"/>
                <a:cs typeface="Times New Roman"/>
              </a:rPr>
              <a:t>ans</a:t>
            </a:r>
            <a:r>
              <a:rPr sz="2400" b="1" spc="-19" dirty="0" smtClean="0">
                <a:latin typeface="Times New Roman"/>
                <a:cs typeface="Times New Roman"/>
              </a:rPr>
              <a:t>w</a:t>
            </a:r>
            <a:r>
              <a:rPr sz="2400" b="1" spc="0" dirty="0" smtClean="0">
                <a:latin typeface="Times New Roman"/>
                <a:cs typeface="Times New Roman"/>
              </a:rPr>
              <a:t>ers</a:t>
            </a:r>
            <a:endParaRPr sz="2400">
              <a:latin typeface="Times New Roman"/>
              <a:cs typeface="Times New Roman"/>
            </a:endParaRPr>
          </a:p>
        </p:txBody>
      </p:sp>
      <p:sp>
        <p:nvSpPr>
          <p:cNvPr id="26" name="object 26"/>
          <p:cNvSpPr txBox="1"/>
          <p:nvPr/>
        </p:nvSpPr>
        <p:spPr>
          <a:xfrm>
            <a:off x="4977721" y="234042"/>
            <a:ext cx="501249" cy="330504"/>
          </a:xfrm>
          <a:prstGeom prst="rect">
            <a:avLst/>
          </a:prstGeom>
        </p:spPr>
        <p:txBody>
          <a:bodyPr wrap="square" lIns="0" tIns="0" rIns="0" bIns="0" rtlCol="0">
            <a:noAutofit/>
          </a:bodyPr>
          <a:lstStyle/>
          <a:p>
            <a:pPr marL="12700">
              <a:lnSpc>
                <a:spcPts val="2550"/>
              </a:lnSpc>
              <a:spcBef>
                <a:spcPts val="127"/>
              </a:spcBef>
            </a:pPr>
            <a:r>
              <a:rPr sz="2400" b="1" spc="0" dirty="0" smtClean="0">
                <a:latin typeface="Times New Roman"/>
                <a:cs typeface="Times New Roman"/>
              </a:rPr>
              <a:t>a</a:t>
            </a:r>
            <a:r>
              <a:rPr sz="2400" b="1" spc="-50" dirty="0" smtClean="0">
                <a:latin typeface="Times New Roman"/>
                <a:cs typeface="Times New Roman"/>
              </a:rPr>
              <a:t>r</a:t>
            </a:r>
            <a:r>
              <a:rPr sz="2400" b="1" spc="0" dirty="0" smtClean="0">
                <a:latin typeface="Times New Roman"/>
                <a:cs typeface="Times New Roman"/>
              </a:rPr>
              <a:t>e</a:t>
            </a:r>
            <a:endParaRPr sz="2400">
              <a:latin typeface="Times New Roman"/>
              <a:cs typeface="Times New Roman"/>
            </a:endParaRPr>
          </a:p>
        </p:txBody>
      </p:sp>
      <p:sp>
        <p:nvSpPr>
          <p:cNvPr id="27" name="object 27"/>
          <p:cNvSpPr txBox="1"/>
          <p:nvPr/>
        </p:nvSpPr>
        <p:spPr>
          <a:xfrm>
            <a:off x="5469856" y="234042"/>
            <a:ext cx="388970" cy="330504"/>
          </a:xfrm>
          <a:prstGeom prst="rect">
            <a:avLst/>
          </a:prstGeom>
        </p:spPr>
        <p:txBody>
          <a:bodyPr wrap="square" lIns="0" tIns="0" rIns="0" bIns="0" rtlCol="0">
            <a:noAutofit/>
          </a:bodyPr>
          <a:lstStyle/>
          <a:p>
            <a:pPr marL="12700">
              <a:lnSpc>
                <a:spcPts val="2550"/>
              </a:lnSpc>
              <a:spcBef>
                <a:spcPts val="127"/>
              </a:spcBef>
            </a:pPr>
            <a:r>
              <a:rPr sz="2400" b="1" spc="0" dirty="0" smtClean="0">
                <a:latin typeface="Times New Roman"/>
                <a:cs typeface="Times New Roman"/>
              </a:rPr>
              <a:t>…</a:t>
            </a:r>
            <a:endParaRPr sz="2400">
              <a:latin typeface="Times New Roman"/>
              <a:cs typeface="Times New Roman"/>
            </a:endParaRPr>
          </a:p>
        </p:txBody>
      </p:sp>
      <p:sp>
        <p:nvSpPr>
          <p:cNvPr id="28" name="object 28"/>
          <p:cNvSpPr txBox="1"/>
          <p:nvPr/>
        </p:nvSpPr>
        <p:spPr>
          <a:xfrm>
            <a:off x="440537" y="748768"/>
            <a:ext cx="1654106" cy="900381"/>
          </a:xfrm>
          <a:prstGeom prst="rect">
            <a:avLst/>
          </a:prstGeom>
        </p:spPr>
        <p:txBody>
          <a:bodyPr wrap="square" lIns="0" tIns="0" rIns="0" bIns="0" rtlCol="0">
            <a:noAutofit/>
          </a:bodyPr>
          <a:lstStyle/>
          <a:p>
            <a:pPr marL="228584" marR="238155" algn="ctr">
              <a:lnSpc>
                <a:spcPts val="2255"/>
              </a:lnSpc>
              <a:spcBef>
                <a:spcPts val="112"/>
              </a:spcBef>
            </a:pPr>
            <a:r>
              <a:rPr sz="2000" spc="4" dirty="0" smtClean="0">
                <a:latin typeface="Times New Roman"/>
                <a:cs typeface="Times New Roman"/>
              </a:rPr>
              <a:t>Don</a:t>
            </a:r>
            <a:r>
              <a:rPr sz="2000" spc="4" dirty="0" smtClean="0">
                <a:latin typeface="MS PGothic"/>
                <a:cs typeface="MS PGothic"/>
              </a:rPr>
              <a:t>’</a:t>
            </a:r>
            <a:r>
              <a:rPr sz="2000" spc="0" dirty="0" smtClean="0">
                <a:latin typeface="Times New Roman"/>
                <a:cs typeface="Times New Roman"/>
              </a:rPr>
              <a:t>t</a:t>
            </a:r>
            <a:r>
              <a:rPr sz="2000" spc="-34" dirty="0" smtClean="0">
                <a:latin typeface="Times New Roman"/>
                <a:cs typeface="Times New Roman"/>
              </a:rPr>
              <a:t> </a:t>
            </a:r>
            <a:r>
              <a:rPr sz="2000" spc="0" dirty="0" smtClean="0">
                <a:latin typeface="Times New Roman"/>
                <a:cs typeface="Times New Roman"/>
              </a:rPr>
              <a:t>f</a:t>
            </a:r>
            <a:r>
              <a:rPr sz="2000" spc="9" dirty="0" smtClean="0">
                <a:latin typeface="Times New Roman"/>
                <a:cs typeface="Times New Roman"/>
              </a:rPr>
              <a:t>o</a:t>
            </a:r>
            <a:r>
              <a:rPr sz="2000" spc="0" dirty="0" smtClean="0">
                <a:latin typeface="Times New Roman"/>
                <a:cs typeface="Times New Roman"/>
              </a:rPr>
              <a:t>ol</a:t>
            </a:r>
            <a:endParaRPr sz="2000">
              <a:latin typeface="Times New Roman"/>
              <a:cs typeface="Times New Roman"/>
            </a:endParaRPr>
          </a:p>
          <a:p>
            <a:pPr indent="0" algn="ctr">
              <a:lnSpc>
                <a:spcPct val="100041"/>
              </a:lnSpc>
            </a:pPr>
            <a:r>
              <a:rPr sz="2000" spc="0" dirty="0" smtClean="0">
                <a:latin typeface="Times New Roman"/>
                <a:cs typeface="Times New Roman"/>
              </a:rPr>
              <a:t>ar</a:t>
            </a:r>
            <a:r>
              <a:rPr sz="2000" spc="4" dirty="0" smtClean="0">
                <a:latin typeface="Times New Roman"/>
                <a:cs typeface="Times New Roman"/>
              </a:rPr>
              <a:t>o</a:t>
            </a:r>
            <a:r>
              <a:rPr sz="2000" spc="0" dirty="0" smtClean="0">
                <a:latin typeface="Times New Roman"/>
                <a:cs typeface="Times New Roman"/>
              </a:rPr>
              <a:t>u</a:t>
            </a:r>
            <a:r>
              <a:rPr sz="2000" spc="9" dirty="0" smtClean="0">
                <a:latin typeface="Times New Roman"/>
                <a:cs typeface="Times New Roman"/>
              </a:rPr>
              <a:t>n</a:t>
            </a:r>
            <a:r>
              <a:rPr sz="2000" spc="0" dirty="0" smtClean="0">
                <a:latin typeface="Times New Roman"/>
                <a:cs typeface="Times New Roman"/>
              </a:rPr>
              <a:t>d</a:t>
            </a:r>
            <a:r>
              <a:rPr sz="2000" spc="-34" dirty="0" smtClean="0">
                <a:latin typeface="Times New Roman"/>
                <a:cs typeface="Times New Roman"/>
              </a:rPr>
              <a:t> </a:t>
            </a:r>
            <a:r>
              <a:rPr sz="2000" spc="0" dirty="0" smtClean="0">
                <a:latin typeface="Times New Roman"/>
                <a:cs typeface="Times New Roman"/>
              </a:rPr>
              <a:t>d</a:t>
            </a:r>
            <a:r>
              <a:rPr sz="2000" spc="9" dirty="0" smtClean="0">
                <a:latin typeface="Times New Roman"/>
                <a:cs typeface="Times New Roman"/>
              </a:rPr>
              <a:t>u</a:t>
            </a:r>
            <a:r>
              <a:rPr sz="2000" spc="0" dirty="0" smtClean="0">
                <a:latin typeface="Times New Roman"/>
                <a:cs typeface="Times New Roman"/>
              </a:rPr>
              <a:t>ring</a:t>
            </a:r>
            <a:r>
              <a:rPr sz="2000" spc="-24" dirty="0" smtClean="0">
                <a:latin typeface="Times New Roman"/>
                <a:cs typeface="Times New Roman"/>
              </a:rPr>
              <a:t> </a:t>
            </a:r>
            <a:r>
              <a:rPr sz="2000" spc="0" dirty="0" smtClean="0">
                <a:latin typeface="Times New Roman"/>
                <a:cs typeface="Times New Roman"/>
              </a:rPr>
              <a:t>a l</a:t>
            </a:r>
            <a:r>
              <a:rPr sz="2000" spc="-4" dirty="0" smtClean="0">
                <a:latin typeface="Times New Roman"/>
                <a:cs typeface="Times New Roman"/>
              </a:rPr>
              <a:t>a</a:t>
            </a:r>
            <a:r>
              <a:rPr sz="2000" spc="0" dirty="0" smtClean="0">
                <a:latin typeface="Times New Roman"/>
                <a:cs typeface="Times New Roman"/>
              </a:rPr>
              <a:t>b.</a:t>
            </a:r>
            <a:endParaRPr sz="2000">
              <a:latin typeface="Times New Roman"/>
              <a:cs typeface="Times New Roman"/>
            </a:endParaRPr>
          </a:p>
        </p:txBody>
      </p:sp>
      <p:sp>
        <p:nvSpPr>
          <p:cNvPr id="29" name="object 29"/>
          <p:cNvSpPr txBox="1"/>
          <p:nvPr/>
        </p:nvSpPr>
        <p:spPr>
          <a:xfrm>
            <a:off x="310997" y="3198177"/>
            <a:ext cx="3446730" cy="890007"/>
          </a:xfrm>
          <a:prstGeom prst="rect">
            <a:avLst/>
          </a:prstGeom>
        </p:spPr>
        <p:txBody>
          <a:bodyPr wrap="square" lIns="0" tIns="0" rIns="0" bIns="0" rtlCol="0">
            <a:noAutofit/>
          </a:bodyPr>
          <a:lstStyle/>
          <a:p>
            <a:pPr algn="ctr">
              <a:lnSpc>
                <a:spcPts val="2145"/>
              </a:lnSpc>
              <a:spcBef>
                <a:spcPts val="107"/>
              </a:spcBef>
            </a:pPr>
            <a:r>
              <a:rPr sz="2000" spc="0" dirty="0" smtClean="0">
                <a:latin typeface="Times New Roman"/>
                <a:cs typeface="Times New Roman"/>
              </a:rPr>
              <a:t>Alwa</a:t>
            </a:r>
            <a:r>
              <a:rPr sz="2000" spc="-9" dirty="0" smtClean="0">
                <a:latin typeface="Times New Roman"/>
                <a:cs typeface="Times New Roman"/>
              </a:rPr>
              <a:t>y</a:t>
            </a:r>
            <a:r>
              <a:rPr sz="2000" spc="0" dirty="0" smtClean="0">
                <a:latin typeface="Times New Roman"/>
                <a:cs typeface="Times New Roman"/>
              </a:rPr>
              <a:t>s</a:t>
            </a:r>
            <a:r>
              <a:rPr sz="2000" spc="-9" dirty="0" smtClean="0">
                <a:latin typeface="Times New Roman"/>
                <a:cs typeface="Times New Roman"/>
              </a:rPr>
              <a:t> </a:t>
            </a:r>
            <a:r>
              <a:rPr sz="2000" spc="0" dirty="0" smtClean="0">
                <a:latin typeface="Times New Roman"/>
                <a:cs typeface="Times New Roman"/>
              </a:rPr>
              <a:t>p</a:t>
            </a:r>
            <a:r>
              <a:rPr sz="2000" spc="9" dirty="0" smtClean="0">
                <a:latin typeface="Times New Roman"/>
                <a:cs typeface="Times New Roman"/>
              </a:rPr>
              <a:t>o</a:t>
            </a:r>
            <a:r>
              <a:rPr sz="2000" spc="0" dirty="0" smtClean="0">
                <a:latin typeface="Times New Roman"/>
                <a:cs typeface="Times New Roman"/>
              </a:rPr>
              <a:t>int</a:t>
            </a:r>
            <a:r>
              <a:rPr sz="2000" spc="-39" dirty="0" smtClean="0">
                <a:latin typeface="Times New Roman"/>
                <a:cs typeface="Times New Roman"/>
              </a:rPr>
              <a:t> </a:t>
            </a:r>
            <a:r>
              <a:rPr sz="2000" spc="0" dirty="0" smtClean="0">
                <a:latin typeface="Times New Roman"/>
                <a:cs typeface="Times New Roman"/>
              </a:rPr>
              <a:t>t</a:t>
            </a:r>
            <a:r>
              <a:rPr sz="2000" spc="-9" dirty="0" smtClean="0">
                <a:latin typeface="Times New Roman"/>
                <a:cs typeface="Times New Roman"/>
              </a:rPr>
              <a:t>e</a:t>
            </a:r>
            <a:r>
              <a:rPr sz="2000" spc="0" dirty="0" smtClean="0">
                <a:latin typeface="Times New Roman"/>
                <a:cs typeface="Times New Roman"/>
              </a:rPr>
              <a:t>st</a:t>
            </a:r>
            <a:r>
              <a:rPr sz="2000" spc="-14" dirty="0" smtClean="0">
                <a:latin typeface="Times New Roman"/>
                <a:cs typeface="Times New Roman"/>
              </a:rPr>
              <a:t> </a:t>
            </a:r>
            <a:r>
              <a:rPr sz="2000" spc="0" dirty="0" smtClean="0">
                <a:latin typeface="Times New Roman"/>
                <a:cs typeface="Times New Roman"/>
              </a:rPr>
              <a:t>tubes</a:t>
            </a:r>
            <a:r>
              <a:rPr sz="2000" spc="-19" dirty="0" smtClean="0">
                <a:latin typeface="Times New Roman"/>
                <a:cs typeface="Times New Roman"/>
              </a:rPr>
              <a:t> </a:t>
            </a:r>
            <a:r>
              <a:rPr sz="2000" spc="0" dirty="0" smtClean="0">
                <a:latin typeface="Times New Roman"/>
                <a:cs typeface="Times New Roman"/>
              </a:rPr>
              <a:t>and</a:t>
            </a:r>
            <a:r>
              <a:rPr sz="2000" spc="-14" dirty="0" smtClean="0">
                <a:latin typeface="Times New Roman"/>
                <a:cs typeface="Times New Roman"/>
              </a:rPr>
              <a:t> </a:t>
            </a:r>
            <a:r>
              <a:rPr sz="2000" spc="0" dirty="0" smtClean="0">
                <a:latin typeface="Times New Roman"/>
                <a:cs typeface="Times New Roman"/>
              </a:rPr>
              <a:t>other</a:t>
            </a:r>
            <a:endParaRPr sz="2000">
              <a:latin typeface="Times New Roman"/>
              <a:cs typeface="Times New Roman"/>
            </a:endParaRPr>
          </a:p>
          <a:p>
            <a:pPr marL="170626" marR="190948" indent="0" algn="ctr">
              <a:lnSpc>
                <a:spcPct val="100041"/>
              </a:lnSpc>
            </a:pPr>
            <a:r>
              <a:rPr sz="2000" spc="0" dirty="0" smtClean="0">
                <a:latin typeface="Times New Roman"/>
                <a:cs typeface="Times New Roman"/>
              </a:rPr>
              <a:t>i</a:t>
            </a:r>
            <a:r>
              <a:rPr sz="2000" spc="-9" dirty="0" smtClean="0">
                <a:latin typeface="Times New Roman"/>
                <a:cs typeface="Times New Roman"/>
              </a:rPr>
              <a:t>t</a:t>
            </a:r>
            <a:r>
              <a:rPr sz="2000" spc="0" dirty="0" smtClean="0">
                <a:latin typeface="Times New Roman"/>
                <a:cs typeface="Times New Roman"/>
              </a:rPr>
              <a:t>e</a:t>
            </a:r>
            <a:r>
              <a:rPr sz="2000" spc="-19" dirty="0" smtClean="0">
                <a:latin typeface="Times New Roman"/>
                <a:cs typeface="Times New Roman"/>
              </a:rPr>
              <a:t>m</a:t>
            </a:r>
            <a:r>
              <a:rPr sz="2000" spc="0" dirty="0" smtClean="0">
                <a:latin typeface="Times New Roman"/>
                <a:cs typeface="Times New Roman"/>
              </a:rPr>
              <a:t>s a</a:t>
            </a:r>
            <a:r>
              <a:rPr sz="2000" spc="9" dirty="0" smtClean="0">
                <a:latin typeface="Times New Roman"/>
                <a:cs typeface="Times New Roman"/>
              </a:rPr>
              <a:t>w</a:t>
            </a:r>
            <a:r>
              <a:rPr sz="2000" spc="0" dirty="0" smtClean="0">
                <a:latin typeface="Times New Roman"/>
                <a:cs typeface="Times New Roman"/>
              </a:rPr>
              <a:t>ay</a:t>
            </a:r>
            <a:r>
              <a:rPr sz="2000" spc="-4" dirty="0" smtClean="0">
                <a:latin typeface="Times New Roman"/>
                <a:cs typeface="Times New Roman"/>
              </a:rPr>
              <a:t> </a:t>
            </a:r>
            <a:r>
              <a:rPr sz="2000" spc="4" dirty="0" smtClean="0">
                <a:latin typeface="Times New Roman"/>
                <a:cs typeface="Times New Roman"/>
              </a:rPr>
              <a:t>f</a:t>
            </a:r>
            <a:r>
              <a:rPr sz="2000" spc="0" dirty="0" smtClean="0">
                <a:latin typeface="Times New Roman"/>
                <a:cs typeface="Times New Roman"/>
              </a:rPr>
              <a:t>r</a:t>
            </a:r>
            <a:r>
              <a:rPr sz="2000" spc="9" dirty="0" smtClean="0">
                <a:latin typeface="Times New Roman"/>
                <a:cs typeface="Times New Roman"/>
              </a:rPr>
              <a:t>o</a:t>
            </a:r>
            <a:r>
              <a:rPr sz="2000" spc="0" dirty="0" smtClean="0">
                <a:latin typeface="Times New Roman"/>
                <a:cs typeface="Times New Roman"/>
              </a:rPr>
              <a:t>m</a:t>
            </a:r>
            <a:r>
              <a:rPr sz="2000" spc="-39" dirty="0" smtClean="0">
                <a:latin typeface="Times New Roman"/>
                <a:cs typeface="Times New Roman"/>
              </a:rPr>
              <a:t> </a:t>
            </a:r>
            <a:r>
              <a:rPr sz="2000" spc="0" dirty="0" smtClean="0">
                <a:latin typeface="Times New Roman"/>
                <a:cs typeface="Times New Roman"/>
              </a:rPr>
              <a:t>you</a:t>
            </a:r>
            <a:r>
              <a:rPr sz="2000" spc="9" dirty="0" smtClean="0">
                <a:latin typeface="Times New Roman"/>
                <a:cs typeface="Times New Roman"/>
              </a:rPr>
              <a:t>r</a:t>
            </a:r>
            <a:r>
              <a:rPr sz="2000" spc="0" dirty="0" smtClean="0">
                <a:latin typeface="Times New Roman"/>
                <a:cs typeface="Times New Roman"/>
              </a:rPr>
              <a:t>se</a:t>
            </a:r>
            <a:r>
              <a:rPr sz="2000" spc="-4" dirty="0" smtClean="0">
                <a:latin typeface="Times New Roman"/>
                <a:cs typeface="Times New Roman"/>
              </a:rPr>
              <a:t>l</a:t>
            </a:r>
            <a:r>
              <a:rPr sz="2000" spc="0" dirty="0" smtClean="0">
                <a:latin typeface="Times New Roman"/>
                <a:cs typeface="Times New Roman"/>
              </a:rPr>
              <a:t>f</a:t>
            </a:r>
            <a:r>
              <a:rPr sz="2000" spc="-25" dirty="0" smtClean="0">
                <a:latin typeface="Times New Roman"/>
                <a:cs typeface="Times New Roman"/>
              </a:rPr>
              <a:t> </a:t>
            </a:r>
            <a:r>
              <a:rPr sz="2000" spc="0" dirty="0" smtClean="0">
                <a:latin typeface="Times New Roman"/>
                <a:cs typeface="Times New Roman"/>
              </a:rPr>
              <a:t>and ot</a:t>
            </a:r>
            <a:r>
              <a:rPr sz="2000" spc="4" dirty="0" smtClean="0">
                <a:latin typeface="Times New Roman"/>
                <a:cs typeface="Times New Roman"/>
              </a:rPr>
              <a:t>h</a:t>
            </a:r>
            <a:r>
              <a:rPr sz="2000" spc="0" dirty="0" smtClean="0">
                <a:latin typeface="Times New Roman"/>
                <a:cs typeface="Times New Roman"/>
              </a:rPr>
              <a:t>ers</a:t>
            </a:r>
            <a:r>
              <a:rPr sz="2000" spc="-29" dirty="0" smtClean="0">
                <a:latin typeface="Times New Roman"/>
                <a:cs typeface="Times New Roman"/>
              </a:rPr>
              <a:t> </a:t>
            </a:r>
            <a:r>
              <a:rPr sz="2000" spc="0" dirty="0" smtClean="0">
                <a:latin typeface="Times New Roman"/>
                <a:cs typeface="Times New Roman"/>
              </a:rPr>
              <a:t>w</a:t>
            </a:r>
            <a:r>
              <a:rPr sz="2000" spc="9" dirty="0" smtClean="0">
                <a:latin typeface="Times New Roman"/>
                <a:cs typeface="Times New Roman"/>
              </a:rPr>
              <a:t>h</a:t>
            </a:r>
            <a:r>
              <a:rPr sz="2000" spc="0" dirty="0" smtClean="0">
                <a:latin typeface="Times New Roman"/>
                <a:cs typeface="Times New Roman"/>
              </a:rPr>
              <a:t>en</a:t>
            </a:r>
            <a:r>
              <a:rPr sz="2000" spc="-14" dirty="0" smtClean="0">
                <a:latin typeface="Times New Roman"/>
                <a:cs typeface="Times New Roman"/>
              </a:rPr>
              <a:t> </a:t>
            </a:r>
            <a:r>
              <a:rPr sz="2000" spc="0" dirty="0" smtClean="0">
                <a:latin typeface="Times New Roman"/>
                <a:cs typeface="Times New Roman"/>
              </a:rPr>
              <a:t>heat</a:t>
            </a:r>
            <a:r>
              <a:rPr sz="2000" spc="-9" dirty="0" smtClean="0">
                <a:latin typeface="Times New Roman"/>
                <a:cs typeface="Times New Roman"/>
              </a:rPr>
              <a:t>i</a:t>
            </a:r>
            <a:r>
              <a:rPr sz="2000" spc="0" dirty="0" smtClean="0">
                <a:latin typeface="Times New Roman"/>
                <a:cs typeface="Times New Roman"/>
              </a:rPr>
              <a:t>n</a:t>
            </a:r>
            <a:r>
              <a:rPr sz="2000" spc="9" dirty="0" smtClean="0">
                <a:latin typeface="Times New Roman"/>
                <a:cs typeface="Times New Roman"/>
              </a:rPr>
              <a:t>g</a:t>
            </a:r>
            <a:r>
              <a:rPr sz="2000" spc="0" dirty="0" smtClean="0">
                <a:latin typeface="Times New Roman"/>
                <a:cs typeface="Times New Roman"/>
              </a:rPr>
              <a:t>.</a:t>
            </a:r>
            <a:endParaRPr sz="2000">
              <a:latin typeface="Times New Roman"/>
              <a:cs typeface="Times New Roman"/>
            </a:endParaRPr>
          </a:p>
        </p:txBody>
      </p:sp>
      <p:sp>
        <p:nvSpPr>
          <p:cNvPr id="30" name="object 30"/>
          <p:cNvSpPr txBox="1"/>
          <p:nvPr/>
        </p:nvSpPr>
        <p:spPr>
          <a:xfrm>
            <a:off x="3890009" y="4407003"/>
            <a:ext cx="1928492" cy="595641"/>
          </a:xfrm>
          <a:prstGeom prst="rect">
            <a:avLst/>
          </a:prstGeom>
        </p:spPr>
        <p:txBody>
          <a:bodyPr wrap="square" lIns="0" tIns="0" rIns="0" bIns="0" rtlCol="0">
            <a:noAutofit/>
          </a:bodyPr>
          <a:lstStyle/>
          <a:p>
            <a:pPr algn="ctr">
              <a:lnSpc>
                <a:spcPts val="2255"/>
              </a:lnSpc>
              <a:spcBef>
                <a:spcPts val="112"/>
              </a:spcBef>
            </a:pPr>
            <a:r>
              <a:rPr sz="2000" spc="4" dirty="0" smtClean="0">
                <a:latin typeface="Times New Roman"/>
                <a:cs typeface="Times New Roman"/>
              </a:rPr>
              <a:t>Do</a:t>
            </a:r>
            <a:r>
              <a:rPr sz="2000" spc="9" dirty="0" smtClean="0">
                <a:latin typeface="Times New Roman"/>
                <a:cs typeface="Times New Roman"/>
              </a:rPr>
              <a:t>n</a:t>
            </a:r>
            <a:r>
              <a:rPr sz="2000" spc="4" dirty="0" smtClean="0">
                <a:latin typeface="MS PGothic"/>
                <a:cs typeface="MS PGothic"/>
              </a:rPr>
              <a:t>’</a:t>
            </a:r>
            <a:r>
              <a:rPr sz="2000" spc="0" dirty="0" smtClean="0">
                <a:latin typeface="Times New Roman"/>
                <a:cs typeface="Times New Roman"/>
              </a:rPr>
              <a:t>t</a:t>
            </a:r>
            <a:r>
              <a:rPr sz="2000" spc="-34" dirty="0" smtClean="0">
                <a:latin typeface="Times New Roman"/>
                <a:cs typeface="Times New Roman"/>
              </a:rPr>
              <a:t> </a:t>
            </a:r>
            <a:r>
              <a:rPr sz="2000" spc="0" dirty="0" smtClean="0">
                <a:latin typeface="Times New Roman"/>
                <a:cs typeface="Times New Roman"/>
              </a:rPr>
              <a:t>eat</a:t>
            </a:r>
            <a:r>
              <a:rPr sz="2000" spc="-4" dirty="0" smtClean="0">
                <a:latin typeface="Times New Roman"/>
                <a:cs typeface="Times New Roman"/>
              </a:rPr>
              <a:t> </a:t>
            </a:r>
            <a:r>
              <a:rPr sz="2000" spc="4" dirty="0" smtClean="0">
                <a:latin typeface="Times New Roman"/>
                <a:cs typeface="Times New Roman"/>
              </a:rPr>
              <a:t>o</a:t>
            </a:r>
            <a:r>
              <a:rPr sz="2000" spc="0" dirty="0" smtClean="0">
                <a:latin typeface="Times New Roman"/>
                <a:cs typeface="Times New Roman"/>
              </a:rPr>
              <a:t>r</a:t>
            </a:r>
            <a:r>
              <a:rPr sz="2000" spc="-14" dirty="0" smtClean="0">
                <a:latin typeface="Times New Roman"/>
                <a:cs typeface="Times New Roman"/>
              </a:rPr>
              <a:t> </a:t>
            </a:r>
            <a:r>
              <a:rPr sz="2000" spc="0" dirty="0" smtClean="0">
                <a:latin typeface="Times New Roman"/>
                <a:cs typeface="Times New Roman"/>
              </a:rPr>
              <a:t>d</a:t>
            </a:r>
            <a:r>
              <a:rPr sz="2000" spc="9" dirty="0" smtClean="0">
                <a:latin typeface="Times New Roman"/>
                <a:cs typeface="Times New Roman"/>
              </a:rPr>
              <a:t>r</a:t>
            </a:r>
            <a:r>
              <a:rPr sz="2000" spc="0" dirty="0" smtClean="0">
                <a:latin typeface="Times New Roman"/>
                <a:cs typeface="Times New Roman"/>
              </a:rPr>
              <a:t>ink</a:t>
            </a:r>
            <a:endParaRPr sz="2000">
              <a:latin typeface="Times New Roman"/>
              <a:cs typeface="Times New Roman"/>
            </a:endParaRPr>
          </a:p>
          <a:p>
            <a:pPr marL="99761" marR="113453" algn="ctr">
              <a:lnSpc>
                <a:spcPct val="95825"/>
              </a:lnSpc>
            </a:pPr>
            <a:r>
              <a:rPr sz="2000" spc="0" dirty="0" smtClean="0">
                <a:latin typeface="Times New Roman"/>
                <a:cs typeface="Times New Roman"/>
              </a:rPr>
              <a:t>w</a:t>
            </a:r>
            <a:r>
              <a:rPr sz="2000" spc="9" dirty="0" smtClean="0">
                <a:latin typeface="Times New Roman"/>
                <a:cs typeface="Times New Roman"/>
              </a:rPr>
              <a:t>h</a:t>
            </a:r>
            <a:r>
              <a:rPr sz="2000" spc="0" dirty="0" smtClean="0">
                <a:latin typeface="Times New Roman"/>
                <a:cs typeface="Times New Roman"/>
              </a:rPr>
              <a:t>i</a:t>
            </a:r>
            <a:r>
              <a:rPr sz="2000" spc="-4" dirty="0" smtClean="0">
                <a:latin typeface="Times New Roman"/>
                <a:cs typeface="Times New Roman"/>
              </a:rPr>
              <a:t>l</a:t>
            </a:r>
            <a:r>
              <a:rPr sz="2000" spc="0" dirty="0" smtClean="0">
                <a:latin typeface="Times New Roman"/>
                <a:cs typeface="Times New Roman"/>
              </a:rPr>
              <a:t>e</a:t>
            </a:r>
            <a:r>
              <a:rPr sz="2000" spc="-19" dirty="0" smtClean="0">
                <a:latin typeface="Times New Roman"/>
                <a:cs typeface="Times New Roman"/>
              </a:rPr>
              <a:t> </a:t>
            </a:r>
            <a:r>
              <a:rPr sz="2000" spc="0" dirty="0" smtClean="0">
                <a:latin typeface="Times New Roman"/>
                <a:cs typeface="Times New Roman"/>
              </a:rPr>
              <a:t>in </a:t>
            </a:r>
            <a:r>
              <a:rPr sz="2000" spc="-4" dirty="0" smtClean="0">
                <a:latin typeface="Times New Roman"/>
                <a:cs typeface="Times New Roman"/>
              </a:rPr>
              <a:t>t</a:t>
            </a:r>
            <a:r>
              <a:rPr sz="2000" spc="4" dirty="0" smtClean="0">
                <a:latin typeface="Times New Roman"/>
                <a:cs typeface="Times New Roman"/>
              </a:rPr>
              <a:t>h</a:t>
            </a:r>
            <a:r>
              <a:rPr sz="2000" spc="0" dirty="0" smtClean="0">
                <a:latin typeface="Times New Roman"/>
                <a:cs typeface="Times New Roman"/>
              </a:rPr>
              <a:t>e</a:t>
            </a:r>
            <a:r>
              <a:rPr sz="2000" spc="-4" dirty="0" smtClean="0">
                <a:latin typeface="Times New Roman"/>
                <a:cs typeface="Times New Roman"/>
              </a:rPr>
              <a:t> </a:t>
            </a:r>
            <a:r>
              <a:rPr sz="2000" spc="0" dirty="0" smtClean="0">
                <a:latin typeface="Times New Roman"/>
                <a:cs typeface="Times New Roman"/>
              </a:rPr>
              <a:t>lab.</a:t>
            </a:r>
            <a:endParaRPr sz="2000">
              <a:latin typeface="Times New Roman"/>
              <a:cs typeface="Times New Roman"/>
            </a:endParaRPr>
          </a:p>
        </p:txBody>
      </p:sp>
      <p:sp>
        <p:nvSpPr>
          <p:cNvPr id="31" name="object 31"/>
          <p:cNvSpPr txBox="1"/>
          <p:nvPr/>
        </p:nvSpPr>
        <p:spPr>
          <a:xfrm>
            <a:off x="6240526" y="4417877"/>
            <a:ext cx="2106916" cy="889888"/>
          </a:xfrm>
          <a:prstGeom prst="rect">
            <a:avLst/>
          </a:prstGeom>
        </p:spPr>
        <p:txBody>
          <a:bodyPr wrap="square" lIns="0" tIns="0" rIns="0" bIns="0" rtlCol="0">
            <a:noAutofit/>
          </a:bodyPr>
          <a:lstStyle/>
          <a:p>
            <a:pPr marL="3771" marR="21854" algn="ctr">
              <a:lnSpc>
                <a:spcPts val="2145"/>
              </a:lnSpc>
              <a:spcBef>
                <a:spcPts val="107"/>
              </a:spcBef>
            </a:pPr>
            <a:r>
              <a:rPr sz="2000" spc="0" dirty="0" smtClean="0">
                <a:latin typeface="Times New Roman"/>
                <a:cs typeface="Times New Roman"/>
              </a:rPr>
              <a:t>Always</a:t>
            </a:r>
            <a:r>
              <a:rPr sz="2000" spc="-9" dirty="0" smtClean="0">
                <a:latin typeface="Times New Roman"/>
                <a:cs typeface="Times New Roman"/>
              </a:rPr>
              <a:t> </a:t>
            </a:r>
            <a:r>
              <a:rPr sz="2000" spc="0" dirty="0" smtClean="0">
                <a:latin typeface="Times New Roman"/>
                <a:cs typeface="Times New Roman"/>
              </a:rPr>
              <a:t>wear safety</a:t>
            </a:r>
            <a:endParaRPr sz="2000">
              <a:latin typeface="Times New Roman"/>
              <a:cs typeface="Times New Roman"/>
            </a:endParaRPr>
          </a:p>
          <a:p>
            <a:pPr algn="ctr">
              <a:lnSpc>
                <a:spcPct val="95825"/>
              </a:lnSpc>
            </a:pPr>
            <a:r>
              <a:rPr sz="2000" spc="0" dirty="0" smtClean="0">
                <a:latin typeface="Times New Roman"/>
                <a:cs typeface="Times New Roman"/>
              </a:rPr>
              <a:t>g</a:t>
            </a:r>
            <a:r>
              <a:rPr sz="2000" spc="9" dirty="0" smtClean="0">
                <a:latin typeface="Times New Roman"/>
                <a:cs typeface="Times New Roman"/>
              </a:rPr>
              <a:t>o</a:t>
            </a:r>
            <a:r>
              <a:rPr sz="2000" spc="0" dirty="0" smtClean="0">
                <a:latin typeface="Times New Roman"/>
                <a:cs typeface="Times New Roman"/>
              </a:rPr>
              <a:t>g</a:t>
            </a:r>
            <a:r>
              <a:rPr sz="2000" spc="9" dirty="0" smtClean="0">
                <a:latin typeface="Times New Roman"/>
                <a:cs typeface="Times New Roman"/>
              </a:rPr>
              <a:t>g</a:t>
            </a:r>
            <a:r>
              <a:rPr sz="2000" spc="0" dirty="0" smtClean="0">
                <a:latin typeface="Times New Roman"/>
                <a:cs typeface="Times New Roman"/>
              </a:rPr>
              <a:t>l</a:t>
            </a:r>
            <a:r>
              <a:rPr sz="2000" spc="-9" dirty="0" smtClean="0">
                <a:latin typeface="Times New Roman"/>
                <a:cs typeface="Times New Roman"/>
              </a:rPr>
              <a:t>e</a:t>
            </a:r>
            <a:r>
              <a:rPr sz="2000" spc="0" dirty="0" smtClean="0">
                <a:latin typeface="Times New Roman"/>
                <a:cs typeface="Times New Roman"/>
              </a:rPr>
              <a:t>s</a:t>
            </a:r>
            <a:r>
              <a:rPr sz="2000" spc="-44" dirty="0" smtClean="0">
                <a:latin typeface="Times New Roman"/>
                <a:cs typeface="Times New Roman"/>
              </a:rPr>
              <a:t> </a:t>
            </a:r>
            <a:r>
              <a:rPr sz="2000" spc="0" dirty="0" smtClean="0">
                <a:latin typeface="Times New Roman"/>
                <a:cs typeface="Times New Roman"/>
              </a:rPr>
              <a:t>w</a:t>
            </a:r>
            <a:r>
              <a:rPr sz="2000" spc="4" dirty="0" smtClean="0">
                <a:latin typeface="Times New Roman"/>
                <a:cs typeface="Times New Roman"/>
              </a:rPr>
              <a:t>h</a:t>
            </a:r>
            <a:r>
              <a:rPr sz="2000" spc="0" dirty="0" smtClean="0">
                <a:latin typeface="Times New Roman"/>
                <a:cs typeface="Times New Roman"/>
              </a:rPr>
              <a:t>en</a:t>
            </a:r>
            <a:r>
              <a:rPr sz="2000" spc="-19" dirty="0" smtClean="0">
                <a:latin typeface="Times New Roman"/>
                <a:cs typeface="Times New Roman"/>
              </a:rPr>
              <a:t> </a:t>
            </a:r>
            <a:r>
              <a:rPr sz="2000" spc="0" dirty="0" smtClean="0">
                <a:latin typeface="Times New Roman"/>
                <a:cs typeface="Times New Roman"/>
              </a:rPr>
              <a:t>d</a:t>
            </a:r>
            <a:r>
              <a:rPr sz="2000" spc="9" dirty="0" smtClean="0">
                <a:latin typeface="Times New Roman"/>
                <a:cs typeface="Times New Roman"/>
              </a:rPr>
              <a:t>o</a:t>
            </a:r>
            <a:r>
              <a:rPr sz="2000" spc="0" dirty="0" smtClean="0">
                <a:latin typeface="Times New Roman"/>
                <a:cs typeface="Times New Roman"/>
              </a:rPr>
              <a:t>ing</a:t>
            </a:r>
            <a:endParaRPr sz="2000">
              <a:latin typeface="Times New Roman"/>
              <a:cs typeface="Times New Roman"/>
            </a:endParaRPr>
          </a:p>
          <a:p>
            <a:pPr marL="250659" marR="270336" algn="ctr">
              <a:lnSpc>
                <a:spcPct val="95825"/>
              </a:lnSpc>
              <a:spcBef>
                <a:spcPts val="100"/>
              </a:spcBef>
            </a:pPr>
            <a:r>
              <a:rPr sz="2000" spc="0" dirty="0" smtClean="0">
                <a:latin typeface="Times New Roman"/>
                <a:cs typeface="Times New Roman"/>
              </a:rPr>
              <a:t>an ex</a:t>
            </a:r>
            <a:r>
              <a:rPr sz="2000" spc="9" dirty="0" smtClean="0">
                <a:latin typeface="Times New Roman"/>
                <a:cs typeface="Times New Roman"/>
              </a:rPr>
              <a:t>p</a:t>
            </a:r>
            <a:r>
              <a:rPr sz="2000" spc="0" dirty="0" smtClean="0">
                <a:latin typeface="Times New Roman"/>
                <a:cs typeface="Times New Roman"/>
              </a:rPr>
              <a:t>eri</a:t>
            </a:r>
            <a:r>
              <a:rPr sz="2000" spc="-25" dirty="0" smtClean="0">
                <a:latin typeface="Times New Roman"/>
                <a:cs typeface="Times New Roman"/>
              </a:rPr>
              <a:t>m</a:t>
            </a:r>
            <a:r>
              <a:rPr sz="2000" spc="0" dirty="0" smtClean="0">
                <a:latin typeface="Times New Roman"/>
                <a:cs typeface="Times New Roman"/>
              </a:rPr>
              <a:t>ent.</a:t>
            </a:r>
            <a:endParaRPr sz="2000">
              <a:latin typeface="Times New Roman"/>
              <a:cs typeface="Times New Roman"/>
            </a:endParaRPr>
          </a:p>
        </p:txBody>
      </p:sp>
      <p:sp>
        <p:nvSpPr>
          <p:cNvPr id="32" name="object 32"/>
          <p:cNvSpPr txBox="1"/>
          <p:nvPr/>
        </p:nvSpPr>
        <p:spPr>
          <a:xfrm>
            <a:off x="2887217" y="5397933"/>
            <a:ext cx="2108429" cy="595581"/>
          </a:xfrm>
          <a:prstGeom prst="rect">
            <a:avLst/>
          </a:prstGeom>
        </p:spPr>
        <p:txBody>
          <a:bodyPr wrap="square" lIns="0" tIns="0" rIns="0" bIns="0" rtlCol="0">
            <a:noAutofit/>
          </a:bodyPr>
          <a:lstStyle/>
          <a:p>
            <a:pPr algn="ctr">
              <a:lnSpc>
                <a:spcPts val="2255"/>
              </a:lnSpc>
              <a:spcBef>
                <a:spcPts val="112"/>
              </a:spcBef>
            </a:pPr>
            <a:r>
              <a:rPr sz="2000" spc="4" dirty="0" smtClean="0">
                <a:latin typeface="Times New Roman"/>
                <a:cs typeface="Times New Roman"/>
              </a:rPr>
              <a:t>Don</a:t>
            </a:r>
            <a:r>
              <a:rPr sz="2000" spc="4" dirty="0" smtClean="0">
                <a:latin typeface="MS PGothic"/>
                <a:cs typeface="MS PGothic"/>
              </a:rPr>
              <a:t>’</a:t>
            </a:r>
            <a:r>
              <a:rPr sz="2000" spc="0" dirty="0" smtClean="0">
                <a:latin typeface="Times New Roman"/>
                <a:cs typeface="Times New Roman"/>
              </a:rPr>
              <a:t>t</a:t>
            </a:r>
            <a:r>
              <a:rPr sz="2000" spc="-34" dirty="0" smtClean="0">
                <a:latin typeface="Times New Roman"/>
                <a:cs typeface="Times New Roman"/>
              </a:rPr>
              <a:t> </a:t>
            </a:r>
            <a:r>
              <a:rPr sz="2000" spc="0" dirty="0" smtClean="0">
                <a:latin typeface="Times New Roman"/>
                <a:cs typeface="Times New Roman"/>
              </a:rPr>
              <a:t>l</a:t>
            </a:r>
            <a:r>
              <a:rPr sz="2000" spc="-4" dirty="0" smtClean="0">
                <a:latin typeface="Times New Roman"/>
                <a:cs typeface="Times New Roman"/>
              </a:rPr>
              <a:t>e</a:t>
            </a:r>
            <a:r>
              <a:rPr sz="2000" spc="0" dirty="0" smtClean="0">
                <a:latin typeface="Times New Roman"/>
                <a:cs typeface="Times New Roman"/>
              </a:rPr>
              <a:t>ave</a:t>
            </a:r>
            <a:r>
              <a:rPr sz="2000" spc="-4" dirty="0" smtClean="0">
                <a:latin typeface="Times New Roman"/>
                <a:cs typeface="Times New Roman"/>
              </a:rPr>
              <a:t> </a:t>
            </a:r>
            <a:r>
              <a:rPr sz="2000" spc="0" dirty="0" smtClean="0">
                <a:latin typeface="Times New Roman"/>
                <a:cs typeface="Times New Roman"/>
              </a:rPr>
              <a:t>a fla</a:t>
            </a:r>
            <a:r>
              <a:rPr sz="2000" spc="-25" dirty="0" smtClean="0">
                <a:latin typeface="Times New Roman"/>
                <a:cs typeface="Times New Roman"/>
              </a:rPr>
              <a:t>m</a:t>
            </a:r>
            <a:r>
              <a:rPr sz="2000" spc="0" dirty="0" smtClean="0">
                <a:latin typeface="Times New Roman"/>
                <a:cs typeface="Times New Roman"/>
              </a:rPr>
              <a:t>e</a:t>
            </a:r>
            <a:endParaRPr sz="2000">
              <a:latin typeface="Times New Roman"/>
              <a:cs typeface="Times New Roman"/>
            </a:endParaRPr>
          </a:p>
          <a:p>
            <a:pPr marL="415251" marR="436493" algn="ctr">
              <a:lnSpc>
                <a:spcPct val="95825"/>
              </a:lnSpc>
            </a:pPr>
            <a:r>
              <a:rPr sz="2000" spc="0" dirty="0" smtClean="0">
                <a:latin typeface="Times New Roman"/>
                <a:cs typeface="Times New Roman"/>
              </a:rPr>
              <a:t>u</a:t>
            </a:r>
            <a:r>
              <a:rPr sz="2000" spc="9" dirty="0" smtClean="0">
                <a:latin typeface="Times New Roman"/>
                <a:cs typeface="Times New Roman"/>
              </a:rPr>
              <a:t>n</a:t>
            </a:r>
            <a:r>
              <a:rPr sz="2000" spc="0" dirty="0" smtClean="0">
                <a:latin typeface="Times New Roman"/>
                <a:cs typeface="Times New Roman"/>
              </a:rPr>
              <a:t>a</a:t>
            </a:r>
            <a:r>
              <a:rPr sz="2000" spc="-4" dirty="0" smtClean="0">
                <a:latin typeface="Times New Roman"/>
                <a:cs typeface="Times New Roman"/>
              </a:rPr>
              <a:t>t</a:t>
            </a:r>
            <a:r>
              <a:rPr sz="2000" spc="0" dirty="0" smtClean="0">
                <a:latin typeface="Times New Roman"/>
                <a:cs typeface="Times New Roman"/>
              </a:rPr>
              <a:t>t</a:t>
            </a:r>
            <a:r>
              <a:rPr sz="2000" spc="-4" dirty="0" smtClean="0">
                <a:latin typeface="Times New Roman"/>
                <a:cs typeface="Times New Roman"/>
              </a:rPr>
              <a:t>e</a:t>
            </a:r>
            <a:r>
              <a:rPr sz="2000" spc="0" dirty="0" smtClean="0">
                <a:latin typeface="Times New Roman"/>
                <a:cs typeface="Times New Roman"/>
              </a:rPr>
              <a:t>n</a:t>
            </a:r>
            <a:r>
              <a:rPr sz="2000" spc="9" dirty="0" smtClean="0">
                <a:latin typeface="Times New Roman"/>
                <a:cs typeface="Times New Roman"/>
              </a:rPr>
              <a:t>d</a:t>
            </a:r>
            <a:r>
              <a:rPr sz="2000" spc="0" dirty="0" smtClean="0">
                <a:latin typeface="Times New Roman"/>
                <a:cs typeface="Times New Roman"/>
              </a:rPr>
              <a:t>e</a:t>
            </a:r>
            <a:r>
              <a:rPr sz="2000" spc="-9" dirty="0" smtClean="0">
                <a:latin typeface="Times New Roman"/>
                <a:cs typeface="Times New Roman"/>
              </a:rPr>
              <a:t>d</a:t>
            </a:r>
            <a:r>
              <a:rPr sz="2000" spc="0" dirty="0" smtClean="0">
                <a:latin typeface="Times New Roman"/>
                <a:cs typeface="Times New Roman"/>
              </a:rPr>
              <a:t>.</a:t>
            </a:r>
            <a:endParaRPr sz="2000">
              <a:latin typeface="Times New Roman"/>
              <a:cs typeface="Times New Roman"/>
            </a:endParaRPr>
          </a:p>
        </p:txBody>
      </p:sp>
      <p:sp>
        <p:nvSpPr>
          <p:cNvPr id="33" name="object 33"/>
          <p:cNvSpPr txBox="1"/>
          <p:nvPr/>
        </p:nvSpPr>
        <p:spPr>
          <a:xfrm>
            <a:off x="466445" y="5561207"/>
            <a:ext cx="2072128" cy="889567"/>
          </a:xfrm>
          <a:prstGeom prst="rect">
            <a:avLst/>
          </a:prstGeom>
        </p:spPr>
        <p:txBody>
          <a:bodyPr wrap="square" lIns="0" tIns="0" rIns="0" bIns="0" rtlCol="0">
            <a:noAutofit/>
          </a:bodyPr>
          <a:lstStyle/>
          <a:p>
            <a:pPr algn="ctr">
              <a:lnSpc>
                <a:spcPts val="2145"/>
              </a:lnSpc>
              <a:spcBef>
                <a:spcPts val="107"/>
              </a:spcBef>
            </a:pPr>
            <a:r>
              <a:rPr sz="2000" spc="4" dirty="0" smtClean="0">
                <a:latin typeface="Times New Roman"/>
                <a:cs typeface="Times New Roman"/>
              </a:rPr>
              <a:t>K</a:t>
            </a:r>
            <a:r>
              <a:rPr sz="2000" spc="0" dirty="0" smtClean="0">
                <a:latin typeface="Times New Roman"/>
                <a:cs typeface="Times New Roman"/>
              </a:rPr>
              <a:t>eep </a:t>
            </a:r>
            <a:r>
              <a:rPr sz="2000" spc="4" dirty="0" smtClean="0">
                <a:latin typeface="Times New Roman"/>
                <a:cs typeface="Times New Roman"/>
              </a:rPr>
              <a:t>h</a:t>
            </a:r>
            <a:r>
              <a:rPr sz="2000" spc="0" dirty="0" smtClean="0">
                <a:latin typeface="Times New Roman"/>
                <a:cs typeface="Times New Roman"/>
              </a:rPr>
              <a:t>air</a:t>
            </a:r>
            <a:r>
              <a:rPr sz="2000" spc="-14" dirty="0" smtClean="0">
                <a:latin typeface="Times New Roman"/>
                <a:cs typeface="Times New Roman"/>
              </a:rPr>
              <a:t> </a:t>
            </a:r>
            <a:r>
              <a:rPr sz="2000" spc="0" dirty="0" smtClean="0">
                <a:latin typeface="Times New Roman"/>
                <a:cs typeface="Times New Roman"/>
              </a:rPr>
              <a:t>a</a:t>
            </a:r>
            <a:r>
              <a:rPr sz="2000" spc="9" dirty="0" smtClean="0">
                <a:latin typeface="Times New Roman"/>
                <a:cs typeface="Times New Roman"/>
              </a:rPr>
              <a:t>n</a:t>
            </a:r>
            <a:r>
              <a:rPr sz="2000" spc="0" dirty="0" smtClean="0">
                <a:latin typeface="Times New Roman"/>
                <a:cs typeface="Times New Roman"/>
              </a:rPr>
              <a:t>d</a:t>
            </a:r>
            <a:r>
              <a:rPr sz="2000" spc="-9" dirty="0" smtClean="0">
                <a:latin typeface="Times New Roman"/>
                <a:cs typeface="Times New Roman"/>
              </a:rPr>
              <a:t> </a:t>
            </a:r>
            <a:r>
              <a:rPr sz="2000" spc="4" dirty="0" smtClean="0">
                <a:latin typeface="Times New Roman"/>
                <a:cs typeface="Times New Roman"/>
              </a:rPr>
              <a:t>o</a:t>
            </a:r>
            <a:r>
              <a:rPr sz="2000" spc="0" dirty="0" smtClean="0">
                <a:latin typeface="Times New Roman"/>
                <a:cs typeface="Times New Roman"/>
              </a:rPr>
              <a:t>th</a:t>
            </a:r>
            <a:r>
              <a:rPr sz="2000" spc="4" dirty="0" smtClean="0">
                <a:latin typeface="Times New Roman"/>
                <a:cs typeface="Times New Roman"/>
              </a:rPr>
              <a:t>e</a:t>
            </a:r>
            <a:r>
              <a:rPr sz="2000" spc="0" dirty="0" smtClean="0">
                <a:latin typeface="Times New Roman"/>
                <a:cs typeface="Times New Roman"/>
              </a:rPr>
              <a:t>r</a:t>
            </a:r>
            <a:endParaRPr sz="2000">
              <a:latin typeface="Times New Roman"/>
              <a:cs typeface="Times New Roman"/>
            </a:endParaRPr>
          </a:p>
          <a:p>
            <a:pPr marL="50027" marR="72609" algn="ctr">
              <a:lnSpc>
                <a:spcPct val="95825"/>
              </a:lnSpc>
            </a:pPr>
            <a:r>
              <a:rPr sz="2000" spc="0" dirty="0" smtClean="0">
                <a:latin typeface="Times New Roman"/>
                <a:cs typeface="Times New Roman"/>
              </a:rPr>
              <a:t>fla</a:t>
            </a:r>
            <a:r>
              <a:rPr sz="2000" spc="-25" dirty="0" smtClean="0">
                <a:latin typeface="Times New Roman"/>
                <a:cs typeface="Times New Roman"/>
              </a:rPr>
              <a:t>mm</a:t>
            </a:r>
            <a:r>
              <a:rPr sz="2000" spc="0" dirty="0" smtClean="0">
                <a:latin typeface="Times New Roman"/>
                <a:cs typeface="Times New Roman"/>
              </a:rPr>
              <a:t>able </a:t>
            </a:r>
            <a:r>
              <a:rPr sz="2000" spc="4" dirty="0" smtClean="0">
                <a:latin typeface="Times New Roman"/>
                <a:cs typeface="Times New Roman"/>
              </a:rPr>
              <a:t>o</a:t>
            </a:r>
            <a:r>
              <a:rPr sz="2000" spc="0" dirty="0" smtClean="0">
                <a:latin typeface="Times New Roman"/>
                <a:cs typeface="Times New Roman"/>
              </a:rPr>
              <a:t>b</a:t>
            </a:r>
            <a:r>
              <a:rPr sz="2000" spc="9" dirty="0" smtClean="0">
                <a:latin typeface="Times New Roman"/>
                <a:cs typeface="Times New Roman"/>
              </a:rPr>
              <a:t>j</a:t>
            </a:r>
            <a:r>
              <a:rPr sz="2000" spc="0" dirty="0" smtClean="0">
                <a:latin typeface="Times New Roman"/>
                <a:cs typeface="Times New Roman"/>
              </a:rPr>
              <a:t>ec</a:t>
            </a:r>
            <a:r>
              <a:rPr sz="2000" spc="-9" dirty="0" smtClean="0">
                <a:latin typeface="Times New Roman"/>
                <a:cs typeface="Times New Roman"/>
              </a:rPr>
              <a:t>t</a:t>
            </a:r>
            <a:r>
              <a:rPr sz="2000" spc="0" dirty="0" smtClean="0">
                <a:latin typeface="Times New Roman"/>
                <a:cs typeface="Times New Roman"/>
              </a:rPr>
              <a:t>s</a:t>
            </a:r>
            <a:endParaRPr sz="2000">
              <a:latin typeface="Times New Roman"/>
              <a:cs typeface="Times New Roman"/>
            </a:endParaRPr>
          </a:p>
          <a:p>
            <a:pPr marL="72440" marR="19088">
              <a:lnSpc>
                <a:spcPct val="95825"/>
              </a:lnSpc>
              <a:spcBef>
                <a:spcPts val="100"/>
              </a:spcBef>
            </a:pPr>
            <a:r>
              <a:rPr sz="2000" spc="0" dirty="0" smtClean="0">
                <a:latin typeface="Times New Roman"/>
                <a:cs typeface="Times New Roman"/>
              </a:rPr>
              <a:t>away</a:t>
            </a:r>
            <a:r>
              <a:rPr sz="2000" spc="-9" dirty="0" smtClean="0">
                <a:latin typeface="Times New Roman"/>
                <a:cs typeface="Times New Roman"/>
              </a:rPr>
              <a:t> </a:t>
            </a:r>
            <a:r>
              <a:rPr sz="2000" spc="4" dirty="0" smtClean="0">
                <a:latin typeface="Times New Roman"/>
                <a:cs typeface="Times New Roman"/>
              </a:rPr>
              <a:t>f</a:t>
            </a:r>
            <a:r>
              <a:rPr sz="2000" spc="0" dirty="0" smtClean="0">
                <a:latin typeface="Times New Roman"/>
                <a:cs typeface="Times New Roman"/>
              </a:rPr>
              <a:t>r</a:t>
            </a:r>
            <a:r>
              <a:rPr sz="2000" spc="4" dirty="0" smtClean="0">
                <a:latin typeface="Times New Roman"/>
                <a:cs typeface="Times New Roman"/>
              </a:rPr>
              <a:t>o</a:t>
            </a:r>
            <a:r>
              <a:rPr sz="2000" spc="0" dirty="0" smtClean="0">
                <a:latin typeface="Times New Roman"/>
                <a:cs typeface="Times New Roman"/>
              </a:rPr>
              <a:t>m</a:t>
            </a:r>
            <a:r>
              <a:rPr sz="2000" spc="-44" dirty="0" smtClean="0">
                <a:latin typeface="Times New Roman"/>
                <a:cs typeface="Times New Roman"/>
              </a:rPr>
              <a:t> </a:t>
            </a:r>
            <a:r>
              <a:rPr sz="2000" spc="0" dirty="0" smtClean="0">
                <a:latin typeface="Times New Roman"/>
                <a:cs typeface="Times New Roman"/>
              </a:rPr>
              <a:t>fla</a:t>
            </a:r>
            <a:r>
              <a:rPr sz="2000" spc="-29" dirty="0" smtClean="0">
                <a:latin typeface="Times New Roman"/>
                <a:cs typeface="Times New Roman"/>
              </a:rPr>
              <a:t>m</a:t>
            </a:r>
            <a:r>
              <a:rPr sz="2000" spc="0" dirty="0" smtClean="0">
                <a:latin typeface="Times New Roman"/>
                <a:cs typeface="Times New Roman"/>
              </a:rPr>
              <a:t>es.</a:t>
            </a:r>
            <a:endParaRPr sz="2000">
              <a:latin typeface="Times New Roman"/>
              <a:cs typeface="Times New Roman"/>
            </a:endParaRPr>
          </a:p>
        </p:txBody>
      </p:sp>
    </p:spTree>
    <p:extLst>
      <p:ext uri="{BB962C8B-B14F-4D97-AF65-F5344CB8AC3E}">
        <p14:creationId xmlns:p14="http://schemas.microsoft.com/office/powerpoint/2010/main" val="38424706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1498980" y="1017142"/>
            <a:ext cx="280162" cy="279019"/>
          </a:xfrm>
          <a:custGeom>
            <a:avLst/>
            <a:gdLst/>
            <a:ahLst/>
            <a:cxnLst/>
            <a:rect l="l" t="t" r="r" b="b"/>
            <a:pathLst>
              <a:path w="280162" h="279019">
                <a:moveTo>
                  <a:pt x="280162" y="0"/>
                </a:moveTo>
                <a:lnTo>
                  <a:pt x="0" y="0"/>
                </a:lnTo>
                <a:lnTo>
                  <a:pt x="0" y="279019"/>
                </a:lnTo>
                <a:lnTo>
                  <a:pt x="280162" y="279019"/>
                </a:lnTo>
                <a:lnTo>
                  <a:pt x="280162" y="0"/>
                </a:lnTo>
                <a:close/>
              </a:path>
            </a:pathLst>
          </a:custGeom>
          <a:solidFill>
            <a:srgbClr val="FF0000"/>
          </a:solidFill>
        </p:spPr>
        <p:txBody>
          <a:bodyPr wrap="square" lIns="0" tIns="0" rIns="0" bIns="0" rtlCol="0">
            <a:noAutofit/>
          </a:bodyPr>
          <a:lstStyle/>
          <a:p>
            <a:endParaRPr/>
          </a:p>
        </p:txBody>
      </p:sp>
      <p:sp>
        <p:nvSpPr>
          <p:cNvPr id="10" name="object 10"/>
          <p:cNvSpPr/>
          <p:nvPr/>
        </p:nvSpPr>
        <p:spPr>
          <a:xfrm>
            <a:off x="1219961" y="813180"/>
            <a:ext cx="838200" cy="203962"/>
          </a:xfrm>
          <a:custGeom>
            <a:avLst/>
            <a:gdLst/>
            <a:ahLst/>
            <a:cxnLst/>
            <a:rect l="l" t="t" r="r" b="b"/>
            <a:pathLst>
              <a:path w="838200" h="203962">
                <a:moveTo>
                  <a:pt x="838200" y="0"/>
                </a:moveTo>
                <a:lnTo>
                  <a:pt x="0" y="0"/>
                </a:lnTo>
                <a:lnTo>
                  <a:pt x="0" y="203962"/>
                </a:lnTo>
                <a:lnTo>
                  <a:pt x="838200" y="203962"/>
                </a:lnTo>
                <a:lnTo>
                  <a:pt x="838200" y="0"/>
                </a:lnTo>
                <a:close/>
              </a:path>
            </a:pathLst>
          </a:custGeom>
          <a:solidFill>
            <a:srgbClr val="FF0000"/>
          </a:solidFill>
        </p:spPr>
        <p:txBody>
          <a:bodyPr wrap="square" lIns="0" tIns="0" rIns="0" bIns="0" rtlCol="0">
            <a:noAutofit/>
          </a:bodyPr>
          <a:lstStyle/>
          <a:p>
            <a:endParaRPr/>
          </a:p>
        </p:txBody>
      </p:sp>
      <p:sp>
        <p:nvSpPr>
          <p:cNvPr id="11" name="object 11"/>
          <p:cNvSpPr/>
          <p:nvPr/>
        </p:nvSpPr>
        <p:spPr>
          <a:xfrm>
            <a:off x="1498980" y="534162"/>
            <a:ext cx="280162" cy="279018"/>
          </a:xfrm>
          <a:custGeom>
            <a:avLst/>
            <a:gdLst/>
            <a:ahLst/>
            <a:cxnLst/>
            <a:rect l="l" t="t" r="r" b="b"/>
            <a:pathLst>
              <a:path w="280162" h="279018">
                <a:moveTo>
                  <a:pt x="280162" y="0"/>
                </a:moveTo>
                <a:lnTo>
                  <a:pt x="0" y="0"/>
                </a:lnTo>
                <a:lnTo>
                  <a:pt x="0" y="279018"/>
                </a:lnTo>
                <a:lnTo>
                  <a:pt x="280162" y="279018"/>
                </a:lnTo>
                <a:lnTo>
                  <a:pt x="280162" y="0"/>
                </a:lnTo>
                <a:close/>
              </a:path>
            </a:pathLst>
          </a:custGeom>
          <a:solidFill>
            <a:srgbClr val="FF0000"/>
          </a:solidFill>
        </p:spPr>
        <p:txBody>
          <a:bodyPr wrap="square" lIns="0" tIns="0" rIns="0" bIns="0" rtlCol="0">
            <a:noAutofit/>
          </a:bodyPr>
          <a:lstStyle/>
          <a:p>
            <a:endParaRPr/>
          </a:p>
        </p:txBody>
      </p:sp>
      <p:sp>
        <p:nvSpPr>
          <p:cNvPr id="12" name="object 12"/>
          <p:cNvSpPr/>
          <p:nvPr/>
        </p:nvSpPr>
        <p:spPr>
          <a:xfrm>
            <a:off x="1219961" y="534162"/>
            <a:ext cx="838200" cy="762000"/>
          </a:xfrm>
          <a:custGeom>
            <a:avLst/>
            <a:gdLst/>
            <a:ahLst/>
            <a:cxnLst/>
            <a:rect l="l" t="t" r="r" b="b"/>
            <a:pathLst>
              <a:path w="838200" h="762000">
                <a:moveTo>
                  <a:pt x="0" y="279018"/>
                </a:moveTo>
                <a:lnTo>
                  <a:pt x="279019" y="279018"/>
                </a:lnTo>
                <a:lnTo>
                  <a:pt x="279019" y="0"/>
                </a:lnTo>
                <a:lnTo>
                  <a:pt x="559181" y="0"/>
                </a:lnTo>
                <a:lnTo>
                  <a:pt x="559181" y="279018"/>
                </a:lnTo>
                <a:lnTo>
                  <a:pt x="838200" y="279018"/>
                </a:lnTo>
                <a:lnTo>
                  <a:pt x="838200" y="482980"/>
                </a:lnTo>
                <a:lnTo>
                  <a:pt x="559181" y="482980"/>
                </a:lnTo>
                <a:lnTo>
                  <a:pt x="559181" y="762000"/>
                </a:lnTo>
                <a:lnTo>
                  <a:pt x="279019" y="762000"/>
                </a:lnTo>
                <a:lnTo>
                  <a:pt x="279019" y="482980"/>
                </a:lnTo>
                <a:lnTo>
                  <a:pt x="0" y="482980"/>
                </a:lnTo>
                <a:lnTo>
                  <a:pt x="0" y="279018"/>
                </a:lnTo>
                <a:close/>
              </a:path>
            </a:pathLst>
          </a:custGeom>
          <a:ln w="19812">
            <a:solidFill>
              <a:srgbClr val="000000"/>
            </a:solidFill>
          </a:ln>
        </p:spPr>
        <p:txBody>
          <a:bodyPr wrap="square" lIns="0" tIns="0" rIns="0" bIns="0" rtlCol="0">
            <a:noAutofit/>
          </a:bodyPr>
          <a:lstStyle/>
          <a:p>
            <a:endParaRPr/>
          </a:p>
        </p:txBody>
      </p:sp>
      <p:sp>
        <p:nvSpPr>
          <p:cNvPr id="13" name="object 13"/>
          <p:cNvSpPr/>
          <p:nvPr/>
        </p:nvSpPr>
        <p:spPr>
          <a:xfrm>
            <a:off x="7010400" y="457200"/>
            <a:ext cx="1645920" cy="949451"/>
          </a:xfrm>
          <a:prstGeom prst="rect">
            <a:avLst/>
          </a:prstGeom>
          <a:blipFill>
            <a:blip r:embed="rId9" cstate="print"/>
            <a:stretch>
              <a:fillRect/>
            </a:stretch>
          </a:blipFill>
        </p:spPr>
        <p:txBody>
          <a:bodyPr wrap="square" lIns="0" tIns="0" rIns="0" bIns="0" rtlCol="0">
            <a:noAutofit/>
          </a:bodyPr>
          <a:lstStyle/>
          <a:p>
            <a:endParaRPr/>
          </a:p>
        </p:txBody>
      </p:sp>
      <p:sp>
        <p:nvSpPr>
          <p:cNvPr id="14" name="object 14"/>
          <p:cNvSpPr/>
          <p:nvPr/>
        </p:nvSpPr>
        <p:spPr>
          <a:xfrm>
            <a:off x="1143761" y="5944361"/>
            <a:ext cx="7138416" cy="609600"/>
          </a:xfrm>
          <a:custGeom>
            <a:avLst/>
            <a:gdLst/>
            <a:ahLst/>
            <a:cxnLst/>
            <a:rect l="l" t="t" r="r" b="b"/>
            <a:pathLst>
              <a:path w="7138416" h="609600">
                <a:moveTo>
                  <a:pt x="0" y="609600"/>
                </a:moveTo>
                <a:lnTo>
                  <a:pt x="7138416" y="609600"/>
                </a:lnTo>
                <a:lnTo>
                  <a:pt x="7138416" y="0"/>
                </a:lnTo>
                <a:lnTo>
                  <a:pt x="0" y="0"/>
                </a:lnTo>
                <a:lnTo>
                  <a:pt x="0" y="609600"/>
                </a:lnTo>
                <a:close/>
              </a:path>
            </a:pathLst>
          </a:custGeom>
          <a:ln w="25908">
            <a:solidFill>
              <a:srgbClr val="000000"/>
            </a:solidFill>
          </a:ln>
        </p:spPr>
        <p:txBody>
          <a:bodyPr wrap="square" lIns="0" tIns="0" rIns="0" bIns="0" rtlCol="0">
            <a:noAutofit/>
          </a:bodyPr>
          <a:lstStyle/>
          <a:p>
            <a:endParaRPr/>
          </a:p>
        </p:txBody>
      </p:sp>
      <p:sp>
        <p:nvSpPr>
          <p:cNvPr id="15" name="object 15"/>
          <p:cNvSpPr txBox="1"/>
          <p:nvPr/>
        </p:nvSpPr>
        <p:spPr>
          <a:xfrm>
            <a:off x="2547366" y="681264"/>
            <a:ext cx="4145098" cy="585012"/>
          </a:xfrm>
          <a:prstGeom prst="rect">
            <a:avLst/>
          </a:prstGeom>
        </p:spPr>
        <p:txBody>
          <a:bodyPr wrap="square" lIns="0" tIns="0" rIns="0" bIns="0" rtlCol="0">
            <a:noAutofit/>
          </a:bodyPr>
          <a:lstStyle/>
          <a:p>
            <a:pPr marL="12700">
              <a:lnSpc>
                <a:spcPts val="4595"/>
              </a:lnSpc>
              <a:spcBef>
                <a:spcPts val="229"/>
              </a:spcBef>
            </a:pPr>
            <a:r>
              <a:rPr sz="4400" spc="0" dirty="0" smtClean="0">
                <a:solidFill>
                  <a:srgbClr val="FFFFFF"/>
                </a:solidFill>
                <a:latin typeface="Times New Roman"/>
                <a:cs typeface="Times New Roman"/>
              </a:rPr>
              <a:t>Safety</a:t>
            </a:r>
            <a:r>
              <a:rPr sz="4400" spc="-19" dirty="0" smtClean="0">
                <a:solidFill>
                  <a:srgbClr val="FFFFFF"/>
                </a:solidFill>
                <a:latin typeface="Times New Roman"/>
                <a:cs typeface="Times New Roman"/>
              </a:rPr>
              <a:t> </a:t>
            </a:r>
            <a:r>
              <a:rPr sz="4400" spc="0" dirty="0" smtClean="0">
                <a:solidFill>
                  <a:srgbClr val="FFFFFF"/>
                </a:solidFill>
                <a:latin typeface="Times New Roman"/>
                <a:cs typeface="Times New Roman"/>
              </a:rPr>
              <a:t>Equipment</a:t>
            </a:r>
            <a:endParaRPr sz="4400">
              <a:latin typeface="Times New Roman"/>
              <a:cs typeface="Times New Roman"/>
            </a:endParaRPr>
          </a:p>
        </p:txBody>
      </p:sp>
      <p:sp>
        <p:nvSpPr>
          <p:cNvPr id="16" name="object 16"/>
          <p:cNvSpPr txBox="1"/>
          <p:nvPr/>
        </p:nvSpPr>
        <p:spPr>
          <a:xfrm>
            <a:off x="1222044" y="1631244"/>
            <a:ext cx="282092" cy="513384"/>
          </a:xfrm>
          <a:prstGeom prst="rect">
            <a:avLst/>
          </a:prstGeom>
        </p:spPr>
        <p:txBody>
          <a:bodyPr wrap="square" lIns="0" tIns="0" rIns="0" bIns="0" rtlCol="0">
            <a:noAutofit/>
          </a:bodyPr>
          <a:lstStyle/>
          <a:p>
            <a:pPr marL="12700">
              <a:lnSpc>
                <a:spcPts val="4029"/>
              </a:lnSpc>
              <a:spcBef>
                <a:spcPts val="201"/>
              </a:spcBef>
            </a:pPr>
            <a:r>
              <a:rPr sz="3850" spc="0" dirty="0" smtClean="0">
                <a:solidFill>
                  <a:srgbClr val="B9D31A"/>
                </a:solidFill>
                <a:latin typeface="Arial"/>
                <a:cs typeface="Arial"/>
              </a:rPr>
              <a:t>•</a:t>
            </a:r>
            <a:endParaRPr sz="3850">
              <a:latin typeface="Arial"/>
              <a:cs typeface="Arial"/>
            </a:endParaRPr>
          </a:p>
        </p:txBody>
      </p:sp>
      <p:sp>
        <p:nvSpPr>
          <p:cNvPr id="17" name="object 17"/>
          <p:cNvSpPr txBox="1"/>
          <p:nvPr/>
        </p:nvSpPr>
        <p:spPr>
          <a:xfrm>
            <a:off x="1564894" y="1698992"/>
            <a:ext cx="5125312" cy="920614"/>
          </a:xfrm>
          <a:prstGeom prst="rect">
            <a:avLst/>
          </a:prstGeom>
        </p:spPr>
        <p:txBody>
          <a:bodyPr wrap="square" lIns="0" tIns="0" rIns="0" bIns="0" rtlCol="0">
            <a:noAutofit/>
          </a:bodyPr>
          <a:lstStyle/>
          <a:p>
            <a:pPr marL="12700">
              <a:lnSpc>
                <a:spcPts val="3370"/>
              </a:lnSpc>
              <a:spcBef>
                <a:spcPts val="168"/>
              </a:spcBef>
            </a:pPr>
            <a:r>
              <a:rPr sz="3200" spc="0" dirty="0" smtClean="0">
                <a:latin typeface="Times New Roman"/>
                <a:cs typeface="Times New Roman"/>
              </a:rPr>
              <a:t>F</a:t>
            </a:r>
            <a:r>
              <a:rPr sz="3200" spc="-9" dirty="0" smtClean="0">
                <a:latin typeface="Times New Roman"/>
                <a:cs typeface="Times New Roman"/>
              </a:rPr>
              <a:t>i</a:t>
            </a:r>
            <a:r>
              <a:rPr sz="3200" spc="0" dirty="0" smtClean="0">
                <a:latin typeface="Times New Roman"/>
                <a:cs typeface="Times New Roman"/>
              </a:rPr>
              <a:t>re B</a:t>
            </a:r>
            <a:r>
              <a:rPr sz="3200" spc="-9" dirty="0" smtClean="0">
                <a:latin typeface="Times New Roman"/>
                <a:cs typeface="Times New Roman"/>
              </a:rPr>
              <a:t>l</a:t>
            </a:r>
            <a:r>
              <a:rPr sz="3200" spc="0" dirty="0" smtClean="0">
                <a:latin typeface="Times New Roman"/>
                <a:cs typeface="Times New Roman"/>
              </a:rPr>
              <a:t>an</a:t>
            </a:r>
            <a:r>
              <a:rPr sz="3200" spc="9" dirty="0" smtClean="0">
                <a:latin typeface="Times New Roman"/>
                <a:cs typeface="Times New Roman"/>
              </a:rPr>
              <a:t>k</a:t>
            </a:r>
            <a:r>
              <a:rPr sz="3200" spc="0" dirty="0" smtClean="0">
                <a:latin typeface="Times New Roman"/>
                <a:cs typeface="Times New Roman"/>
              </a:rPr>
              <a:t>et</a:t>
            </a:r>
            <a:r>
              <a:rPr sz="3200" spc="-14" dirty="0" smtClean="0">
                <a:latin typeface="Times New Roman"/>
                <a:cs typeface="Times New Roman"/>
              </a:rPr>
              <a:t> </a:t>
            </a:r>
            <a:r>
              <a:rPr sz="3200" spc="0" dirty="0" smtClean="0">
                <a:latin typeface="Times New Roman"/>
                <a:cs typeface="Times New Roman"/>
              </a:rPr>
              <a:t>– Loc</a:t>
            </a:r>
            <a:r>
              <a:rPr sz="3200" spc="4" dirty="0" smtClean="0">
                <a:latin typeface="Times New Roman"/>
                <a:cs typeface="Times New Roman"/>
              </a:rPr>
              <a:t>a</a:t>
            </a:r>
            <a:r>
              <a:rPr sz="3200" spc="0" dirty="0" smtClean="0">
                <a:latin typeface="Times New Roman"/>
                <a:cs typeface="Times New Roman"/>
              </a:rPr>
              <a:t>ted</a:t>
            </a:r>
            <a:r>
              <a:rPr sz="3200" spc="-25" dirty="0" smtClean="0">
                <a:latin typeface="Times New Roman"/>
                <a:cs typeface="Times New Roman"/>
              </a:rPr>
              <a:t> </a:t>
            </a:r>
            <a:r>
              <a:rPr sz="3200" spc="0" dirty="0" smtClean="0">
                <a:latin typeface="Times New Roman"/>
                <a:cs typeface="Times New Roman"/>
              </a:rPr>
              <a:t>in back</a:t>
            </a:r>
            <a:endParaRPr sz="3200">
              <a:latin typeface="Times New Roman"/>
              <a:cs typeface="Times New Roman"/>
            </a:endParaRPr>
          </a:p>
          <a:p>
            <a:pPr marL="12700" marR="61081">
              <a:lnSpc>
                <a:spcPct val="95825"/>
              </a:lnSpc>
            </a:pPr>
            <a:r>
              <a:rPr sz="3200" spc="0" dirty="0" smtClean="0">
                <a:latin typeface="Times New Roman"/>
                <a:cs typeface="Times New Roman"/>
              </a:rPr>
              <a:t>cla</a:t>
            </a:r>
            <a:r>
              <a:rPr sz="3200" spc="4" dirty="0" smtClean="0">
                <a:latin typeface="Times New Roman"/>
                <a:cs typeface="Times New Roman"/>
              </a:rPr>
              <a:t>s</a:t>
            </a:r>
            <a:r>
              <a:rPr sz="3200" spc="0" dirty="0" smtClean="0">
                <a:latin typeface="Times New Roman"/>
                <a:cs typeface="Times New Roman"/>
              </a:rPr>
              <a:t>sro</a:t>
            </a:r>
            <a:r>
              <a:rPr sz="3200" spc="14" dirty="0" smtClean="0">
                <a:latin typeface="Times New Roman"/>
                <a:cs typeface="Times New Roman"/>
              </a:rPr>
              <a:t>o</a:t>
            </a:r>
            <a:r>
              <a:rPr sz="3200" spc="0" dirty="0" smtClean="0">
                <a:latin typeface="Times New Roman"/>
                <a:cs typeface="Times New Roman"/>
              </a:rPr>
              <a:t>m</a:t>
            </a:r>
            <a:r>
              <a:rPr sz="3200" spc="-29" dirty="0" smtClean="0">
                <a:latin typeface="Times New Roman"/>
                <a:cs typeface="Times New Roman"/>
              </a:rPr>
              <a:t> </a:t>
            </a:r>
            <a:r>
              <a:rPr sz="3200" spc="0" dirty="0" smtClean="0">
                <a:latin typeface="Times New Roman"/>
                <a:cs typeface="Times New Roman"/>
              </a:rPr>
              <a:t>in the red</a:t>
            </a:r>
            <a:r>
              <a:rPr sz="3200" spc="-14" dirty="0" smtClean="0">
                <a:latin typeface="Times New Roman"/>
                <a:cs typeface="Times New Roman"/>
              </a:rPr>
              <a:t> </a:t>
            </a:r>
            <a:r>
              <a:rPr sz="3200" spc="0" dirty="0" smtClean="0">
                <a:latin typeface="Times New Roman"/>
                <a:cs typeface="Times New Roman"/>
              </a:rPr>
              <a:t>c</a:t>
            </a:r>
            <a:r>
              <a:rPr sz="3200" spc="9" dirty="0" smtClean="0">
                <a:latin typeface="Times New Roman"/>
                <a:cs typeface="Times New Roman"/>
              </a:rPr>
              <a:t>o</a:t>
            </a:r>
            <a:r>
              <a:rPr sz="3200" spc="0" dirty="0" smtClean="0">
                <a:latin typeface="Times New Roman"/>
                <a:cs typeface="Times New Roman"/>
              </a:rPr>
              <a:t>ntai</a:t>
            </a:r>
            <a:r>
              <a:rPr sz="3200" spc="9" dirty="0" smtClean="0">
                <a:latin typeface="Times New Roman"/>
                <a:cs typeface="Times New Roman"/>
              </a:rPr>
              <a:t>n</a:t>
            </a:r>
            <a:r>
              <a:rPr sz="3200" spc="0" dirty="0" smtClean="0">
                <a:latin typeface="Times New Roman"/>
                <a:cs typeface="Times New Roman"/>
              </a:rPr>
              <a:t>er</a:t>
            </a:r>
            <a:endParaRPr sz="3200">
              <a:latin typeface="Times New Roman"/>
              <a:cs typeface="Times New Roman"/>
            </a:endParaRPr>
          </a:p>
        </p:txBody>
      </p:sp>
      <p:sp>
        <p:nvSpPr>
          <p:cNvPr id="18" name="object 18"/>
          <p:cNvSpPr txBox="1"/>
          <p:nvPr/>
        </p:nvSpPr>
        <p:spPr>
          <a:xfrm>
            <a:off x="6690791" y="1698992"/>
            <a:ext cx="438390" cy="432612"/>
          </a:xfrm>
          <a:prstGeom prst="rect">
            <a:avLst/>
          </a:prstGeom>
        </p:spPr>
        <p:txBody>
          <a:bodyPr wrap="square" lIns="0" tIns="0" rIns="0" bIns="0" rtlCol="0">
            <a:noAutofit/>
          </a:bodyPr>
          <a:lstStyle/>
          <a:p>
            <a:pPr marL="12700">
              <a:lnSpc>
                <a:spcPts val="3370"/>
              </a:lnSpc>
              <a:spcBef>
                <a:spcPts val="168"/>
              </a:spcBef>
            </a:pPr>
            <a:r>
              <a:rPr sz="3200" spc="0" dirty="0" smtClean="0">
                <a:latin typeface="Times New Roman"/>
                <a:cs typeface="Times New Roman"/>
              </a:rPr>
              <a:t>of</a:t>
            </a:r>
            <a:endParaRPr sz="3200">
              <a:latin typeface="Times New Roman"/>
              <a:cs typeface="Times New Roman"/>
            </a:endParaRPr>
          </a:p>
        </p:txBody>
      </p:sp>
      <p:sp>
        <p:nvSpPr>
          <p:cNvPr id="19" name="object 19"/>
          <p:cNvSpPr txBox="1"/>
          <p:nvPr/>
        </p:nvSpPr>
        <p:spPr>
          <a:xfrm>
            <a:off x="1222044" y="2690218"/>
            <a:ext cx="241554" cy="432308"/>
          </a:xfrm>
          <a:prstGeom prst="rect">
            <a:avLst/>
          </a:prstGeom>
        </p:spPr>
        <p:txBody>
          <a:bodyPr wrap="square" lIns="0" tIns="0" rIns="0" bIns="0" rtlCol="0">
            <a:noAutofit/>
          </a:bodyPr>
          <a:lstStyle/>
          <a:p>
            <a:pPr marL="12700">
              <a:lnSpc>
                <a:spcPts val="3370"/>
              </a:lnSpc>
              <a:spcBef>
                <a:spcPts val="168"/>
              </a:spcBef>
            </a:pPr>
            <a:r>
              <a:rPr sz="3200" spc="0" dirty="0" smtClean="0">
                <a:solidFill>
                  <a:srgbClr val="92D050"/>
                </a:solidFill>
                <a:latin typeface="Times New Roman"/>
                <a:cs typeface="Times New Roman"/>
              </a:rPr>
              <a:t>•</a:t>
            </a:r>
            <a:endParaRPr sz="3200">
              <a:latin typeface="Times New Roman"/>
              <a:cs typeface="Times New Roman"/>
            </a:endParaRPr>
          </a:p>
        </p:txBody>
      </p:sp>
      <p:sp>
        <p:nvSpPr>
          <p:cNvPr id="20" name="object 20"/>
          <p:cNvSpPr txBox="1"/>
          <p:nvPr/>
        </p:nvSpPr>
        <p:spPr>
          <a:xfrm>
            <a:off x="1564894" y="2690218"/>
            <a:ext cx="6533144" cy="920047"/>
          </a:xfrm>
          <a:prstGeom prst="rect">
            <a:avLst/>
          </a:prstGeom>
        </p:spPr>
        <p:txBody>
          <a:bodyPr wrap="square" lIns="0" tIns="0" rIns="0" bIns="0" rtlCol="0">
            <a:noAutofit/>
          </a:bodyPr>
          <a:lstStyle/>
          <a:p>
            <a:pPr marL="12700" marR="61081">
              <a:lnSpc>
                <a:spcPts val="3370"/>
              </a:lnSpc>
              <a:spcBef>
                <a:spcPts val="168"/>
              </a:spcBef>
            </a:pPr>
            <a:r>
              <a:rPr sz="3200" spc="0" dirty="0" smtClean="0">
                <a:latin typeface="Times New Roman"/>
                <a:cs typeface="Times New Roman"/>
              </a:rPr>
              <a:t>Fire</a:t>
            </a:r>
            <a:r>
              <a:rPr sz="3200" spc="-9" dirty="0" smtClean="0">
                <a:latin typeface="Times New Roman"/>
                <a:cs typeface="Times New Roman"/>
              </a:rPr>
              <a:t> </a:t>
            </a:r>
            <a:r>
              <a:rPr sz="3200" spc="0" dirty="0" smtClean="0">
                <a:latin typeface="Times New Roman"/>
                <a:cs typeface="Times New Roman"/>
              </a:rPr>
              <a:t>Extin</a:t>
            </a:r>
            <a:r>
              <a:rPr sz="3200" spc="4" dirty="0" smtClean="0">
                <a:latin typeface="Times New Roman"/>
                <a:cs typeface="Times New Roman"/>
              </a:rPr>
              <a:t>g</a:t>
            </a:r>
            <a:r>
              <a:rPr sz="3200" spc="0" dirty="0" smtClean="0">
                <a:latin typeface="Times New Roman"/>
                <a:cs typeface="Times New Roman"/>
              </a:rPr>
              <a:t>uisher</a:t>
            </a:r>
            <a:r>
              <a:rPr sz="3200" spc="-29" dirty="0" smtClean="0">
                <a:latin typeface="Times New Roman"/>
                <a:cs typeface="Times New Roman"/>
              </a:rPr>
              <a:t> </a:t>
            </a:r>
            <a:r>
              <a:rPr sz="3200" spc="0" dirty="0" smtClean="0">
                <a:latin typeface="Times New Roman"/>
                <a:cs typeface="Times New Roman"/>
              </a:rPr>
              <a:t>– Lo</a:t>
            </a:r>
            <a:r>
              <a:rPr sz="3200" spc="4" dirty="0" smtClean="0">
                <a:latin typeface="Times New Roman"/>
                <a:cs typeface="Times New Roman"/>
              </a:rPr>
              <a:t>c</a:t>
            </a:r>
            <a:r>
              <a:rPr sz="3200" spc="0" dirty="0" smtClean="0">
                <a:latin typeface="Times New Roman"/>
                <a:cs typeface="Times New Roman"/>
              </a:rPr>
              <a:t>ated</a:t>
            </a:r>
            <a:r>
              <a:rPr sz="3200" spc="-19" dirty="0" smtClean="0">
                <a:latin typeface="Times New Roman"/>
                <a:cs typeface="Times New Roman"/>
              </a:rPr>
              <a:t> </a:t>
            </a:r>
            <a:r>
              <a:rPr sz="3200" spc="0" dirty="0" smtClean="0">
                <a:latin typeface="Times New Roman"/>
                <a:cs typeface="Times New Roman"/>
              </a:rPr>
              <a:t>in outside</a:t>
            </a:r>
            <a:endParaRPr sz="3200">
              <a:latin typeface="Times New Roman"/>
              <a:cs typeface="Times New Roman"/>
            </a:endParaRPr>
          </a:p>
          <a:p>
            <a:pPr marL="12700">
              <a:lnSpc>
                <a:spcPct val="95825"/>
              </a:lnSpc>
            </a:pPr>
            <a:r>
              <a:rPr sz="3200" spc="0" dirty="0" smtClean="0">
                <a:latin typeface="Times New Roman"/>
                <a:cs typeface="Times New Roman"/>
              </a:rPr>
              <a:t>classr</a:t>
            </a:r>
            <a:r>
              <a:rPr sz="3200" spc="9" dirty="0" smtClean="0">
                <a:latin typeface="Times New Roman"/>
                <a:cs typeface="Times New Roman"/>
              </a:rPr>
              <a:t>o</a:t>
            </a:r>
            <a:r>
              <a:rPr sz="3200" spc="0" dirty="0" smtClean="0">
                <a:latin typeface="Times New Roman"/>
                <a:cs typeface="Times New Roman"/>
              </a:rPr>
              <a:t>om</a:t>
            </a:r>
            <a:r>
              <a:rPr sz="3200" spc="-25" dirty="0" smtClean="0">
                <a:latin typeface="Times New Roman"/>
                <a:cs typeface="Times New Roman"/>
              </a:rPr>
              <a:t> </a:t>
            </a:r>
            <a:r>
              <a:rPr sz="3200" spc="0" dirty="0" smtClean="0">
                <a:latin typeface="Times New Roman"/>
                <a:cs typeface="Times New Roman"/>
              </a:rPr>
              <a:t>do</a:t>
            </a:r>
            <a:r>
              <a:rPr sz="3200" spc="9" dirty="0" smtClean="0">
                <a:latin typeface="Times New Roman"/>
                <a:cs typeface="Times New Roman"/>
              </a:rPr>
              <a:t>o</a:t>
            </a:r>
            <a:r>
              <a:rPr sz="3200" spc="0" dirty="0" smtClean="0">
                <a:latin typeface="Times New Roman"/>
                <a:cs typeface="Times New Roman"/>
              </a:rPr>
              <a:t>r</a:t>
            </a:r>
            <a:r>
              <a:rPr sz="3200" spc="-29" dirty="0" smtClean="0">
                <a:latin typeface="Times New Roman"/>
                <a:cs typeface="Times New Roman"/>
              </a:rPr>
              <a:t> </a:t>
            </a:r>
            <a:r>
              <a:rPr sz="3200" spc="0" dirty="0" smtClean="0">
                <a:latin typeface="Times New Roman"/>
                <a:cs typeface="Times New Roman"/>
              </a:rPr>
              <a:t>and</a:t>
            </a:r>
            <a:r>
              <a:rPr sz="3200" spc="-9" dirty="0" smtClean="0">
                <a:latin typeface="Times New Roman"/>
                <a:cs typeface="Times New Roman"/>
              </a:rPr>
              <a:t> </a:t>
            </a:r>
            <a:r>
              <a:rPr sz="3200" spc="0" dirty="0" smtClean="0">
                <a:latin typeface="Times New Roman"/>
                <a:cs typeface="Times New Roman"/>
              </a:rPr>
              <a:t>in </a:t>
            </a:r>
            <a:r>
              <a:rPr sz="3200" spc="-14" dirty="0" smtClean="0">
                <a:latin typeface="Times New Roman"/>
                <a:cs typeface="Times New Roman"/>
              </a:rPr>
              <a:t>t</a:t>
            </a:r>
            <a:r>
              <a:rPr sz="3200" spc="0" dirty="0" smtClean="0">
                <a:latin typeface="Times New Roman"/>
                <a:cs typeface="Times New Roman"/>
              </a:rPr>
              <a:t>he co</a:t>
            </a:r>
            <a:r>
              <a:rPr sz="3200" spc="4" dirty="0" smtClean="0">
                <a:latin typeface="Times New Roman"/>
                <a:cs typeface="Times New Roman"/>
              </a:rPr>
              <a:t>m</a:t>
            </a:r>
            <a:r>
              <a:rPr sz="3200" spc="0" dirty="0" smtClean="0">
                <a:latin typeface="Times New Roman"/>
                <a:cs typeface="Times New Roman"/>
              </a:rPr>
              <a:t>put</a:t>
            </a:r>
            <a:r>
              <a:rPr sz="3200" spc="4" dirty="0" smtClean="0">
                <a:latin typeface="Times New Roman"/>
                <a:cs typeface="Times New Roman"/>
              </a:rPr>
              <a:t>e</a:t>
            </a:r>
            <a:r>
              <a:rPr sz="3200" spc="0" dirty="0" smtClean="0">
                <a:latin typeface="Times New Roman"/>
                <a:cs typeface="Times New Roman"/>
              </a:rPr>
              <a:t>r</a:t>
            </a:r>
            <a:r>
              <a:rPr sz="3200" spc="-44" dirty="0" smtClean="0">
                <a:latin typeface="Times New Roman"/>
                <a:cs typeface="Times New Roman"/>
              </a:rPr>
              <a:t> </a:t>
            </a:r>
            <a:r>
              <a:rPr sz="3200" spc="0" dirty="0" smtClean="0">
                <a:latin typeface="Times New Roman"/>
                <a:cs typeface="Times New Roman"/>
              </a:rPr>
              <a:t>lab</a:t>
            </a:r>
            <a:endParaRPr sz="3200">
              <a:latin typeface="Times New Roman"/>
              <a:cs typeface="Times New Roman"/>
            </a:endParaRPr>
          </a:p>
        </p:txBody>
      </p:sp>
      <p:sp>
        <p:nvSpPr>
          <p:cNvPr id="21" name="object 21"/>
          <p:cNvSpPr txBox="1"/>
          <p:nvPr/>
        </p:nvSpPr>
        <p:spPr>
          <a:xfrm>
            <a:off x="1298194" y="3740376"/>
            <a:ext cx="6895279" cy="2086178"/>
          </a:xfrm>
          <a:prstGeom prst="rect">
            <a:avLst/>
          </a:prstGeom>
        </p:spPr>
        <p:txBody>
          <a:bodyPr wrap="square" lIns="0" tIns="0" rIns="0" bIns="0" rtlCol="0">
            <a:noAutofit/>
          </a:bodyPr>
          <a:lstStyle/>
          <a:p>
            <a:pPr marL="12700" marR="52573">
              <a:lnSpc>
                <a:spcPts val="2550"/>
              </a:lnSpc>
              <a:spcBef>
                <a:spcPts val="127"/>
              </a:spcBef>
            </a:pPr>
            <a:r>
              <a:rPr sz="2400" spc="-169" dirty="0" smtClean="0">
                <a:latin typeface="Times New Roman"/>
                <a:cs typeface="Times New Roman"/>
              </a:rPr>
              <a:t>T</a:t>
            </a:r>
            <a:r>
              <a:rPr sz="2400" spc="0" dirty="0" smtClean="0">
                <a:latin typeface="Times New Roman"/>
                <a:cs typeface="Times New Roman"/>
              </a:rPr>
              <a:t>o ope</a:t>
            </a:r>
            <a:r>
              <a:rPr sz="2400" spc="4" dirty="0" smtClean="0">
                <a:latin typeface="Times New Roman"/>
                <a:cs typeface="Times New Roman"/>
              </a:rPr>
              <a:t>r</a:t>
            </a:r>
            <a:r>
              <a:rPr sz="2400" spc="0" dirty="0" smtClean="0">
                <a:latin typeface="Times New Roman"/>
                <a:cs typeface="Times New Roman"/>
              </a:rPr>
              <a:t>ate</a:t>
            </a:r>
            <a:r>
              <a:rPr sz="2400" spc="-29" dirty="0" smtClean="0">
                <a:latin typeface="Times New Roman"/>
                <a:cs typeface="Times New Roman"/>
              </a:rPr>
              <a:t> </a:t>
            </a:r>
            <a:r>
              <a:rPr sz="2400" spc="0" dirty="0" smtClean="0">
                <a:latin typeface="Times New Roman"/>
                <a:cs typeface="Times New Roman"/>
              </a:rPr>
              <a:t>the </a:t>
            </a:r>
            <a:r>
              <a:rPr sz="2400" spc="-9" dirty="0" smtClean="0">
                <a:latin typeface="Times New Roman"/>
                <a:cs typeface="Times New Roman"/>
              </a:rPr>
              <a:t>f</a:t>
            </a:r>
            <a:r>
              <a:rPr sz="2400" spc="0" dirty="0" smtClean="0">
                <a:latin typeface="Times New Roman"/>
                <a:cs typeface="Times New Roman"/>
              </a:rPr>
              <a:t>i</a:t>
            </a:r>
            <a:r>
              <a:rPr sz="2400" spc="4" dirty="0" smtClean="0">
                <a:latin typeface="Times New Roman"/>
                <a:cs typeface="Times New Roman"/>
              </a:rPr>
              <a:t>r</a:t>
            </a:r>
            <a:r>
              <a:rPr sz="2400" spc="0" dirty="0" smtClean="0">
                <a:latin typeface="Times New Roman"/>
                <a:cs typeface="Times New Roman"/>
              </a:rPr>
              <a:t>e</a:t>
            </a:r>
            <a:r>
              <a:rPr sz="2400" spc="-9" dirty="0" smtClean="0">
                <a:latin typeface="Times New Roman"/>
                <a:cs typeface="Times New Roman"/>
              </a:rPr>
              <a:t> </a:t>
            </a:r>
            <a:r>
              <a:rPr sz="2400" spc="0" dirty="0" smtClean="0">
                <a:latin typeface="Times New Roman"/>
                <a:cs typeface="Times New Roman"/>
              </a:rPr>
              <a:t>ext</a:t>
            </a:r>
            <a:r>
              <a:rPr sz="2400" spc="9" dirty="0" smtClean="0">
                <a:latin typeface="Times New Roman"/>
                <a:cs typeface="Times New Roman"/>
              </a:rPr>
              <a:t>i</a:t>
            </a:r>
            <a:r>
              <a:rPr sz="2400" spc="0" dirty="0" smtClean="0">
                <a:latin typeface="Times New Roman"/>
                <a:cs typeface="Times New Roman"/>
              </a:rPr>
              <a:t>ngui</a:t>
            </a:r>
            <a:r>
              <a:rPr sz="2400" spc="4" dirty="0" smtClean="0">
                <a:latin typeface="Times New Roman"/>
                <a:cs typeface="Times New Roman"/>
              </a:rPr>
              <a:t>s</a:t>
            </a:r>
            <a:r>
              <a:rPr sz="2400" spc="0" dirty="0" smtClean="0">
                <a:latin typeface="Times New Roman"/>
                <a:cs typeface="Times New Roman"/>
              </a:rPr>
              <a:t>her</a:t>
            </a:r>
            <a:r>
              <a:rPr sz="2400" spc="-29" dirty="0" smtClean="0">
                <a:latin typeface="Times New Roman"/>
                <a:cs typeface="Times New Roman"/>
              </a:rPr>
              <a:t> </a:t>
            </a:r>
            <a:r>
              <a:rPr sz="2400" spc="0" dirty="0" smtClean="0">
                <a:latin typeface="Times New Roman"/>
                <a:cs typeface="Times New Roman"/>
              </a:rPr>
              <a:t>re</a:t>
            </a:r>
            <a:r>
              <a:rPr sz="2400" spc="-9" dirty="0" smtClean="0">
                <a:latin typeface="Times New Roman"/>
                <a:cs typeface="Times New Roman"/>
              </a:rPr>
              <a:t>m</a:t>
            </a:r>
            <a:r>
              <a:rPr sz="2400" spc="0" dirty="0" smtClean="0">
                <a:latin typeface="Times New Roman"/>
                <a:cs typeface="Times New Roman"/>
              </a:rPr>
              <a:t>e</a:t>
            </a:r>
            <a:r>
              <a:rPr sz="2400" spc="-14" dirty="0" smtClean="0">
                <a:latin typeface="Times New Roman"/>
                <a:cs typeface="Times New Roman"/>
              </a:rPr>
              <a:t>m</a:t>
            </a:r>
            <a:r>
              <a:rPr sz="2400" spc="0" dirty="0" smtClean="0">
                <a:latin typeface="Times New Roman"/>
                <a:cs typeface="Times New Roman"/>
              </a:rPr>
              <a:t>ber</a:t>
            </a:r>
            <a:r>
              <a:rPr sz="2400" spc="29" dirty="0" smtClean="0">
                <a:latin typeface="Times New Roman"/>
                <a:cs typeface="Times New Roman"/>
              </a:rPr>
              <a:t> </a:t>
            </a:r>
            <a:r>
              <a:rPr sz="2400" spc="0" dirty="0" smtClean="0">
                <a:solidFill>
                  <a:srgbClr val="FF0000"/>
                </a:solidFill>
                <a:latin typeface="Times New Roman"/>
                <a:cs typeface="Times New Roman"/>
              </a:rPr>
              <a:t>P</a:t>
            </a:r>
            <a:r>
              <a:rPr sz="2400" spc="4" dirty="0" smtClean="0">
                <a:solidFill>
                  <a:srgbClr val="FF0000"/>
                </a:solidFill>
                <a:latin typeface="Times New Roman"/>
                <a:cs typeface="Times New Roman"/>
              </a:rPr>
              <a:t>-</a:t>
            </a:r>
            <a:r>
              <a:rPr sz="2400" spc="-4" dirty="0" smtClean="0">
                <a:solidFill>
                  <a:srgbClr val="FF0000"/>
                </a:solidFill>
                <a:latin typeface="Times New Roman"/>
                <a:cs typeface="Times New Roman"/>
              </a:rPr>
              <a:t>A</a:t>
            </a:r>
            <a:r>
              <a:rPr sz="2400" spc="4" dirty="0" smtClean="0">
                <a:solidFill>
                  <a:srgbClr val="FF0000"/>
                </a:solidFill>
                <a:latin typeface="Times New Roman"/>
                <a:cs typeface="Times New Roman"/>
              </a:rPr>
              <a:t>-</a:t>
            </a:r>
            <a:r>
              <a:rPr sz="2400" spc="0" dirty="0" smtClean="0">
                <a:solidFill>
                  <a:srgbClr val="FF0000"/>
                </a:solidFill>
                <a:latin typeface="Times New Roman"/>
                <a:cs typeface="Times New Roman"/>
              </a:rPr>
              <a:t>S</a:t>
            </a:r>
            <a:r>
              <a:rPr sz="2400" spc="4" dirty="0" smtClean="0">
                <a:solidFill>
                  <a:srgbClr val="FF0000"/>
                </a:solidFill>
                <a:latin typeface="Times New Roman"/>
                <a:cs typeface="Times New Roman"/>
              </a:rPr>
              <a:t>-</a:t>
            </a:r>
            <a:r>
              <a:rPr sz="2400" spc="0" dirty="0" smtClean="0">
                <a:solidFill>
                  <a:srgbClr val="FF0000"/>
                </a:solidFill>
                <a:latin typeface="Times New Roman"/>
                <a:cs typeface="Times New Roman"/>
              </a:rPr>
              <a:t>S:</a:t>
            </a:r>
            <a:endParaRPr sz="2400">
              <a:latin typeface="Times New Roman"/>
              <a:cs typeface="Times New Roman"/>
            </a:endParaRPr>
          </a:p>
          <a:p>
            <a:pPr marL="355600" marR="52573">
              <a:lnSpc>
                <a:spcPct val="95825"/>
              </a:lnSpc>
              <a:spcBef>
                <a:spcPts val="568"/>
              </a:spcBef>
            </a:pPr>
            <a:r>
              <a:rPr sz="2400" spc="0" dirty="0" smtClean="0">
                <a:solidFill>
                  <a:srgbClr val="FF0000"/>
                </a:solidFill>
                <a:latin typeface="Times New Roman"/>
                <a:cs typeface="Times New Roman"/>
              </a:rPr>
              <a:t>P</a:t>
            </a:r>
            <a:r>
              <a:rPr sz="2400" spc="-84" dirty="0" smtClean="0">
                <a:solidFill>
                  <a:srgbClr val="FF0000"/>
                </a:solidFill>
                <a:latin typeface="Times New Roman"/>
                <a:cs typeface="Times New Roman"/>
              </a:rPr>
              <a:t> </a:t>
            </a:r>
            <a:r>
              <a:rPr sz="2400" spc="0" dirty="0" smtClean="0">
                <a:latin typeface="Times New Roman"/>
                <a:cs typeface="Times New Roman"/>
              </a:rPr>
              <a:t>- Pull</a:t>
            </a:r>
            <a:r>
              <a:rPr sz="2400" spc="-4" dirty="0" smtClean="0">
                <a:latin typeface="Times New Roman"/>
                <a:cs typeface="Times New Roman"/>
              </a:rPr>
              <a:t> </a:t>
            </a:r>
            <a:r>
              <a:rPr sz="2400" spc="0" dirty="0" smtClean="0">
                <a:latin typeface="Times New Roman"/>
                <a:cs typeface="Times New Roman"/>
              </a:rPr>
              <a:t>the</a:t>
            </a:r>
            <a:r>
              <a:rPr sz="2400" spc="-9" dirty="0" smtClean="0">
                <a:latin typeface="Times New Roman"/>
                <a:cs typeface="Times New Roman"/>
              </a:rPr>
              <a:t> </a:t>
            </a:r>
            <a:r>
              <a:rPr sz="2400" spc="0" dirty="0" smtClean="0">
                <a:latin typeface="Times New Roman"/>
                <a:cs typeface="Times New Roman"/>
              </a:rPr>
              <a:t>Pin.</a:t>
            </a:r>
            <a:endParaRPr sz="2400">
              <a:latin typeface="Times New Roman"/>
              <a:cs typeface="Times New Roman"/>
            </a:endParaRPr>
          </a:p>
          <a:p>
            <a:pPr marL="355600">
              <a:lnSpc>
                <a:spcPct val="95825"/>
              </a:lnSpc>
              <a:spcBef>
                <a:spcPts val="696"/>
              </a:spcBef>
              <a:tabLst>
                <a:tab pos="6350000" algn="l"/>
              </a:tabLst>
            </a:pPr>
            <a:r>
              <a:rPr sz="2400" spc="0" dirty="0" smtClean="0">
                <a:solidFill>
                  <a:srgbClr val="FF0000"/>
                </a:solidFill>
                <a:latin typeface="Times New Roman"/>
                <a:cs typeface="Times New Roman"/>
              </a:rPr>
              <a:t>A</a:t>
            </a:r>
            <a:r>
              <a:rPr sz="2400" spc="-125" dirty="0" smtClean="0">
                <a:solidFill>
                  <a:srgbClr val="FF0000"/>
                </a:solidFill>
                <a:latin typeface="Times New Roman"/>
                <a:cs typeface="Times New Roman"/>
              </a:rPr>
              <a:t> </a:t>
            </a:r>
            <a:r>
              <a:rPr sz="2400" spc="0" dirty="0" smtClean="0">
                <a:latin typeface="Times New Roman"/>
                <a:cs typeface="Times New Roman"/>
              </a:rPr>
              <a:t>-</a:t>
            </a:r>
            <a:r>
              <a:rPr sz="2400" spc="-139" dirty="0" smtClean="0">
                <a:latin typeface="Times New Roman"/>
                <a:cs typeface="Times New Roman"/>
              </a:rPr>
              <a:t> </a:t>
            </a:r>
            <a:r>
              <a:rPr sz="2400" spc="0" dirty="0" smtClean="0">
                <a:latin typeface="Times New Roman"/>
                <a:cs typeface="Times New Roman"/>
              </a:rPr>
              <a:t>Aim the</a:t>
            </a:r>
            <a:r>
              <a:rPr sz="2400" spc="-19" dirty="0" smtClean="0">
                <a:latin typeface="Times New Roman"/>
                <a:cs typeface="Times New Roman"/>
              </a:rPr>
              <a:t> </a:t>
            </a:r>
            <a:r>
              <a:rPr sz="2400" spc="0" dirty="0" smtClean="0">
                <a:latin typeface="Times New Roman"/>
                <a:cs typeface="Times New Roman"/>
              </a:rPr>
              <a:t>hose at</a:t>
            </a:r>
            <a:r>
              <a:rPr sz="2400" spc="-4" dirty="0" smtClean="0">
                <a:latin typeface="Times New Roman"/>
                <a:cs typeface="Times New Roman"/>
              </a:rPr>
              <a:t> </a:t>
            </a:r>
            <a:r>
              <a:rPr sz="2400" spc="0" dirty="0" smtClean="0">
                <a:latin typeface="Times New Roman"/>
                <a:cs typeface="Times New Roman"/>
              </a:rPr>
              <a:t>the</a:t>
            </a:r>
            <a:r>
              <a:rPr sz="2400" spc="-4" dirty="0" smtClean="0">
                <a:latin typeface="Times New Roman"/>
                <a:cs typeface="Times New Roman"/>
              </a:rPr>
              <a:t> </a:t>
            </a:r>
            <a:r>
              <a:rPr sz="2400" spc="0" dirty="0" smtClean="0">
                <a:latin typeface="Times New Roman"/>
                <a:cs typeface="Times New Roman"/>
              </a:rPr>
              <a:t>base</a:t>
            </a:r>
            <a:r>
              <a:rPr sz="2400" spc="-9" dirty="0" smtClean="0">
                <a:latin typeface="Times New Roman"/>
                <a:cs typeface="Times New Roman"/>
              </a:rPr>
              <a:t> </a:t>
            </a:r>
            <a:r>
              <a:rPr sz="2400" spc="0" dirty="0" smtClean="0">
                <a:latin typeface="Times New Roman"/>
                <a:cs typeface="Times New Roman"/>
              </a:rPr>
              <a:t>of</a:t>
            </a:r>
            <a:r>
              <a:rPr sz="2400" spc="-9" dirty="0" smtClean="0">
                <a:latin typeface="Times New Roman"/>
                <a:cs typeface="Times New Roman"/>
              </a:rPr>
              <a:t> </a:t>
            </a:r>
            <a:r>
              <a:rPr sz="2400" spc="0" dirty="0" smtClean="0">
                <a:latin typeface="Times New Roman"/>
                <a:cs typeface="Times New Roman"/>
              </a:rPr>
              <a:t>the</a:t>
            </a:r>
            <a:r>
              <a:rPr sz="2400" spc="-9" dirty="0" smtClean="0">
                <a:latin typeface="Times New Roman"/>
                <a:cs typeface="Times New Roman"/>
              </a:rPr>
              <a:t> </a:t>
            </a:r>
            <a:r>
              <a:rPr sz="2400" spc="-4" dirty="0" smtClean="0">
                <a:latin typeface="Times New Roman"/>
                <a:cs typeface="Times New Roman"/>
              </a:rPr>
              <a:t>f</a:t>
            </a:r>
            <a:r>
              <a:rPr sz="2400" spc="0" dirty="0" smtClean="0">
                <a:latin typeface="Times New Roman"/>
                <a:cs typeface="Times New Roman"/>
              </a:rPr>
              <a:t>i</a:t>
            </a:r>
            <a:r>
              <a:rPr sz="2400" spc="4" dirty="0" smtClean="0">
                <a:latin typeface="Times New Roman"/>
                <a:cs typeface="Times New Roman"/>
              </a:rPr>
              <a:t>r</a:t>
            </a:r>
            <a:r>
              <a:rPr sz="2400" spc="0" dirty="0" smtClean="0">
                <a:latin typeface="Times New Roman"/>
                <a:cs typeface="Times New Roman"/>
              </a:rPr>
              <a:t>e</a:t>
            </a:r>
            <a:r>
              <a:rPr sz="2400" spc="-9" dirty="0" smtClean="0">
                <a:latin typeface="Times New Roman"/>
                <a:cs typeface="Times New Roman"/>
              </a:rPr>
              <a:t> </a:t>
            </a:r>
            <a:r>
              <a:rPr sz="2400" spc="-4" dirty="0" smtClean="0">
                <a:latin typeface="Times New Roman"/>
                <a:cs typeface="Times New Roman"/>
              </a:rPr>
              <a:t>f</a:t>
            </a:r>
            <a:r>
              <a:rPr sz="2400" spc="0" dirty="0" smtClean="0">
                <a:latin typeface="Times New Roman"/>
                <a:cs typeface="Times New Roman"/>
              </a:rPr>
              <a:t>rom </a:t>
            </a:r>
            <a:r>
              <a:rPr sz="2400" spc="9" dirty="0" smtClean="0">
                <a:latin typeface="Times New Roman"/>
                <a:cs typeface="Times New Roman"/>
              </a:rPr>
              <a:t>5</a:t>
            </a:r>
            <a:r>
              <a:rPr sz="2400" spc="4" dirty="0" smtClean="0">
                <a:latin typeface="Times New Roman"/>
                <a:cs typeface="Times New Roman"/>
              </a:rPr>
              <a:t>-</a:t>
            </a:r>
            <a:r>
              <a:rPr sz="2400" spc="0" dirty="0" smtClean="0">
                <a:latin typeface="Times New Roman"/>
                <a:cs typeface="Times New Roman"/>
              </a:rPr>
              <a:t>6	</a:t>
            </a:r>
            <a:r>
              <a:rPr sz="2400" spc="-9" dirty="0" smtClean="0">
                <a:latin typeface="Times New Roman"/>
                <a:cs typeface="Times New Roman"/>
              </a:rPr>
              <a:t>f</a:t>
            </a:r>
            <a:r>
              <a:rPr sz="2400" spc="0" dirty="0" smtClean="0">
                <a:latin typeface="Times New Roman"/>
                <a:cs typeface="Times New Roman"/>
              </a:rPr>
              <a:t>eet</a:t>
            </a:r>
            <a:endParaRPr sz="2400">
              <a:latin typeface="Times New Roman"/>
              <a:cs typeface="Times New Roman"/>
            </a:endParaRPr>
          </a:p>
          <a:p>
            <a:pPr marL="355600" marR="52573">
              <a:lnSpc>
                <a:spcPct val="95825"/>
              </a:lnSpc>
              <a:spcBef>
                <a:spcPts val="699"/>
              </a:spcBef>
            </a:pPr>
            <a:r>
              <a:rPr sz="2400" spc="0" dirty="0" smtClean="0">
                <a:solidFill>
                  <a:srgbClr val="FF0000"/>
                </a:solidFill>
                <a:latin typeface="Times New Roman"/>
                <a:cs typeface="Times New Roman"/>
              </a:rPr>
              <a:t>S </a:t>
            </a:r>
            <a:r>
              <a:rPr sz="2400" spc="0" dirty="0" smtClean="0">
                <a:latin typeface="Times New Roman"/>
                <a:cs typeface="Times New Roman"/>
              </a:rPr>
              <a:t>- Squeeze the handle.</a:t>
            </a:r>
            <a:endParaRPr sz="2400">
              <a:latin typeface="Times New Roman"/>
              <a:cs typeface="Times New Roman"/>
            </a:endParaRPr>
          </a:p>
          <a:p>
            <a:pPr marL="355600" marR="52573">
              <a:lnSpc>
                <a:spcPct val="95825"/>
              </a:lnSpc>
              <a:spcBef>
                <a:spcPts val="695"/>
              </a:spcBef>
            </a:pPr>
            <a:r>
              <a:rPr sz="2400" spc="0" dirty="0" smtClean="0">
                <a:solidFill>
                  <a:srgbClr val="FF0000"/>
                </a:solidFill>
                <a:latin typeface="Times New Roman"/>
                <a:cs typeface="Times New Roman"/>
              </a:rPr>
              <a:t>S </a:t>
            </a:r>
            <a:r>
              <a:rPr sz="2400" spc="0" dirty="0" smtClean="0">
                <a:latin typeface="Times New Roman"/>
                <a:cs typeface="Times New Roman"/>
              </a:rPr>
              <a:t>- S</a:t>
            </a:r>
            <a:r>
              <a:rPr sz="2400" spc="-4" dirty="0" smtClean="0">
                <a:latin typeface="Times New Roman"/>
                <a:cs typeface="Times New Roman"/>
              </a:rPr>
              <a:t>w</a:t>
            </a:r>
            <a:r>
              <a:rPr sz="2400" spc="0" dirty="0" smtClean="0">
                <a:latin typeface="Times New Roman"/>
                <a:cs typeface="Times New Roman"/>
              </a:rPr>
              <a:t>eep</a:t>
            </a:r>
            <a:r>
              <a:rPr sz="2400" spc="9" dirty="0" smtClean="0">
                <a:latin typeface="Times New Roman"/>
                <a:cs typeface="Times New Roman"/>
              </a:rPr>
              <a:t> </a:t>
            </a:r>
            <a:r>
              <a:rPr sz="2400" spc="0" dirty="0" smtClean="0">
                <a:latin typeface="Times New Roman"/>
                <a:cs typeface="Times New Roman"/>
              </a:rPr>
              <a:t>the hose back</a:t>
            </a:r>
            <a:r>
              <a:rPr sz="2400" spc="-4" dirty="0" smtClean="0">
                <a:latin typeface="Times New Roman"/>
                <a:cs typeface="Times New Roman"/>
              </a:rPr>
              <a:t> </a:t>
            </a:r>
            <a:r>
              <a:rPr sz="2400" spc="0" dirty="0" smtClean="0">
                <a:latin typeface="Times New Roman"/>
                <a:cs typeface="Times New Roman"/>
              </a:rPr>
              <a:t>and forth</a:t>
            </a:r>
            <a:r>
              <a:rPr sz="2400" spc="-4" dirty="0" smtClean="0">
                <a:latin typeface="Times New Roman"/>
                <a:cs typeface="Times New Roman"/>
              </a:rPr>
              <a:t> </a:t>
            </a:r>
            <a:r>
              <a:rPr sz="2400" spc="0" dirty="0" smtClean="0">
                <a:latin typeface="Times New Roman"/>
                <a:cs typeface="Times New Roman"/>
              </a:rPr>
              <a:t>ac</a:t>
            </a:r>
            <a:r>
              <a:rPr sz="2400" spc="4" dirty="0" smtClean="0">
                <a:latin typeface="Times New Roman"/>
                <a:cs typeface="Times New Roman"/>
              </a:rPr>
              <a:t>r</a:t>
            </a:r>
            <a:r>
              <a:rPr sz="2400" spc="0" dirty="0" smtClean="0">
                <a:latin typeface="Times New Roman"/>
                <a:cs typeface="Times New Roman"/>
              </a:rPr>
              <a:t>oss</a:t>
            </a:r>
            <a:r>
              <a:rPr sz="2400" spc="-4" dirty="0" smtClean="0">
                <a:latin typeface="Times New Roman"/>
                <a:cs typeface="Times New Roman"/>
              </a:rPr>
              <a:t> </a:t>
            </a:r>
            <a:r>
              <a:rPr sz="2400" spc="0" dirty="0" smtClean="0">
                <a:latin typeface="Times New Roman"/>
                <a:cs typeface="Times New Roman"/>
              </a:rPr>
              <a:t>the </a:t>
            </a:r>
            <a:r>
              <a:rPr sz="2400" spc="-9" dirty="0" smtClean="0">
                <a:latin typeface="Times New Roman"/>
                <a:cs typeface="Times New Roman"/>
              </a:rPr>
              <a:t>f</a:t>
            </a:r>
            <a:r>
              <a:rPr sz="2400" spc="0" dirty="0" smtClean="0">
                <a:latin typeface="Times New Roman"/>
                <a:cs typeface="Times New Roman"/>
              </a:rPr>
              <a:t>i</a:t>
            </a:r>
            <a:r>
              <a:rPr sz="2400" spc="4" dirty="0" smtClean="0">
                <a:latin typeface="Times New Roman"/>
                <a:cs typeface="Times New Roman"/>
              </a:rPr>
              <a:t>r</a:t>
            </a:r>
            <a:r>
              <a:rPr sz="2400" spc="0" dirty="0" smtClean="0">
                <a:latin typeface="Times New Roman"/>
                <a:cs typeface="Times New Roman"/>
              </a:rPr>
              <a:t>e.</a:t>
            </a:r>
            <a:endParaRPr sz="2400">
              <a:latin typeface="Times New Roman"/>
              <a:cs typeface="Times New Roman"/>
            </a:endParaRPr>
          </a:p>
        </p:txBody>
      </p:sp>
      <p:sp>
        <p:nvSpPr>
          <p:cNvPr id="22" name="object 22"/>
          <p:cNvSpPr txBox="1"/>
          <p:nvPr/>
        </p:nvSpPr>
        <p:spPr>
          <a:xfrm>
            <a:off x="8179075" y="4617955"/>
            <a:ext cx="782555" cy="330504"/>
          </a:xfrm>
          <a:prstGeom prst="rect">
            <a:avLst/>
          </a:prstGeom>
        </p:spPr>
        <p:txBody>
          <a:bodyPr wrap="square" lIns="0" tIns="0" rIns="0" bIns="0" rtlCol="0">
            <a:noAutofit/>
          </a:bodyPr>
          <a:lstStyle/>
          <a:p>
            <a:pPr marL="12700">
              <a:lnSpc>
                <a:spcPts val="2550"/>
              </a:lnSpc>
              <a:spcBef>
                <a:spcPts val="127"/>
              </a:spcBef>
            </a:pPr>
            <a:r>
              <a:rPr sz="2400" spc="0" dirty="0" smtClean="0">
                <a:latin typeface="Times New Roman"/>
                <a:cs typeface="Times New Roman"/>
              </a:rPr>
              <a:t>a</a:t>
            </a:r>
            <a:r>
              <a:rPr sz="2400" spc="-9" dirty="0" smtClean="0">
                <a:latin typeface="Times New Roman"/>
                <a:cs typeface="Times New Roman"/>
              </a:rPr>
              <a:t>w</a:t>
            </a:r>
            <a:r>
              <a:rPr sz="2400" spc="0" dirty="0" smtClean="0">
                <a:latin typeface="Times New Roman"/>
                <a:cs typeface="Times New Roman"/>
              </a:rPr>
              <a:t>a</a:t>
            </a:r>
            <a:r>
              <a:rPr sz="2400" spc="-154" dirty="0" smtClean="0">
                <a:latin typeface="Times New Roman"/>
                <a:cs typeface="Times New Roman"/>
              </a:rPr>
              <a:t>y</a:t>
            </a:r>
            <a:r>
              <a:rPr sz="2400" spc="0" dirty="0" smtClean="0">
                <a:latin typeface="Times New Roman"/>
                <a:cs typeface="Times New Roman"/>
              </a:rPr>
              <a:t>.</a:t>
            </a:r>
            <a:endParaRPr sz="2400">
              <a:latin typeface="Times New Roman"/>
              <a:cs typeface="Times New Roman"/>
            </a:endParaRPr>
          </a:p>
        </p:txBody>
      </p:sp>
      <p:sp>
        <p:nvSpPr>
          <p:cNvPr id="23" name="object 23"/>
          <p:cNvSpPr txBox="1"/>
          <p:nvPr/>
        </p:nvSpPr>
        <p:spPr>
          <a:xfrm>
            <a:off x="1143761" y="5944361"/>
            <a:ext cx="7151116" cy="609600"/>
          </a:xfrm>
          <a:prstGeom prst="rect">
            <a:avLst/>
          </a:prstGeom>
        </p:spPr>
        <p:txBody>
          <a:bodyPr wrap="square" lIns="0" tIns="0" rIns="0" bIns="0" rtlCol="0">
            <a:noAutofit/>
          </a:bodyPr>
          <a:lstStyle/>
          <a:p>
            <a:pPr marL="167131">
              <a:lnSpc>
                <a:spcPct val="95825"/>
              </a:lnSpc>
              <a:spcBef>
                <a:spcPts val="450"/>
              </a:spcBef>
              <a:tabLst>
                <a:tab pos="2146300" algn="l"/>
              </a:tabLst>
            </a:pPr>
            <a:r>
              <a:rPr sz="2800" spc="0" dirty="0" smtClean="0">
                <a:solidFill>
                  <a:srgbClr val="050401"/>
                </a:solidFill>
                <a:latin typeface="Times New Roman"/>
                <a:cs typeface="Times New Roman"/>
              </a:rPr>
              <a:t>On</a:t>
            </a:r>
            <a:r>
              <a:rPr sz="2800" spc="-34" dirty="0" smtClean="0">
                <a:solidFill>
                  <a:srgbClr val="050401"/>
                </a:solidFill>
                <a:latin typeface="Times New Roman"/>
                <a:cs typeface="Times New Roman"/>
              </a:rPr>
              <a:t> </a:t>
            </a:r>
            <a:r>
              <a:rPr sz="2800" spc="0" dirty="0" smtClean="0">
                <a:solidFill>
                  <a:srgbClr val="050401"/>
                </a:solidFill>
                <a:latin typeface="Times New Roman"/>
                <a:cs typeface="Times New Roman"/>
              </a:rPr>
              <a:t>Fi</a:t>
            </a:r>
            <a:r>
              <a:rPr sz="2800" spc="9" dirty="0" smtClean="0">
                <a:solidFill>
                  <a:srgbClr val="050401"/>
                </a:solidFill>
                <a:latin typeface="Times New Roman"/>
                <a:cs typeface="Times New Roman"/>
              </a:rPr>
              <a:t>r</a:t>
            </a:r>
            <a:r>
              <a:rPr sz="2800" spc="0" dirty="0" smtClean="0">
                <a:solidFill>
                  <a:srgbClr val="050401"/>
                </a:solidFill>
                <a:latin typeface="Times New Roman"/>
                <a:cs typeface="Times New Roman"/>
              </a:rPr>
              <a:t>e?	</a:t>
            </a:r>
            <a:r>
              <a:rPr sz="2800" spc="0" dirty="0" smtClean="0">
                <a:solidFill>
                  <a:srgbClr val="E81708"/>
                </a:solidFill>
                <a:latin typeface="Times New Roman"/>
                <a:cs typeface="Times New Roman"/>
              </a:rPr>
              <a:t>R</a:t>
            </a:r>
            <a:r>
              <a:rPr sz="2800" spc="-9" dirty="0" smtClean="0">
                <a:solidFill>
                  <a:srgbClr val="E81708"/>
                </a:solidFill>
                <a:latin typeface="Times New Roman"/>
                <a:cs typeface="Times New Roman"/>
              </a:rPr>
              <a:t>E</a:t>
            </a:r>
            <a:r>
              <a:rPr sz="2800" spc="0" dirty="0" smtClean="0">
                <a:solidFill>
                  <a:srgbClr val="E81708"/>
                </a:solidFill>
                <a:latin typeface="Times New Roman"/>
                <a:cs typeface="Times New Roman"/>
              </a:rPr>
              <a:t>M</a:t>
            </a:r>
            <a:r>
              <a:rPr sz="2800" spc="-9" dirty="0" smtClean="0">
                <a:solidFill>
                  <a:srgbClr val="E81708"/>
                </a:solidFill>
                <a:latin typeface="Times New Roman"/>
                <a:cs typeface="Times New Roman"/>
              </a:rPr>
              <a:t>E</a:t>
            </a:r>
            <a:r>
              <a:rPr sz="2800" spc="0" dirty="0" smtClean="0">
                <a:solidFill>
                  <a:srgbClr val="E81708"/>
                </a:solidFill>
                <a:latin typeface="Times New Roman"/>
                <a:cs typeface="Times New Roman"/>
              </a:rPr>
              <a:t>M</a:t>
            </a:r>
            <a:r>
              <a:rPr sz="2800" spc="-9" dirty="0" smtClean="0">
                <a:solidFill>
                  <a:srgbClr val="E81708"/>
                </a:solidFill>
                <a:latin typeface="Times New Roman"/>
                <a:cs typeface="Times New Roman"/>
              </a:rPr>
              <a:t>B</a:t>
            </a:r>
            <a:r>
              <a:rPr sz="2800" spc="0" dirty="0" smtClean="0">
                <a:solidFill>
                  <a:srgbClr val="E81708"/>
                </a:solidFill>
                <a:latin typeface="Times New Roman"/>
                <a:cs typeface="Times New Roman"/>
              </a:rPr>
              <a:t>E</a:t>
            </a:r>
            <a:r>
              <a:rPr sz="2800" spc="-9" dirty="0" smtClean="0">
                <a:solidFill>
                  <a:srgbClr val="E81708"/>
                </a:solidFill>
                <a:latin typeface="Times New Roman"/>
                <a:cs typeface="Times New Roman"/>
              </a:rPr>
              <a:t>R</a:t>
            </a:r>
            <a:r>
              <a:rPr sz="2800" spc="0" dirty="0" smtClean="0">
                <a:solidFill>
                  <a:srgbClr val="E81708"/>
                </a:solidFill>
                <a:latin typeface="Times New Roman"/>
                <a:cs typeface="Times New Roman"/>
              </a:rPr>
              <a:t>:</a:t>
            </a:r>
            <a:r>
              <a:rPr sz="2800" spc="-134" dirty="0" smtClean="0">
                <a:solidFill>
                  <a:srgbClr val="E81708"/>
                </a:solidFill>
                <a:latin typeface="Times New Roman"/>
                <a:cs typeface="Times New Roman"/>
              </a:rPr>
              <a:t> </a:t>
            </a:r>
            <a:r>
              <a:rPr sz="2800" spc="0" dirty="0" smtClean="0">
                <a:solidFill>
                  <a:srgbClr val="E81708"/>
                </a:solidFill>
                <a:latin typeface="Times New Roman"/>
                <a:cs typeface="Times New Roman"/>
              </a:rPr>
              <a:t>St</a:t>
            </a:r>
            <a:r>
              <a:rPr sz="2800" spc="9" dirty="0" smtClean="0">
                <a:solidFill>
                  <a:srgbClr val="E81708"/>
                </a:solidFill>
                <a:latin typeface="Times New Roman"/>
                <a:cs typeface="Times New Roman"/>
              </a:rPr>
              <a:t>o</a:t>
            </a:r>
            <a:r>
              <a:rPr sz="2800" spc="0" dirty="0" smtClean="0">
                <a:solidFill>
                  <a:srgbClr val="E81708"/>
                </a:solidFill>
                <a:latin typeface="Times New Roman"/>
                <a:cs typeface="Times New Roman"/>
              </a:rPr>
              <a:t>p,</a:t>
            </a:r>
            <a:r>
              <a:rPr sz="2800" spc="-58" dirty="0" smtClean="0">
                <a:solidFill>
                  <a:srgbClr val="E81708"/>
                </a:solidFill>
                <a:latin typeface="Times New Roman"/>
                <a:cs typeface="Times New Roman"/>
              </a:rPr>
              <a:t> </a:t>
            </a:r>
            <a:r>
              <a:rPr sz="2800" spc="0" dirty="0" smtClean="0">
                <a:solidFill>
                  <a:srgbClr val="E81708"/>
                </a:solidFill>
                <a:latin typeface="Times New Roman"/>
                <a:cs typeface="Times New Roman"/>
              </a:rPr>
              <a:t>Drop,</a:t>
            </a:r>
            <a:r>
              <a:rPr sz="2800" spc="-54" dirty="0" smtClean="0">
                <a:solidFill>
                  <a:srgbClr val="E81708"/>
                </a:solidFill>
                <a:latin typeface="Times New Roman"/>
                <a:cs typeface="Times New Roman"/>
              </a:rPr>
              <a:t> </a:t>
            </a:r>
            <a:r>
              <a:rPr sz="2800" spc="0" dirty="0" smtClean="0">
                <a:solidFill>
                  <a:srgbClr val="E81708"/>
                </a:solidFill>
                <a:latin typeface="Times New Roman"/>
                <a:cs typeface="Times New Roman"/>
              </a:rPr>
              <a:t>&amp;</a:t>
            </a:r>
            <a:r>
              <a:rPr sz="2800" spc="-21" dirty="0" smtClean="0">
                <a:solidFill>
                  <a:srgbClr val="E81708"/>
                </a:solidFill>
                <a:latin typeface="Times New Roman"/>
                <a:cs typeface="Times New Roman"/>
              </a:rPr>
              <a:t> </a:t>
            </a:r>
            <a:r>
              <a:rPr sz="2800" spc="0" dirty="0" smtClean="0">
                <a:solidFill>
                  <a:srgbClr val="E81708"/>
                </a:solidFill>
                <a:latin typeface="Times New Roman"/>
                <a:cs typeface="Times New Roman"/>
              </a:rPr>
              <a:t>Roll</a:t>
            </a:r>
            <a:endParaRPr sz="2800">
              <a:latin typeface="Times New Roman"/>
              <a:cs typeface="Times New Roman"/>
            </a:endParaRPr>
          </a:p>
        </p:txBody>
      </p:sp>
      <p:sp>
        <p:nvSpPr>
          <p:cNvPr id="24" name="object 24"/>
          <p:cNvSpPr txBox="1"/>
          <p:nvPr/>
        </p:nvSpPr>
        <p:spPr>
          <a:xfrm>
            <a:off x="1219961" y="534162"/>
            <a:ext cx="279019" cy="279019"/>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1498980" y="534162"/>
            <a:ext cx="280162" cy="279018"/>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1779142" y="534162"/>
            <a:ext cx="279019" cy="279019"/>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1219961" y="813180"/>
            <a:ext cx="838200" cy="203961"/>
          </a:xfrm>
          <a:prstGeom prst="rect">
            <a:avLst/>
          </a:prstGeom>
        </p:spPr>
        <p:txBody>
          <a:bodyPr wrap="square" lIns="0" tIns="0" rIns="0" bIns="0" rtlCol="0">
            <a:noAutofit/>
          </a:bodyPr>
          <a:lstStyle/>
          <a:p>
            <a:pPr marL="25400">
              <a:lnSpc>
                <a:spcPts val="1000"/>
              </a:lnSpc>
            </a:pPr>
            <a:endParaRPr sz="1000"/>
          </a:p>
        </p:txBody>
      </p:sp>
      <p:sp>
        <p:nvSpPr>
          <p:cNvPr id="28" name="object 28"/>
          <p:cNvSpPr txBox="1"/>
          <p:nvPr/>
        </p:nvSpPr>
        <p:spPr>
          <a:xfrm>
            <a:off x="1219961" y="1017142"/>
            <a:ext cx="279019" cy="279019"/>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1498980" y="1017142"/>
            <a:ext cx="280162" cy="279019"/>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1779142" y="1017142"/>
            <a:ext cx="279019" cy="279019"/>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12215435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8132444" y="3680078"/>
            <a:ext cx="348233" cy="283082"/>
          </a:xfrm>
          <a:custGeom>
            <a:avLst/>
            <a:gdLst/>
            <a:ahLst/>
            <a:cxnLst/>
            <a:rect l="l" t="t" r="r" b="b"/>
            <a:pathLst>
              <a:path w="348233" h="283082">
                <a:moveTo>
                  <a:pt x="348233" y="0"/>
                </a:moveTo>
                <a:lnTo>
                  <a:pt x="0" y="0"/>
                </a:lnTo>
                <a:lnTo>
                  <a:pt x="0" y="283083"/>
                </a:lnTo>
                <a:lnTo>
                  <a:pt x="348233" y="283083"/>
                </a:lnTo>
                <a:lnTo>
                  <a:pt x="348233" y="0"/>
                </a:lnTo>
                <a:close/>
              </a:path>
            </a:pathLst>
          </a:custGeom>
          <a:solidFill>
            <a:srgbClr val="FF0000"/>
          </a:solidFill>
        </p:spPr>
        <p:txBody>
          <a:bodyPr wrap="square" lIns="0" tIns="0" rIns="0" bIns="0" rtlCol="0">
            <a:noAutofit/>
          </a:bodyPr>
          <a:lstStyle/>
          <a:p>
            <a:endParaRPr/>
          </a:p>
        </p:txBody>
      </p:sp>
      <p:sp>
        <p:nvSpPr>
          <p:cNvPr id="10" name="object 10"/>
          <p:cNvSpPr/>
          <p:nvPr/>
        </p:nvSpPr>
        <p:spPr>
          <a:xfrm>
            <a:off x="7849361" y="3408045"/>
            <a:ext cx="914400" cy="272033"/>
          </a:xfrm>
          <a:custGeom>
            <a:avLst/>
            <a:gdLst/>
            <a:ahLst/>
            <a:cxnLst/>
            <a:rect l="l" t="t" r="r" b="b"/>
            <a:pathLst>
              <a:path w="914400" h="272033">
                <a:moveTo>
                  <a:pt x="914400" y="0"/>
                </a:moveTo>
                <a:lnTo>
                  <a:pt x="0" y="0"/>
                </a:lnTo>
                <a:lnTo>
                  <a:pt x="0" y="272033"/>
                </a:lnTo>
                <a:lnTo>
                  <a:pt x="914400" y="272033"/>
                </a:lnTo>
                <a:lnTo>
                  <a:pt x="914400" y="0"/>
                </a:lnTo>
                <a:close/>
              </a:path>
            </a:pathLst>
          </a:custGeom>
          <a:solidFill>
            <a:srgbClr val="FF0000"/>
          </a:solidFill>
        </p:spPr>
        <p:txBody>
          <a:bodyPr wrap="square" lIns="0" tIns="0" rIns="0" bIns="0" rtlCol="0">
            <a:noAutofit/>
          </a:bodyPr>
          <a:lstStyle/>
          <a:p>
            <a:endParaRPr/>
          </a:p>
        </p:txBody>
      </p:sp>
      <p:sp>
        <p:nvSpPr>
          <p:cNvPr id="11" name="object 11"/>
          <p:cNvSpPr/>
          <p:nvPr/>
        </p:nvSpPr>
        <p:spPr>
          <a:xfrm>
            <a:off x="8132444" y="3124961"/>
            <a:ext cx="348233" cy="283083"/>
          </a:xfrm>
          <a:custGeom>
            <a:avLst/>
            <a:gdLst/>
            <a:ahLst/>
            <a:cxnLst/>
            <a:rect l="l" t="t" r="r" b="b"/>
            <a:pathLst>
              <a:path w="348233" h="283083">
                <a:moveTo>
                  <a:pt x="348233" y="0"/>
                </a:moveTo>
                <a:lnTo>
                  <a:pt x="0" y="0"/>
                </a:lnTo>
                <a:lnTo>
                  <a:pt x="0" y="283083"/>
                </a:lnTo>
                <a:lnTo>
                  <a:pt x="348233" y="283083"/>
                </a:lnTo>
                <a:lnTo>
                  <a:pt x="348233" y="0"/>
                </a:lnTo>
                <a:close/>
              </a:path>
            </a:pathLst>
          </a:custGeom>
          <a:solidFill>
            <a:srgbClr val="FF0000"/>
          </a:solidFill>
        </p:spPr>
        <p:txBody>
          <a:bodyPr wrap="square" lIns="0" tIns="0" rIns="0" bIns="0" rtlCol="0">
            <a:noAutofit/>
          </a:bodyPr>
          <a:lstStyle/>
          <a:p>
            <a:endParaRPr/>
          </a:p>
        </p:txBody>
      </p:sp>
      <p:sp>
        <p:nvSpPr>
          <p:cNvPr id="12" name="object 12"/>
          <p:cNvSpPr/>
          <p:nvPr/>
        </p:nvSpPr>
        <p:spPr>
          <a:xfrm>
            <a:off x="7849361" y="3124961"/>
            <a:ext cx="914400" cy="838200"/>
          </a:xfrm>
          <a:custGeom>
            <a:avLst/>
            <a:gdLst/>
            <a:ahLst/>
            <a:cxnLst/>
            <a:rect l="l" t="t" r="r" b="b"/>
            <a:pathLst>
              <a:path w="914400" h="838200">
                <a:moveTo>
                  <a:pt x="0" y="283083"/>
                </a:moveTo>
                <a:lnTo>
                  <a:pt x="283083" y="283083"/>
                </a:lnTo>
                <a:lnTo>
                  <a:pt x="283083" y="0"/>
                </a:lnTo>
                <a:lnTo>
                  <a:pt x="631317" y="0"/>
                </a:lnTo>
                <a:lnTo>
                  <a:pt x="631317" y="283083"/>
                </a:lnTo>
                <a:lnTo>
                  <a:pt x="914400" y="283083"/>
                </a:lnTo>
                <a:lnTo>
                  <a:pt x="914400" y="555117"/>
                </a:lnTo>
                <a:lnTo>
                  <a:pt x="631317" y="555117"/>
                </a:lnTo>
                <a:lnTo>
                  <a:pt x="631317" y="838200"/>
                </a:lnTo>
                <a:lnTo>
                  <a:pt x="283083" y="838200"/>
                </a:lnTo>
                <a:lnTo>
                  <a:pt x="283083" y="555117"/>
                </a:lnTo>
                <a:lnTo>
                  <a:pt x="0" y="555117"/>
                </a:lnTo>
                <a:lnTo>
                  <a:pt x="0" y="283083"/>
                </a:lnTo>
                <a:close/>
              </a:path>
            </a:pathLst>
          </a:custGeom>
          <a:ln w="38100">
            <a:solidFill>
              <a:srgbClr val="000000"/>
            </a:solidFill>
          </a:ln>
        </p:spPr>
        <p:txBody>
          <a:bodyPr wrap="square" lIns="0" tIns="0" rIns="0" bIns="0" rtlCol="0">
            <a:noAutofit/>
          </a:bodyPr>
          <a:lstStyle/>
          <a:p>
            <a:endParaRPr/>
          </a:p>
        </p:txBody>
      </p:sp>
      <p:sp>
        <p:nvSpPr>
          <p:cNvPr id="13" name="object 13"/>
          <p:cNvSpPr/>
          <p:nvPr/>
        </p:nvSpPr>
        <p:spPr>
          <a:xfrm>
            <a:off x="1219200" y="6096000"/>
            <a:ext cx="304800" cy="304800"/>
          </a:xfrm>
          <a:prstGeom prst="rect">
            <a:avLst/>
          </a:prstGeom>
          <a:blipFill>
            <a:blip r:embed="rId9" cstate="print"/>
            <a:stretch>
              <a:fillRect/>
            </a:stretch>
          </a:blipFill>
        </p:spPr>
        <p:txBody>
          <a:bodyPr wrap="square" lIns="0" tIns="0" rIns="0" bIns="0" rtlCol="0">
            <a:noAutofit/>
          </a:bodyPr>
          <a:lstStyle/>
          <a:p>
            <a:endParaRPr/>
          </a:p>
        </p:txBody>
      </p:sp>
      <p:sp>
        <p:nvSpPr>
          <p:cNvPr id="14" name="object 14"/>
          <p:cNvSpPr txBox="1"/>
          <p:nvPr/>
        </p:nvSpPr>
        <p:spPr>
          <a:xfrm>
            <a:off x="1105306" y="681264"/>
            <a:ext cx="7027104" cy="585012"/>
          </a:xfrm>
          <a:prstGeom prst="rect">
            <a:avLst/>
          </a:prstGeom>
        </p:spPr>
        <p:txBody>
          <a:bodyPr wrap="square" lIns="0" tIns="0" rIns="0" bIns="0" rtlCol="0">
            <a:noAutofit/>
          </a:bodyPr>
          <a:lstStyle/>
          <a:p>
            <a:pPr marL="12700">
              <a:lnSpc>
                <a:spcPts val="4595"/>
              </a:lnSpc>
              <a:spcBef>
                <a:spcPts val="229"/>
              </a:spcBef>
              <a:tabLst>
                <a:tab pos="2120900" algn="l"/>
                <a:tab pos="3543300" algn="l"/>
              </a:tabLst>
            </a:pPr>
            <a:r>
              <a:rPr sz="4400" spc="0" dirty="0" smtClean="0">
                <a:solidFill>
                  <a:srgbClr val="FFFFFF"/>
                </a:solidFill>
                <a:latin typeface="Times New Roman"/>
                <a:cs typeface="Times New Roman"/>
              </a:rPr>
              <a:t>What</a:t>
            </a:r>
            <a:r>
              <a:rPr sz="4400" spc="-25" dirty="0" smtClean="0">
                <a:solidFill>
                  <a:srgbClr val="FFFFFF"/>
                </a:solidFill>
                <a:latin typeface="Times New Roman"/>
                <a:cs typeface="Times New Roman"/>
              </a:rPr>
              <a:t> </a:t>
            </a:r>
            <a:r>
              <a:rPr sz="4400" spc="0" dirty="0" smtClean="0">
                <a:solidFill>
                  <a:srgbClr val="FFFFFF"/>
                </a:solidFill>
                <a:latin typeface="Times New Roman"/>
                <a:cs typeface="Times New Roman"/>
              </a:rPr>
              <a:t>To	Do</a:t>
            </a:r>
            <a:r>
              <a:rPr sz="4400" spc="-9" dirty="0" smtClean="0">
                <a:solidFill>
                  <a:srgbClr val="FFFFFF"/>
                </a:solidFill>
                <a:latin typeface="Times New Roman"/>
                <a:cs typeface="Times New Roman"/>
              </a:rPr>
              <a:t> </a:t>
            </a:r>
            <a:r>
              <a:rPr sz="4400" spc="0" dirty="0" smtClean="0">
                <a:solidFill>
                  <a:srgbClr val="FFFFFF"/>
                </a:solidFill>
                <a:latin typeface="Times New Roman"/>
                <a:cs typeface="Times New Roman"/>
              </a:rPr>
              <a:t>In	An</a:t>
            </a:r>
            <a:r>
              <a:rPr sz="4400" spc="-25" dirty="0" smtClean="0">
                <a:solidFill>
                  <a:srgbClr val="FFFFFF"/>
                </a:solidFill>
                <a:latin typeface="Times New Roman"/>
                <a:cs typeface="Times New Roman"/>
              </a:rPr>
              <a:t> </a:t>
            </a:r>
            <a:r>
              <a:rPr sz="4400" spc="0" dirty="0" smtClean="0">
                <a:solidFill>
                  <a:srgbClr val="FFFFFF"/>
                </a:solidFill>
                <a:latin typeface="Times New Roman"/>
                <a:cs typeface="Times New Roman"/>
              </a:rPr>
              <a:t>Eme</a:t>
            </a:r>
            <a:r>
              <a:rPr sz="4400" spc="-19" dirty="0" smtClean="0">
                <a:solidFill>
                  <a:srgbClr val="FFFFFF"/>
                </a:solidFill>
                <a:latin typeface="Times New Roman"/>
                <a:cs typeface="Times New Roman"/>
              </a:rPr>
              <a:t>r</a:t>
            </a:r>
            <a:r>
              <a:rPr sz="4400" spc="0" dirty="0" smtClean="0">
                <a:solidFill>
                  <a:srgbClr val="FFFFFF"/>
                </a:solidFill>
                <a:latin typeface="Times New Roman"/>
                <a:cs typeface="Times New Roman"/>
              </a:rPr>
              <a:t>gency</a:t>
            </a:r>
            <a:endParaRPr sz="4400">
              <a:latin typeface="Times New Roman"/>
              <a:cs typeface="Times New Roman"/>
            </a:endParaRPr>
          </a:p>
        </p:txBody>
      </p:sp>
      <p:sp>
        <p:nvSpPr>
          <p:cNvPr id="15" name="object 15"/>
          <p:cNvSpPr txBox="1"/>
          <p:nvPr/>
        </p:nvSpPr>
        <p:spPr>
          <a:xfrm>
            <a:off x="1435353" y="1785509"/>
            <a:ext cx="327855" cy="380492"/>
          </a:xfrm>
          <a:prstGeom prst="rect">
            <a:avLst/>
          </a:prstGeom>
        </p:spPr>
        <p:txBody>
          <a:bodyPr wrap="square" lIns="0" tIns="0" rIns="0" bIns="0" rtlCol="0">
            <a:noAutofit/>
          </a:bodyPr>
          <a:lstStyle/>
          <a:p>
            <a:pPr marL="12700">
              <a:lnSpc>
                <a:spcPts val="2955"/>
              </a:lnSpc>
              <a:spcBef>
                <a:spcPts val="147"/>
              </a:spcBef>
            </a:pPr>
            <a:r>
              <a:rPr sz="2800" spc="0" dirty="0" smtClean="0">
                <a:solidFill>
                  <a:srgbClr val="050401"/>
                </a:solidFill>
                <a:latin typeface="Times New Roman"/>
                <a:cs typeface="Times New Roman"/>
              </a:rPr>
              <a:t>If</a:t>
            </a:r>
            <a:endParaRPr sz="2800">
              <a:latin typeface="Times New Roman"/>
              <a:cs typeface="Times New Roman"/>
            </a:endParaRPr>
          </a:p>
        </p:txBody>
      </p:sp>
      <p:sp>
        <p:nvSpPr>
          <p:cNvPr id="16" name="object 16"/>
          <p:cNvSpPr txBox="1"/>
          <p:nvPr/>
        </p:nvSpPr>
        <p:spPr>
          <a:xfrm>
            <a:off x="1762393" y="1785509"/>
            <a:ext cx="6362249" cy="1266840"/>
          </a:xfrm>
          <a:prstGeom prst="rect">
            <a:avLst/>
          </a:prstGeom>
        </p:spPr>
        <p:txBody>
          <a:bodyPr wrap="square" lIns="0" tIns="0" rIns="0" bIns="0" rtlCol="0">
            <a:noAutofit/>
          </a:bodyPr>
          <a:lstStyle/>
          <a:p>
            <a:pPr marL="12700" marR="52573">
              <a:lnSpc>
                <a:spcPts val="2955"/>
              </a:lnSpc>
              <a:spcBef>
                <a:spcPts val="147"/>
              </a:spcBef>
            </a:pPr>
            <a:r>
              <a:rPr sz="2800" spc="0" dirty="0" smtClean="0">
                <a:solidFill>
                  <a:srgbClr val="050401"/>
                </a:solidFill>
                <a:latin typeface="Times New Roman"/>
                <a:cs typeface="Times New Roman"/>
              </a:rPr>
              <a:t>t</a:t>
            </a:r>
            <a:r>
              <a:rPr sz="2800" spc="4" dirty="0" smtClean="0">
                <a:solidFill>
                  <a:srgbClr val="050401"/>
                </a:solidFill>
                <a:latin typeface="Times New Roman"/>
                <a:cs typeface="Times New Roman"/>
              </a:rPr>
              <a:t>h</a:t>
            </a:r>
            <a:r>
              <a:rPr sz="2800" spc="0" dirty="0" smtClean="0">
                <a:solidFill>
                  <a:srgbClr val="050401"/>
                </a:solidFill>
                <a:latin typeface="Times New Roman"/>
                <a:cs typeface="Times New Roman"/>
              </a:rPr>
              <a:t>ere</a:t>
            </a:r>
            <a:r>
              <a:rPr sz="2800" spc="-65" dirty="0" smtClean="0">
                <a:solidFill>
                  <a:srgbClr val="050401"/>
                </a:solidFill>
                <a:latin typeface="Times New Roman"/>
                <a:cs typeface="Times New Roman"/>
              </a:rPr>
              <a:t> </a:t>
            </a:r>
            <a:r>
              <a:rPr sz="2800" spc="0" dirty="0" smtClean="0">
                <a:solidFill>
                  <a:srgbClr val="050401"/>
                </a:solidFill>
                <a:latin typeface="Times New Roman"/>
                <a:cs typeface="Times New Roman"/>
              </a:rPr>
              <a:t>is</a:t>
            </a:r>
            <a:r>
              <a:rPr sz="2800" spc="-18" dirty="0" smtClean="0">
                <a:solidFill>
                  <a:srgbClr val="050401"/>
                </a:solidFill>
                <a:latin typeface="Times New Roman"/>
                <a:cs typeface="Times New Roman"/>
              </a:rPr>
              <a:t> </a:t>
            </a:r>
            <a:r>
              <a:rPr sz="2800" spc="0" dirty="0" smtClean="0">
                <a:solidFill>
                  <a:srgbClr val="050401"/>
                </a:solidFill>
                <a:latin typeface="Times New Roman"/>
                <a:cs typeface="Times New Roman"/>
              </a:rPr>
              <a:t>a</a:t>
            </a:r>
            <a:r>
              <a:rPr sz="2800" spc="-22" dirty="0" smtClean="0">
                <a:solidFill>
                  <a:srgbClr val="050401"/>
                </a:solidFill>
                <a:latin typeface="Times New Roman"/>
                <a:cs typeface="Times New Roman"/>
              </a:rPr>
              <a:t> </a:t>
            </a:r>
            <a:r>
              <a:rPr sz="2800" spc="0" dirty="0" smtClean="0">
                <a:solidFill>
                  <a:srgbClr val="050401"/>
                </a:solidFill>
                <a:latin typeface="Times New Roman"/>
                <a:cs typeface="Times New Roman"/>
              </a:rPr>
              <a:t>fi</a:t>
            </a:r>
            <a:r>
              <a:rPr sz="2800" spc="9" dirty="0" smtClean="0">
                <a:solidFill>
                  <a:srgbClr val="050401"/>
                </a:solidFill>
                <a:latin typeface="Times New Roman"/>
                <a:cs typeface="Times New Roman"/>
              </a:rPr>
              <a:t>r</a:t>
            </a:r>
            <a:r>
              <a:rPr sz="2800" spc="0" dirty="0" smtClean="0">
                <a:solidFill>
                  <a:srgbClr val="050401"/>
                </a:solidFill>
                <a:latin typeface="Times New Roman"/>
                <a:cs typeface="Times New Roman"/>
              </a:rPr>
              <a:t>e</a:t>
            </a:r>
            <a:r>
              <a:rPr sz="2800" spc="-48" dirty="0" smtClean="0">
                <a:solidFill>
                  <a:srgbClr val="050401"/>
                </a:solidFill>
                <a:latin typeface="Times New Roman"/>
                <a:cs typeface="Times New Roman"/>
              </a:rPr>
              <a:t> </a:t>
            </a:r>
            <a:r>
              <a:rPr sz="2800" spc="0" dirty="0" smtClean="0">
                <a:solidFill>
                  <a:srgbClr val="050401"/>
                </a:solidFill>
                <a:latin typeface="Times New Roman"/>
                <a:cs typeface="Times New Roman"/>
              </a:rPr>
              <a:t>or</a:t>
            </a:r>
            <a:r>
              <a:rPr sz="2800" spc="-18" dirty="0" smtClean="0">
                <a:solidFill>
                  <a:srgbClr val="050401"/>
                </a:solidFill>
                <a:latin typeface="Times New Roman"/>
                <a:cs typeface="Times New Roman"/>
              </a:rPr>
              <a:t> </a:t>
            </a:r>
            <a:r>
              <a:rPr sz="2800" spc="0" dirty="0" smtClean="0">
                <a:solidFill>
                  <a:srgbClr val="050401"/>
                </a:solidFill>
                <a:latin typeface="Times New Roman"/>
                <a:cs typeface="Times New Roman"/>
              </a:rPr>
              <a:t>fi</a:t>
            </a:r>
            <a:r>
              <a:rPr sz="2800" spc="4" dirty="0" smtClean="0">
                <a:solidFill>
                  <a:srgbClr val="050401"/>
                </a:solidFill>
                <a:latin typeface="Times New Roman"/>
                <a:cs typeface="Times New Roman"/>
              </a:rPr>
              <a:t>r</a:t>
            </a:r>
            <a:r>
              <a:rPr sz="2800" spc="0" dirty="0" smtClean="0">
                <a:solidFill>
                  <a:srgbClr val="050401"/>
                </a:solidFill>
                <a:latin typeface="Times New Roman"/>
                <a:cs typeface="Times New Roman"/>
              </a:rPr>
              <a:t>e</a:t>
            </a:r>
            <a:r>
              <a:rPr sz="2800" spc="-48" dirty="0" smtClean="0">
                <a:solidFill>
                  <a:srgbClr val="050401"/>
                </a:solidFill>
                <a:latin typeface="Times New Roman"/>
                <a:cs typeface="Times New Roman"/>
              </a:rPr>
              <a:t> </a:t>
            </a:r>
            <a:r>
              <a:rPr sz="2800" spc="0" dirty="0" smtClean="0">
                <a:solidFill>
                  <a:srgbClr val="050401"/>
                </a:solidFill>
                <a:latin typeface="Times New Roman"/>
                <a:cs typeface="Times New Roman"/>
              </a:rPr>
              <a:t>alarm</a:t>
            </a:r>
            <a:endParaRPr sz="2800">
              <a:latin typeface="Times New Roman"/>
              <a:cs typeface="Times New Roman"/>
            </a:endParaRPr>
          </a:p>
          <a:p>
            <a:pPr marL="142860">
              <a:lnSpc>
                <a:spcPct val="95825"/>
              </a:lnSpc>
              <a:spcBef>
                <a:spcPts val="1181"/>
              </a:spcBef>
            </a:pPr>
            <a:r>
              <a:rPr sz="2400" spc="0" dirty="0" smtClean="0">
                <a:solidFill>
                  <a:srgbClr val="050401"/>
                </a:solidFill>
                <a:latin typeface="Times New Roman"/>
                <a:cs typeface="Times New Roman"/>
              </a:rPr>
              <a:t>• Quiet</a:t>
            </a:r>
            <a:r>
              <a:rPr sz="2400" spc="9" dirty="0" smtClean="0">
                <a:solidFill>
                  <a:srgbClr val="050401"/>
                </a:solidFill>
                <a:latin typeface="Times New Roman"/>
                <a:cs typeface="Times New Roman"/>
              </a:rPr>
              <a:t>l</a:t>
            </a:r>
            <a:r>
              <a:rPr sz="2400" spc="0" dirty="0" smtClean="0">
                <a:solidFill>
                  <a:srgbClr val="050401"/>
                </a:solidFill>
                <a:latin typeface="Times New Roman"/>
                <a:cs typeface="Times New Roman"/>
              </a:rPr>
              <a:t>y</a:t>
            </a:r>
            <a:r>
              <a:rPr sz="2400" spc="-25" dirty="0" smtClean="0">
                <a:solidFill>
                  <a:srgbClr val="050401"/>
                </a:solidFill>
                <a:latin typeface="Times New Roman"/>
                <a:cs typeface="Times New Roman"/>
              </a:rPr>
              <a:t> </a:t>
            </a:r>
            <a:r>
              <a:rPr sz="2400" spc="0" dirty="0" smtClean="0">
                <a:solidFill>
                  <a:srgbClr val="050401"/>
                </a:solidFill>
                <a:latin typeface="Times New Roman"/>
                <a:cs typeface="Times New Roman"/>
              </a:rPr>
              <a:t>get up and</a:t>
            </a:r>
            <a:r>
              <a:rPr sz="2400" spc="-14" dirty="0" smtClean="0">
                <a:solidFill>
                  <a:srgbClr val="050401"/>
                </a:solidFill>
                <a:latin typeface="Times New Roman"/>
                <a:cs typeface="Times New Roman"/>
              </a:rPr>
              <a:t> </a:t>
            </a:r>
            <a:r>
              <a:rPr sz="2400" spc="0" dirty="0" smtClean="0">
                <a:solidFill>
                  <a:srgbClr val="050401"/>
                </a:solidFill>
                <a:latin typeface="Times New Roman"/>
                <a:cs typeface="Times New Roman"/>
              </a:rPr>
              <a:t>push </a:t>
            </a:r>
            <a:r>
              <a:rPr sz="2400" spc="4" dirty="0" smtClean="0">
                <a:solidFill>
                  <a:srgbClr val="050401"/>
                </a:solidFill>
                <a:latin typeface="Times New Roman"/>
                <a:cs typeface="Times New Roman"/>
              </a:rPr>
              <a:t>i</a:t>
            </a:r>
            <a:r>
              <a:rPr sz="2400" spc="0" dirty="0" smtClean="0">
                <a:solidFill>
                  <a:srgbClr val="050401"/>
                </a:solidFill>
                <a:latin typeface="Times New Roman"/>
                <a:cs typeface="Times New Roman"/>
              </a:rPr>
              <a:t>n your</a:t>
            </a:r>
            <a:r>
              <a:rPr sz="2400" spc="-4" dirty="0" smtClean="0">
                <a:solidFill>
                  <a:srgbClr val="050401"/>
                </a:solidFill>
                <a:latin typeface="Times New Roman"/>
                <a:cs typeface="Times New Roman"/>
              </a:rPr>
              <a:t> </a:t>
            </a:r>
            <a:r>
              <a:rPr sz="2400" spc="0" dirty="0" smtClean="0">
                <a:solidFill>
                  <a:srgbClr val="050401"/>
                </a:solidFill>
                <a:latin typeface="Times New Roman"/>
                <a:cs typeface="Times New Roman"/>
              </a:rPr>
              <a:t>cha</a:t>
            </a:r>
            <a:r>
              <a:rPr sz="2400" spc="4" dirty="0" smtClean="0">
                <a:solidFill>
                  <a:srgbClr val="050401"/>
                </a:solidFill>
                <a:latin typeface="Times New Roman"/>
                <a:cs typeface="Times New Roman"/>
              </a:rPr>
              <a:t>i</a:t>
            </a:r>
            <a:r>
              <a:rPr sz="2400" spc="-89" dirty="0" smtClean="0">
                <a:solidFill>
                  <a:srgbClr val="050401"/>
                </a:solidFill>
                <a:latin typeface="Times New Roman"/>
                <a:cs typeface="Times New Roman"/>
              </a:rPr>
              <a:t>r</a:t>
            </a:r>
            <a:r>
              <a:rPr sz="2400" spc="0" dirty="0" smtClean="0">
                <a:solidFill>
                  <a:srgbClr val="050401"/>
                </a:solidFill>
                <a:latin typeface="Times New Roman"/>
                <a:cs typeface="Times New Roman"/>
              </a:rPr>
              <a:t>,</a:t>
            </a:r>
            <a:r>
              <a:rPr sz="2400" spc="-25" dirty="0" smtClean="0">
                <a:solidFill>
                  <a:srgbClr val="050401"/>
                </a:solidFill>
                <a:latin typeface="Times New Roman"/>
                <a:cs typeface="Times New Roman"/>
              </a:rPr>
              <a:t> </a:t>
            </a:r>
            <a:r>
              <a:rPr sz="2400" spc="0" dirty="0" smtClean="0">
                <a:solidFill>
                  <a:srgbClr val="050401"/>
                </a:solidFill>
                <a:latin typeface="Times New Roman"/>
                <a:cs typeface="Times New Roman"/>
              </a:rPr>
              <a:t>br</a:t>
            </a:r>
            <a:r>
              <a:rPr sz="2400" spc="4" dirty="0" smtClean="0">
                <a:solidFill>
                  <a:srgbClr val="050401"/>
                </a:solidFill>
                <a:latin typeface="Times New Roman"/>
                <a:cs typeface="Times New Roman"/>
              </a:rPr>
              <a:t>i</a:t>
            </a:r>
            <a:r>
              <a:rPr sz="2400" spc="0" dirty="0" smtClean="0">
                <a:solidFill>
                  <a:srgbClr val="050401"/>
                </a:solidFill>
                <a:latin typeface="Times New Roman"/>
                <a:cs typeface="Times New Roman"/>
              </a:rPr>
              <a:t>ng</a:t>
            </a:r>
            <a:r>
              <a:rPr sz="2400" spc="-9" dirty="0" smtClean="0">
                <a:solidFill>
                  <a:srgbClr val="050401"/>
                </a:solidFill>
                <a:latin typeface="Times New Roman"/>
                <a:cs typeface="Times New Roman"/>
              </a:rPr>
              <a:t> </a:t>
            </a:r>
            <a:r>
              <a:rPr sz="2400" spc="0" dirty="0" smtClean="0">
                <a:solidFill>
                  <a:srgbClr val="050401"/>
                </a:solidFill>
                <a:latin typeface="Times New Roman"/>
                <a:cs typeface="Times New Roman"/>
              </a:rPr>
              <a:t>your</a:t>
            </a:r>
            <a:endParaRPr sz="2400">
              <a:latin typeface="Times New Roman"/>
              <a:cs typeface="Times New Roman"/>
            </a:endParaRPr>
          </a:p>
          <a:p>
            <a:pPr marL="142860" marR="52573">
              <a:lnSpc>
                <a:spcPct val="95825"/>
              </a:lnSpc>
              <a:spcBef>
                <a:spcPts val="120"/>
              </a:spcBef>
            </a:pPr>
            <a:r>
              <a:rPr sz="2400" spc="0" dirty="0" smtClean="0">
                <a:solidFill>
                  <a:srgbClr val="050401"/>
                </a:solidFill>
                <a:latin typeface="Times New Roman"/>
                <a:cs typeface="Times New Roman"/>
              </a:rPr>
              <a:t>phone.</a:t>
            </a:r>
            <a:endParaRPr sz="2400">
              <a:latin typeface="Times New Roman"/>
              <a:cs typeface="Times New Roman"/>
            </a:endParaRPr>
          </a:p>
        </p:txBody>
      </p:sp>
      <p:sp>
        <p:nvSpPr>
          <p:cNvPr id="17" name="object 17"/>
          <p:cNvSpPr txBox="1"/>
          <p:nvPr/>
        </p:nvSpPr>
        <p:spPr>
          <a:xfrm>
            <a:off x="1892554" y="3240504"/>
            <a:ext cx="190500" cy="2403220"/>
          </a:xfrm>
          <a:prstGeom prst="rect">
            <a:avLst/>
          </a:prstGeom>
        </p:spPr>
        <p:txBody>
          <a:bodyPr wrap="square" lIns="0" tIns="0" rIns="0" bIns="0" rtlCol="0">
            <a:noAutofit/>
          </a:bodyPr>
          <a:lstStyle/>
          <a:p>
            <a:pPr marL="12700">
              <a:lnSpc>
                <a:spcPts val="2550"/>
              </a:lnSpc>
              <a:spcBef>
                <a:spcPts val="127"/>
              </a:spcBef>
            </a:pPr>
            <a:r>
              <a:rPr sz="2400" spc="0" dirty="0" smtClean="0">
                <a:solidFill>
                  <a:srgbClr val="050401"/>
                </a:solidFill>
                <a:latin typeface="Times New Roman"/>
                <a:cs typeface="Times New Roman"/>
              </a:rPr>
              <a:t>•</a:t>
            </a:r>
            <a:endParaRPr sz="2400">
              <a:latin typeface="Times New Roman"/>
              <a:cs typeface="Times New Roman"/>
            </a:endParaRPr>
          </a:p>
          <a:p>
            <a:pPr marL="12700">
              <a:lnSpc>
                <a:spcPct val="95825"/>
              </a:lnSpc>
              <a:spcBef>
                <a:spcPts val="1192"/>
              </a:spcBef>
            </a:pPr>
            <a:r>
              <a:rPr sz="2400" spc="0" dirty="0" smtClean="0">
                <a:solidFill>
                  <a:srgbClr val="050401"/>
                </a:solidFill>
                <a:latin typeface="Times New Roman"/>
                <a:cs typeface="Times New Roman"/>
              </a:rPr>
              <a:t>•</a:t>
            </a:r>
            <a:endParaRPr sz="2400">
              <a:latin typeface="Times New Roman"/>
              <a:cs typeface="Times New Roman"/>
            </a:endParaRPr>
          </a:p>
          <a:p>
            <a:pPr marL="12700">
              <a:lnSpc>
                <a:spcPct val="95825"/>
              </a:lnSpc>
              <a:spcBef>
                <a:spcPts val="1323"/>
              </a:spcBef>
            </a:pPr>
            <a:r>
              <a:rPr sz="2400" spc="0" dirty="0" smtClean="0">
                <a:solidFill>
                  <a:srgbClr val="050401"/>
                </a:solidFill>
                <a:latin typeface="Times New Roman"/>
                <a:cs typeface="Times New Roman"/>
              </a:rPr>
              <a:t>•</a:t>
            </a:r>
            <a:endParaRPr sz="2400">
              <a:latin typeface="Times New Roman"/>
              <a:cs typeface="Times New Roman"/>
            </a:endParaRPr>
          </a:p>
          <a:p>
            <a:pPr marL="12700">
              <a:lnSpc>
                <a:spcPct val="95825"/>
              </a:lnSpc>
              <a:spcBef>
                <a:spcPts val="1320"/>
              </a:spcBef>
            </a:pPr>
            <a:r>
              <a:rPr sz="2400" spc="0" dirty="0" smtClean="0">
                <a:solidFill>
                  <a:srgbClr val="050401"/>
                </a:solidFill>
                <a:latin typeface="Times New Roman"/>
                <a:cs typeface="Times New Roman"/>
              </a:rPr>
              <a:t>•</a:t>
            </a:r>
            <a:endParaRPr sz="2400">
              <a:latin typeface="Times New Roman"/>
              <a:cs typeface="Times New Roman"/>
            </a:endParaRPr>
          </a:p>
          <a:p>
            <a:pPr marL="12700">
              <a:lnSpc>
                <a:spcPct val="95825"/>
              </a:lnSpc>
              <a:spcBef>
                <a:spcPts val="1320"/>
              </a:spcBef>
            </a:pPr>
            <a:r>
              <a:rPr sz="2400" spc="0" dirty="0" smtClean="0">
                <a:solidFill>
                  <a:srgbClr val="050401"/>
                </a:solidFill>
                <a:latin typeface="Times New Roman"/>
                <a:cs typeface="Times New Roman"/>
              </a:rPr>
              <a:t>•</a:t>
            </a:r>
            <a:endParaRPr sz="2400">
              <a:latin typeface="Times New Roman"/>
              <a:cs typeface="Times New Roman"/>
            </a:endParaRPr>
          </a:p>
        </p:txBody>
      </p:sp>
      <p:sp>
        <p:nvSpPr>
          <p:cNvPr id="18" name="object 18"/>
          <p:cNvSpPr txBox="1"/>
          <p:nvPr/>
        </p:nvSpPr>
        <p:spPr>
          <a:xfrm>
            <a:off x="2069338" y="3240504"/>
            <a:ext cx="5447533" cy="1885060"/>
          </a:xfrm>
          <a:prstGeom prst="rect">
            <a:avLst/>
          </a:prstGeom>
        </p:spPr>
        <p:txBody>
          <a:bodyPr wrap="square" lIns="0" tIns="0" rIns="0" bIns="0" rtlCol="0">
            <a:noAutofit/>
          </a:bodyPr>
          <a:lstStyle/>
          <a:p>
            <a:pPr marL="12700" marR="52573">
              <a:lnSpc>
                <a:spcPts val="2550"/>
              </a:lnSpc>
              <a:spcBef>
                <a:spcPts val="127"/>
              </a:spcBef>
            </a:pPr>
            <a:r>
              <a:rPr sz="2400" spc="-214" dirty="0" smtClean="0">
                <a:solidFill>
                  <a:srgbClr val="050401"/>
                </a:solidFill>
                <a:latin typeface="Times New Roman"/>
                <a:cs typeface="Times New Roman"/>
              </a:rPr>
              <a:t>W</a:t>
            </a:r>
            <a:r>
              <a:rPr sz="2400" spc="0" dirty="0" smtClean="0">
                <a:solidFill>
                  <a:srgbClr val="050401"/>
                </a:solidFill>
                <a:latin typeface="Times New Roman"/>
                <a:cs typeface="Times New Roman"/>
              </a:rPr>
              <a:t>alk</a:t>
            </a:r>
            <a:r>
              <a:rPr sz="2400" spc="14" dirty="0" smtClean="0">
                <a:solidFill>
                  <a:srgbClr val="050401"/>
                </a:solidFill>
                <a:latin typeface="Times New Roman"/>
                <a:cs typeface="Times New Roman"/>
              </a:rPr>
              <a:t> </a:t>
            </a:r>
            <a:r>
              <a:rPr sz="2400" spc="0" dirty="0" smtClean="0">
                <a:solidFill>
                  <a:srgbClr val="050401"/>
                </a:solidFill>
                <a:latin typeface="Times New Roman"/>
                <a:cs typeface="Times New Roman"/>
              </a:rPr>
              <a:t>towa</a:t>
            </a:r>
            <a:r>
              <a:rPr sz="2400" spc="4" dirty="0" smtClean="0">
                <a:solidFill>
                  <a:srgbClr val="050401"/>
                </a:solidFill>
                <a:latin typeface="Times New Roman"/>
                <a:cs typeface="Times New Roman"/>
              </a:rPr>
              <a:t>r</a:t>
            </a:r>
            <a:r>
              <a:rPr sz="2400" spc="0" dirty="0" smtClean="0">
                <a:solidFill>
                  <a:srgbClr val="050401"/>
                </a:solidFill>
                <a:latin typeface="Times New Roman"/>
                <a:cs typeface="Times New Roman"/>
              </a:rPr>
              <a:t>d</a:t>
            </a:r>
            <a:r>
              <a:rPr sz="2400" spc="-9" dirty="0" smtClean="0">
                <a:solidFill>
                  <a:srgbClr val="050401"/>
                </a:solidFill>
                <a:latin typeface="Times New Roman"/>
                <a:cs typeface="Times New Roman"/>
              </a:rPr>
              <a:t> </a:t>
            </a:r>
            <a:r>
              <a:rPr sz="2400" spc="0" dirty="0" smtClean="0">
                <a:solidFill>
                  <a:srgbClr val="050401"/>
                </a:solidFill>
                <a:latin typeface="Times New Roman"/>
                <a:cs typeface="Times New Roman"/>
              </a:rPr>
              <a:t>the </a:t>
            </a:r>
            <a:r>
              <a:rPr sz="2400" u="heavy" spc="0" dirty="0" smtClean="0">
                <a:solidFill>
                  <a:srgbClr val="050401"/>
                </a:solidFill>
                <a:latin typeface="Times New Roman"/>
                <a:cs typeface="Times New Roman"/>
              </a:rPr>
              <a:t>ou</a:t>
            </a:r>
            <a:r>
              <a:rPr sz="2400" u="heavy" spc="9" dirty="0" smtClean="0">
                <a:solidFill>
                  <a:srgbClr val="050401"/>
                </a:solidFill>
                <a:latin typeface="Times New Roman"/>
                <a:cs typeface="Times New Roman"/>
              </a:rPr>
              <a:t>t</a:t>
            </a:r>
            <a:r>
              <a:rPr sz="2400" u="heavy" spc="0" dirty="0" smtClean="0">
                <a:solidFill>
                  <a:srgbClr val="050401"/>
                </a:solidFill>
                <a:latin typeface="Times New Roman"/>
                <a:cs typeface="Times New Roman"/>
              </a:rPr>
              <a:t>s</a:t>
            </a:r>
            <a:r>
              <a:rPr sz="2400" u="heavy" spc="9" dirty="0" smtClean="0">
                <a:solidFill>
                  <a:srgbClr val="050401"/>
                </a:solidFill>
                <a:latin typeface="Times New Roman"/>
                <a:cs typeface="Times New Roman"/>
              </a:rPr>
              <a:t>i</a:t>
            </a:r>
            <a:r>
              <a:rPr sz="2400" u="heavy" spc="0" dirty="0" smtClean="0">
                <a:solidFill>
                  <a:srgbClr val="050401"/>
                </a:solidFill>
                <a:latin typeface="Times New Roman"/>
                <a:cs typeface="Times New Roman"/>
              </a:rPr>
              <a:t>de</a:t>
            </a:r>
            <a:r>
              <a:rPr sz="2400" spc="-25" dirty="0" smtClean="0">
                <a:solidFill>
                  <a:srgbClr val="050401"/>
                </a:solidFill>
                <a:latin typeface="Times New Roman"/>
                <a:cs typeface="Times New Roman"/>
              </a:rPr>
              <a:t> </a:t>
            </a:r>
            <a:r>
              <a:rPr sz="2400" spc="0" dirty="0" smtClean="0">
                <a:solidFill>
                  <a:srgbClr val="050401"/>
                </a:solidFill>
                <a:latin typeface="Times New Roman"/>
                <a:cs typeface="Times New Roman"/>
              </a:rPr>
              <a:t>cl</a:t>
            </a:r>
            <a:r>
              <a:rPr sz="2400" spc="4" dirty="0" smtClean="0">
                <a:solidFill>
                  <a:srgbClr val="050401"/>
                </a:solidFill>
                <a:latin typeface="Times New Roman"/>
                <a:cs typeface="Times New Roman"/>
              </a:rPr>
              <a:t>a</a:t>
            </a:r>
            <a:r>
              <a:rPr sz="2400" spc="0" dirty="0" smtClean="0">
                <a:solidFill>
                  <a:srgbClr val="050401"/>
                </a:solidFill>
                <a:latin typeface="Times New Roman"/>
                <a:cs typeface="Times New Roman"/>
              </a:rPr>
              <a:t>ss</a:t>
            </a:r>
            <a:r>
              <a:rPr sz="2400" spc="4" dirty="0" smtClean="0">
                <a:solidFill>
                  <a:srgbClr val="050401"/>
                </a:solidFill>
                <a:latin typeface="Times New Roman"/>
                <a:cs typeface="Times New Roman"/>
              </a:rPr>
              <a:t>r</a:t>
            </a:r>
            <a:r>
              <a:rPr sz="2400" spc="0" dirty="0" smtClean="0">
                <a:solidFill>
                  <a:srgbClr val="050401"/>
                </a:solidFill>
                <a:latin typeface="Times New Roman"/>
                <a:cs typeface="Times New Roman"/>
              </a:rPr>
              <a:t>oom</a:t>
            </a:r>
            <a:r>
              <a:rPr sz="2400" spc="-29" dirty="0" smtClean="0">
                <a:solidFill>
                  <a:srgbClr val="050401"/>
                </a:solidFill>
                <a:latin typeface="Times New Roman"/>
                <a:cs typeface="Times New Roman"/>
              </a:rPr>
              <a:t> </a:t>
            </a:r>
            <a:r>
              <a:rPr sz="2400" spc="0" dirty="0" smtClean="0">
                <a:solidFill>
                  <a:srgbClr val="050401"/>
                </a:solidFill>
                <a:latin typeface="Times New Roman"/>
                <a:cs typeface="Times New Roman"/>
              </a:rPr>
              <a:t>doo</a:t>
            </a:r>
            <a:r>
              <a:rPr sz="2400" spc="-125" dirty="0" smtClean="0">
                <a:solidFill>
                  <a:srgbClr val="050401"/>
                </a:solidFill>
                <a:latin typeface="Times New Roman"/>
                <a:cs typeface="Times New Roman"/>
              </a:rPr>
              <a:t>r</a:t>
            </a:r>
            <a:r>
              <a:rPr sz="2400" spc="0" dirty="0" smtClean="0">
                <a:solidFill>
                  <a:srgbClr val="050401"/>
                </a:solidFill>
                <a:latin typeface="Times New Roman"/>
                <a:cs typeface="Times New Roman"/>
              </a:rPr>
              <a:t>.</a:t>
            </a:r>
            <a:endParaRPr sz="2400">
              <a:latin typeface="Times New Roman"/>
              <a:cs typeface="Times New Roman"/>
            </a:endParaRPr>
          </a:p>
          <a:p>
            <a:pPr marL="12700" marR="52573">
              <a:lnSpc>
                <a:spcPct val="95825"/>
              </a:lnSpc>
              <a:spcBef>
                <a:spcPts val="1192"/>
              </a:spcBef>
            </a:pPr>
            <a:r>
              <a:rPr sz="2400" spc="-214" dirty="0" smtClean="0">
                <a:solidFill>
                  <a:srgbClr val="050401"/>
                </a:solidFill>
                <a:latin typeface="Times New Roman"/>
                <a:cs typeface="Times New Roman"/>
              </a:rPr>
              <a:t>W</a:t>
            </a:r>
            <a:r>
              <a:rPr sz="2400" spc="0" dirty="0" smtClean="0">
                <a:solidFill>
                  <a:srgbClr val="050401"/>
                </a:solidFill>
                <a:latin typeface="Times New Roman"/>
                <a:cs typeface="Times New Roman"/>
              </a:rPr>
              <a:t>alk</a:t>
            </a:r>
            <a:r>
              <a:rPr sz="2400" spc="14" dirty="0" smtClean="0">
                <a:solidFill>
                  <a:srgbClr val="050401"/>
                </a:solidFill>
                <a:latin typeface="Times New Roman"/>
                <a:cs typeface="Times New Roman"/>
              </a:rPr>
              <a:t> </a:t>
            </a:r>
            <a:r>
              <a:rPr sz="2400" spc="0" dirty="0" smtClean="0">
                <a:solidFill>
                  <a:srgbClr val="050401"/>
                </a:solidFill>
                <a:latin typeface="Times New Roman"/>
                <a:cs typeface="Times New Roman"/>
              </a:rPr>
              <a:t>to</a:t>
            </a:r>
            <a:r>
              <a:rPr sz="2400" spc="-4" dirty="0" smtClean="0">
                <a:solidFill>
                  <a:srgbClr val="050401"/>
                </a:solidFill>
                <a:latin typeface="Times New Roman"/>
                <a:cs typeface="Times New Roman"/>
              </a:rPr>
              <a:t> </a:t>
            </a:r>
            <a:r>
              <a:rPr sz="2400" spc="0" dirty="0" smtClean="0">
                <a:solidFill>
                  <a:srgbClr val="050401"/>
                </a:solidFill>
                <a:latin typeface="Times New Roman"/>
                <a:cs typeface="Times New Roman"/>
              </a:rPr>
              <a:t>the basketb</a:t>
            </a:r>
            <a:r>
              <a:rPr sz="2400" spc="4" dirty="0" smtClean="0">
                <a:solidFill>
                  <a:srgbClr val="050401"/>
                </a:solidFill>
                <a:latin typeface="Times New Roman"/>
                <a:cs typeface="Times New Roman"/>
              </a:rPr>
              <a:t>a</a:t>
            </a:r>
            <a:r>
              <a:rPr sz="2400" spc="0" dirty="0" smtClean="0">
                <a:solidFill>
                  <a:srgbClr val="050401"/>
                </a:solidFill>
                <a:latin typeface="Times New Roman"/>
                <a:cs typeface="Times New Roman"/>
              </a:rPr>
              <a:t>ll</a:t>
            </a:r>
            <a:r>
              <a:rPr sz="2400" spc="-39" dirty="0" smtClean="0">
                <a:solidFill>
                  <a:srgbClr val="050401"/>
                </a:solidFill>
                <a:latin typeface="Times New Roman"/>
                <a:cs typeface="Times New Roman"/>
              </a:rPr>
              <a:t> </a:t>
            </a:r>
            <a:r>
              <a:rPr sz="2400" spc="0" dirty="0" smtClean="0">
                <a:solidFill>
                  <a:srgbClr val="050401"/>
                </a:solidFill>
                <a:latin typeface="Times New Roman"/>
                <a:cs typeface="Times New Roman"/>
              </a:rPr>
              <a:t>cou</a:t>
            </a:r>
            <a:r>
              <a:rPr sz="2400" spc="4" dirty="0" smtClean="0">
                <a:solidFill>
                  <a:srgbClr val="050401"/>
                </a:solidFill>
                <a:latin typeface="Times New Roman"/>
                <a:cs typeface="Times New Roman"/>
              </a:rPr>
              <a:t>r</a:t>
            </a:r>
            <a:r>
              <a:rPr sz="2400" spc="0" dirty="0" smtClean="0">
                <a:solidFill>
                  <a:srgbClr val="050401"/>
                </a:solidFill>
                <a:latin typeface="Times New Roman"/>
                <a:cs typeface="Times New Roman"/>
              </a:rPr>
              <a:t>t.</a:t>
            </a:r>
            <a:endParaRPr sz="2400">
              <a:latin typeface="Times New Roman"/>
              <a:cs typeface="Times New Roman"/>
            </a:endParaRPr>
          </a:p>
          <a:p>
            <a:pPr marL="18795">
              <a:lnSpc>
                <a:spcPct val="95825"/>
              </a:lnSpc>
              <a:spcBef>
                <a:spcPts val="1323"/>
              </a:spcBef>
            </a:pPr>
            <a:r>
              <a:rPr sz="2400" spc="0" dirty="0" smtClean="0">
                <a:solidFill>
                  <a:srgbClr val="050401"/>
                </a:solidFill>
                <a:latin typeface="Times New Roman"/>
                <a:cs typeface="Times New Roman"/>
              </a:rPr>
              <a:t>Quickly line</a:t>
            </a:r>
            <a:r>
              <a:rPr sz="2400" spc="-14" dirty="0" smtClean="0">
                <a:solidFill>
                  <a:srgbClr val="050401"/>
                </a:solidFill>
                <a:latin typeface="Times New Roman"/>
                <a:cs typeface="Times New Roman"/>
              </a:rPr>
              <a:t> </a:t>
            </a:r>
            <a:r>
              <a:rPr sz="2400" spc="0" dirty="0" smtClean="0">
                <a:solidFill>
                  <a:srgbClr val="050401"/>
                </a:solidFill>
                <a:latin typeface="Times New Roman"/>
                <a:cs typeface="Times New Roman"/>
              </a:rPr>
              <a:t>up in</a:t>
            </a:r>
            <a:r>
              <a:rPr sz="2400" spc="-4" dirty="0" smtClean="0">
                <a:solidFill>
                  <a:srgbClr val="050401"/>
                </a:solidFill>
                <a:latin typeface="Times New Roman"/>
                <a:cs typeface="Times New Roman"/>
              </a:rPr>
              <a:t> </a:t>
            </a:r>
            <a:r>
              <a:rPr sz="2400" spc="0" dirty="0" smtClean="0">
                <a:solidFill>
                  <a:srgbClr val="050401"/>
                </a:solidFill>
                <a:latin typeface="Times New Roman"/>
                <a:cs typeface="Times New Roman"/>
              </a:rPr>
              <a:t>alph</a:t>
            </a:r>
            <a:r>
              <a:rPr sz="2400" spc="4" dirty="0" smtClean="0">
                <a:solidFill>
                  <a:srgbClr val="050401"/>
                </a:solidFill>
                <a:latin typeface="Times New Roman"/>
                <a:cs typeface="Times New Roman"/>
              </a:rPr>
              <a:t>a</a:t>
            </a:r>
            <a:r>
              <a:rPr sz="2400" spc="0" dirty="0" smtClean="0">
                <a:solidFill>
                  <a:srgbClr val="050401"/>
                </a:solidFill>
                <a:latin typeface="Times New Roman"/>
                <a:cs typeface="Times New Roman"/>
              </a:rPr>
              <a:t>betic</a:t>
            </a:r>
            <a:r>
              <a:rPr sz="2400" spc="-4" dirty="0" smtClean="0">
                <a:solidFill>
                  <a:srgbClr val="050401"/>
                </a:solidFill>
                <a:latin typeface="Times New Roman"/>
                <a:cs typeface="Times New Roman"/>
              </a:rPr>
              <a:t>a</a:t>
            </a:r>
            <a:r>
              <a:rPr sz="2400" spc="0" dirty="0" smtClean="0">
                <a:solidFill>
                  <a:srgbClr val="050401"/>
                </a:solidFill>
                <a:latin typeface="Times New Roman"/>
                <a:cs typeface="Times New Roman"/>
              </a:rPr>
              <a:t>l</a:t>
            </a:r>
            <a:r>
              <a:rPr sz="2400" spc="-44" dirty="0" smtClean="0">
                <a:solidFill>
                  <a:srgbClr val="050401"/>
                </a:solidFill>
                <a:latin typeface="Times New Roman"/>
                <a:cs typeface="Times New Roman"/>
              </a:rPr>
              <a:t> </a:t>
            </a:r>
            <a:r>
              <a:rPr sz="2400" spc="0" dirty="0" smtClean="0">
                <a:solidFill>
                  <a:srgbClr val="050401"/>
                </a:solidFill>
                <a:latin typeface="Times New Roman"/>
                <a:cs typeface="Times New Roman"/>
              </a:rPr>
              <a:t>ord</a:t>
            </a:r>
            <a:r>
              <a:rPr sz="2400" spc="4" dirty="0" smtClean="0">
                <a:solidFill>
                  <a:srgbClr val="050401"/>
                </a:solidFill>
                <a:latin typeface="Times New Roman"/>
                <a:cs typeface="Times New Roman"/>
              </a:rPr>
              <a:t>e</a:t>
            </a:r>
            <a:r>
              <a:rPr sz="2400" spc="0" dirty="0" smtClean="0">
                <a:solidFill>
                  <a:srgbClr val="050401"/>
                </a:solidFill>
                <a:latin typeface="Times New Roman"/>
                <a:cs typeface="Times New Roman"/>
              </a:rPr>
              <a:t>r</a:t>
            </a:r>
            <a:r>
              <a:rPr sz="2400" spc="-4" dirty="0" smtClean="0">
                <a:solidFill>
                  <a:srgbClr val="050401"/>
                </a:solidFill>
                <a:latin typeface="Times New Roman"/>
                <a:cs typeface="Times New Roman"/>
              </a:rPr>
              <a:t> </a:t>
            </a:r>
            <a:r>
              <a:rPr sz="2400" spc="0" dirty="0" smtClean="0">
                <a:solidFill>
                  <a:srgbClr val="050401"/>
                </a:solidFill>
                <a:latin typeface="Times New Roman"/>
                <a:cs typeface="Times New Roman"/>
              </a:rPr>
              <a:t>by la</a:t>
            </a:r>
            <a:r>
              <a:rPr sz="2400" spc="4" dirty="0" smtClean="0">
                <a:solidFill>
                  <a:srgbClr val="050401"/>
                </a:solidFill>
                <a:latin typeface="Times New Roman"/>
                <a:cs typeface="Times New Roman"/>
              </a:rPr>
              <a:t>s</a:t>
            </a:r>
            <a:r>
              <a:rPr sz="2400" spc="0" dirty="0" smtClean="0">
                <a:solidFill>
                  <a:srgbClr val="050401"/>
                </a:solidFill>
                <a:latin typeface="Times New Roman"/>
                <a:cs typeface="Times New Roman"/>
              </a:rPr>
              <a:t>t</a:t>
            </a:r>
            <a:endParaRPr sz="2400">
              <a:latin typeface="Times New Roman"/>
              <a:cs typeface="Times New Roman"/>
            </a:endParaRPr>
          </a:p>
          <a:p>
            <a:pPr marL="18795" marR="52573">
              <a:lnSpc>
                <a:spcPct val="95825"/>
              </a:lnSpc>
              <a:spcBef>
                <a:spcPts val="1320"/>
              </a:spcBef>
            </a:pPr>
            <a:r>
              <a:rPr sz="2400" spc="0" dirty="0" smtClean="0">
                <a:solidFill>
                  <a:srgbClr val="050401"/>
                </a:solidFill>
                <a:latin typeface="Times New Roman"/>
                <a:cs typeface="Times New Roman"/>
              </a:rPr>
              <a:t>Re</a:t>
            </a:r>
            <a:r>
              <a:rPr sz="2400" spc="-19" dirty="0" smtClean="0">
                <a:solidFill>
                  <a:srgbClr val="050401"/>
                </a:solidFill>
                <a:latin typeface="Times New Roman"/>
                <a:cs typeface="Times New Roman"/>
              </a:rPr>
              <a:t>m</a:t>
            </a:r>
            <a:r>
              <a:rPr sz="2400" spc="0" dirty="0" smtClean="0">
                <a:solidFill>
                  <a:srgbClr val="050401"/>
                </a:solidFill>
                <a:latin typeface="Times New Roman"/>
                <a:cs typeface="Times New Roman"/>
              </a:rPr>
              <a:t>ain </a:t>
            </a:r>
            <a:r>
              <a:rPr sz="2400" spc="9" dirty="0" smtClean="0">
                <a:solidFill>
                  <a:srgbClr val="050401"/>
                </a:solidFill>
                <a:latin typeface="Times New Roman"/>
                <a:cs typeface="Times New Roman"/>
              </a:rPr>
              <a:t>i</a:t>
            </a:r>
            <a:r>
              <a:rPr sz="2400" spc="0" dirty="0" smtClean="0">
                <a:solidFill>
                  <a:srgbClr val="050401"/>
                </a:solidFill>
                <a:latin typeface="Times New Roman"/>
                <a:cs typeface="Times New Roman"/>
              </a:rPr>
              <a:t>n</a:t>
            </a:r>
            <a:r>
              <a:rPr sz="2400" spc="-9" dirty="0" smtClean="0">
                <a:solidFill>
                  <a:srgbClr val="050401"/>
                </a:solidFill>
                <a:latin typeface="Times New Roman"/>
                <a:cs typeface="Times New Roman"/>
              </a:rPr>
              <a:t> </a:t>
            </a:r>
            <a:r>
              <a:rPr sz="2400" spc="0" dirty="0" smtClean="0">
                <a:solidFill>
                  <a:srgbClr val="050401"/>
                </a:solidFill>
                <a:latin typeface="Times New Roman"/>
                <a:cs typeface="Times New Roman"/>
              </a:rPr>
              <a:t>l</a:t>
            </a:r>
            <a:r>
              <a:rPr sz="2400" spc="4" dirty="0" smtClean="0">
                <a:solidFill>
                  <a:srgbClr val="050401"/>
                </a:solidFill>
                <a:latin typeface="Times New Roman"/>
                <a:cs typeface="Times New Roman"/>
              </a:rPr>
              <a:t>i</a:t>
            </a:r>
            <a:r>
              <a:rPr sz="2400" spc="0" dirty="0" smtClean="0">
                <a:solidFill>
                  <a:srgbClr val="050401"/>
                </a:solidFill>
                <a:latin typeface="Times New Roman"/>
                <a:cs typeface="Times New Roman"/>
              </a:rPr>
              <a:t>ne</a:t>
            </a:r>
            <a:r>
              <a:rPr sz="2400" spc="-19" dirty="0" smtClean="0">
                <a:solidFill>
                  <a:srgbClr val="050401"/>
                </a:solidFill>
                <a:latin typeface="Times New Roman"/>
                <a:cs typeface="Times New Roman"/>
              </a:rPr>
              <a:t> </a:t>
            </a:r>
            <a:r>
              <a:rPr sz="2400" spc="0" dirty="0" smtClean="0">
                <a:solidFill>
                  <a:srgbClr val="050401"/>
                </a:solidFill>
                <a:latin typeface="Times New Roman"/>
                <a:cs typeface="Times New Roman"/>
              </a:rPr>
              <a:t>unt</a:t>
            </a:r>
            <a:r>
              <a:rPr sz="2400" spc="4" dirty="0" smtClean="0">
                <a:solidFill>
                  <a:srgbClr val="050401"/>
                </a:solidFill>
                <a:latin typeface="Times New Roman"/>
                <a:cs typeface="Times New Roman"/>
              </a:rPr>
              <a:t>i</a:t>
            </a:r>
            <a:r>
              <a:rPr sz="2400" spc="0" dirty="0" smtClean="0">
                <a:solidFill>
                  <a:srgbClr val="050401"/>
                </a:solidFill>
                <a:latin typeface="Times New Roman"/>
                <a:cs typeface="Times New Roman"/>
              </a:rPr>
              <a:t>l</a:t>
            </a:r>
            <a:r>
              <a:rPr sz="2400" spc="-19" dirty="0" smtClean="0">
                <a:solidFill>
                  <a:srgbClr val="050401"/>
                </a:solidFill>
                <a:latin typeface="Times New Roman"/>
                <a:cs typeface="Times New Roman"/>
              </a:rPr>
              <a:t> </a:t>
            </a:r>
            <a:r>
              <a:rPr sz="2400" spc="0" dirty="0" smtClean="0">
                <a:solidFill>
                  <a:srgbClr val="050401"/>
                </a:solidFill>
                <a:latin typeface="Times New Roman"/>
                <a:cs typeface="Times New Roman"/>
              </a:rPr>
              <a:t>the</a:t>
            </a:r>
            <a:r>
              <a:rPr sz="2400" spc="-14" dirty="0" smtClean="0">
                <a:solidFill>
                  <a:srgbClr val="050401"/>
                </a:solidFill>
                <a:latin typeface="Times New Roman"/>
                <a:cs typeface="Times New Roman"/>
              </a:rPr>
              <a:t> </a:t>
            </a:r>
            <a:r>
              <a:rPr sz="2400" spc="0" dirty="0" smtClean="0">
                <a:solidFill>
                  <a:srgbClr val="050401"/>
                </a:solidFill>
                <a:latin typeface="Times New Roman"/>
                <a:cs typeface="Times New Roman"/>
              </a:rPr>
              <a:t>dr</a:t>
            </a:r>
            <a:r>
              <a:rPr sz="2400" spc="4" dirty="0" smtClean="0">
                <a:solidFill>
                  <a:srgbClr val="050401"/>
                </a:solidFill>
                <a:latin typeface="Times New Roman"/>
                <a:cs typeface="Times New Roman"/>
              </a:rPr>
              <a:t>i</a:t>
            </a:r>
            <a:r>
              <a:rPr sz="2400" spc="0" dirty="0" smtClean="0">
                <a:solidFill>
                  <a:srgbClr val="050401"/>
                </a:solidFill>
                <a:latin typeface="Times New Roman"/>
                <a:cs typeface="Times New Roman"/>
              </a:rPr>
              <a:t>ll</a:t>
            </a:r>
            <a:r>
              <a:rPr sz="2400" spc="-14" dirty="0" smtClean="0">
                <a:solidFill>
                  <a:srgbClr val="050401"/>
                </a:solidFill>
                <a:latin typeface="Times New Roman"/>
                <a:cs typeface="Times New Roman"/>
              </a:rPr>
              <a:t> </a:t>
            </a:r>
            <a:r>
              <a:rPr sz="2400" spc="0" dirty="0" smtClean="0">
                <a:solidFill>
                  <a:srgbClr val="050401"/>
                </a:solidFill>
                <a:latin typeface="Times New Roman"/>
                <a:cs typeface="Times New Roman"/>
              </a:rPr>
              <a:t>is ove</a:t>
            </a:r>
            <a:r>
              <a:rPr sz="2400" spc="-129" dirty="0" smtClean="0">
                <a:solidFill>
                  <a:srgbClr val="050401"/>
                </a:solidFill>
                <a:latin typeface="Times New Roman"/>
                <a:cs typeface="Times New Roman"/>
              </a:rPr>
              <a:t>r</a:t>
            </a:r>
            <a:r>
              <a:rPr sz="2400" spc="0" dirty="0" smtClean="0">
                <a:solidFill>
                  <a:srgbClr val="050401"/>
                </a:solidFill>
                <a:latin typeface="Times New Roman"/>
                <a:cs typeface="Times New Roman"/>
              </a:rPr>
              <a:t>.</a:t>
            </a:r>
            <a:endParaRPr sz="2400">
              <a:latin typeface="Times New Roman"/>
              <a:cs typeface="Times New Roman"/>
            </a:endParaRPr>
          </a:p>
        </p:txBody>
      </p:sp>
      <p:sp>
        <p:nvSpPr>
          <p:cNvPr id="19" name="object 19"/>
          <p:cNvSpPr txBox="1"/>
          <p:nvPr/>
        </p:nvSpPr>
        <p:spPr>
          <a:xfrm>
            <a:off x="7499960" y="4277205"/>
            <a:ext cx="818083" cy="330200"/>
          </a:xfrm>
          <a:prstGeom prst="rect">
            <a:avLst/>
          </a:prstGeom>
        </p:spPr>
        <p:txBody>
          <a:bodyPr wrap="square" lIns="0" tIns="0" rIns="0" bIns="0" rtlCol="0">
            <a:noAutofit/>
          </a:bodyPr>
          <a:lstStyle/>
          <a:p>
            <a:pPr marL="12700">
              <a:lnSpc>
                <a:spcPts val="2550"/>
              </a:lnSpc>
              <a:spcBef>
                <a:spcPts val="127"/>
              </a:spcBef>
            </a:pPr>
            <a:r>
              <a:rPr sz="2400" spc="0" dirty="0" smtClean="0">
                <a:solidFill>
                  <a:srgbClr val="050401"/>
                </a:solidFill>
                <a:latin typeface="Times New Roman"/>
                <a:cs typeface="Times New Roman"/>
              </a:rPr>
              <a:t>na</a:t>
            </a:r>
            <a:r>
              <a:rPr sz="2400" spc="-14" dirty="0" smtClean="0">
                <a:solidFill>
                  <a:srgbClr val="050401"/>
                </a:solidFill>
                <a:latin typeface="Times New Roman"/>
                <a:cs typeface="Times New Roman"/>
              </a:rPr>
              <a:t>m</a:t>
            </a:r>
            <a:r>
              <a:rPr sz="2400" spc="0" dirty="0" smtClean="0">
                <a:solidFill>
                  <a:srgbClr val="050401"/>
                </a:solidFill>
                <a:latin typeface="Times New Roman"/>
                <a:cs typeface="Times New Roman"/>
              </a:rPr>
              <a:t>e.</a:t>
            </a:r>
            <a:endParaRPr sz="2400">
              <a:latin typeface="Times New Roman"/>
              <a:cs typeface="Times New Roman"/>
            </a:endParaRPr>
          </a:p>
        </p:txBody>
      </p:sp>
      <p:sp>
        <p:nvSpPr>
          <p:cNvPr id="20" name="object 20"/>
          <p:cNvSpPr txBox="1"/>
          <p:nvPr/>
        </p:nvSpPr>
        <p:spPr>
          <a:xfrm>
            <a:off x="2075433" y="5313525"/>
            <a:ext cx="6420307" cy="330200"/>
          </a:xfrm>
          <a:prstGeom prst="rect">
            <a:avLst/>
          </a:prstGeom>
        </p:spPr>
        <p:txBody>
          <a:bodyPr wrap="square" lIns="0" tIns="0" rIns="0" bIns="0" rtlCol="0">
            <a:noAutofit/>
          </a:bodyPr>
          <a:lstStyle/>
          <a:p>
            <a:pPr marL="12700">
              <a:lnSpc>
                <a:spcPts val="2550"/>
              </a:lnSpc>
              <a:spcBef>
                <a:spcPts val="127"/>
              </a:spcBef>
            </a:pPr>
            <a:r>
              <a:rPr sz="2400" spc="0" dirty="0" smtClean="0">
                <a:solidFill>
                  <a:srgbClr val="050401"/>
                </a:solidFill>
                <a:latin typeface="Times New Roman"/>
                <a:cs typeface="Times New Roman"/>
              </a:rPr>
              <a:t>Re</a:t>
            </a:r>
            <a:r>
              <a:rPr sz="2400" spc="-19" dirty="0" smtClean="0">
                <a:solidFill>
                  <a:srgbClr val="050401"/>
                </a:solidFill>
                <a:latin typeface="Times New Roman"/>
                <a:cs typeface="Times New Roman"/>
              </a:rPr>
              <a:t>m</a:t>
            </a:r>
            <a:r>
              <a:rPr sz="2400" spc="0" dirty="0" smtClean="0">
                <a:solidFill>
                  <a:srgbClr val="050401"/>
                </a:solidFill>
                <a:latin typeface="Times New Roman"/>
                <a:cs typeface="Times New Roman"/>
              </a:rPr>
              <a:t>ain </a:t>
            </a:r>
            <a:r>
              <a:rPr sz="2400" spc="4" dirty="0" smtClean="0">
                <a:solidFill>
                  <a:srgbClr val="050401"/>
                </a:solidFill>
                <a:latin typeface="Times New Roman"/>
                <a:cs typeface="Times New Roman"/>
              </a:rPr>
              <a:t>s</a:t>
            </a:r>
            <a:r>
              <a:rPr sz="2400" spc="0" dirty="0" smtClean="0">
                <a:solidFill>
                  <a:srgbClr val="050401"/>
                </a:solidFill>
                <a:latin typeface="Times New Roman"/>
                <a:cs typeface="Times New Roman"/>
              </a:rPr>
              <a:t>i</a:t>
            </a:r>
            <a:r>
              <a:rPr sz="2400" spc="4" dirty="0" smtClean="0">
                <a:solidFill>
                  <a:srgbClr val="050401"/>
                </a:solidFill>
                <a:latin typeface="Times New Roman"/>
                <a:cs typeface="Times New Roman"/>
              </a:rPr>
              <a:t>l</a:t>
            </a:r>
            <a:r>
              <a:rPr sz="2400" spc="0" dirty="0" smtClean="0">
                <a:solidFill>
                  <a:srgbClr val="050401"/>
                </a:solidFill>
                <a:latin typeface="Times New Roman"/>
                <a:cs typeface="Times New Roman"/>
              </a:rPr>
              <a:t>ent</a:t>
            </a:r>
            <a:r>
              <a:rPr sz="2400" spc="-29" dirty="0" smtClean="0">
                <a:solidFill>
                  <a:srgbClr val="050401"/>
                </a:solidFill>
                <a:latin typeface="Times New Roman"/>
                <a:cs typeface="Times New Roman"/>
              </a:rPr>
              <a:t> </a:t>
            </a:r>
            <a:r>
              <a:rPr sz="2400" spc="0" dirty="0" smtClean="0">
                <a:solidFill>
                  <a:srgbClr val="050401"/>
                </a:solidFill>
                <a:latin typeface="Times New Roman"/>
                <a:cs typeface="Times New Roman"/>
              </a:rPr>
              <a:t>th</a:t>
            </a:r>
            <a:r>
              <a:rPr sz="2400" spc="4" dirty="0" smtClean="0">
                <a:solidFill>
                  <a:srgbClr val="050401"/>
                </a:solidFill>
                <a:latin typeface="Times New Roman"/>
                <a:cs typeface="Times New Roman"/>
              </a:rPr>
              <a:t>r</a:t>
            </a:r>
            <a:r>
              <a:rPr sz="2400" spc="0" dirty="0" smtClean="0">
                <a:solidFill>
                  <a:srgbClr val="050401"/>
                </a:solidFill>
                <a:latin typeface="Times New Roman"/>
                <a:cs typeface="Times New Roman"/>
              </a:rPr>
              <a:t>oughout</a:t>
            </a:r>
            <a:r>
              <a:rPr sz="2400" spc="-19" dirty="0" smtClean="0">
                <a:solidFill>
                  <a:srgbClr val="050401"/>
                </a:solidFill>
                <a:latin typeface="Times New Roman"/>
                <a:cs typeface="Times New Roman"/>
              </a:rPr>
              <a:t> </a:t>
            </a:r>
            <a:r>
              <a:rPr sz="2400" spc="0" dirty="0" smtClean="0">
                <a:solidFill>
                  <a:srgbClr val="050401"/>
                </a:solidFill>
                <a:latin typeface="Times New Roman"/>
                <a:cs typeface="Times New Roman"/>
              </a:rPr>
              <a:t>the ent</a:t>
            </a:r>
            <a:r>
              <a:rPr sz="2400" spc="4" dirty="0" smtClean="0">
                <a:solidFill>
                  <a:srgbClr val="050401"/>
                </a:solidFill>
                <a:latin typeface="Times New Roman"/>
                <a:cs typeface="Times New Roman"/>
              </a:rPr>
              <a:t>i</a:t>
            </a:r>
            <a:r>
              <a:rPr sz="2400" spc="0" dirty="0" smtClean="0">
                <a:solidFill>
                  <a:srgbClr val="050401"/>
                </a:solidFill>
                <a:latin typeface="Times New Roman"/>
                <a:cs typeface="Times New Roman"/>
              </a:rPr>
              <a:t>re</a:t>
            </a:r>
            <a:r>
              <a:rPr sz="2400" spc="-29" dirty="0" smtClean="0">
                <a:solidFill>
                  <a:srgbClr val="050401"/>
                </a:solidFill>
                <a:latin typeface="Times New Roman"/>
                <a:cs typeface="Times New Roman"/>
              </a:rPr>
              <a:t> </a:t>
            </a:r>
            <a:r>
              <a:rPr sz="2400" spc="0" dirty="0" smtClean="0">
                <a:solidFill>
                  <a:srgbClr val="050401"/>
                </a:solidFill>
                <a:latin typeface="Times New Roman"/>
                <a:cs typeface="Times New Roman"/>
              </a:rPr>
              <a:t>al</a:t>
            </a:r>
            <a:r>
              <a:rPr sz="2400" spc="4" dirty="0" smtClean="0">
                <a:solidFill>
                  <a:srgbClr val="050401"/>
                </a:solidFill>
                <a:latin typeface="Times New Roman"/>
                <a:cs typeface="Times New Roman"/>
              </a:rPr>
              <a:t>a</a:t>
            </a:r>
            <a:r>
              <a:rPr sz="2400" spc="0" dirty="0" smtClean="0">
                <a:solidFill>
                  <a:srgbClr val="050401"/>
                </a:solidFill>
                <a:latin typeface="Times New Roman"/>
                <a:cs typeface="Times New Roman"/>
              </a:rPr>
              <a:t>rm</a:t>
            </a:r>
            <a:r>
              <a:rPr sz="2400" spc="-25" dirty="0" smtClean="0">
                <a:solidFill>
                  <a:srgbClr val="050401"/>
                </a:solidFill>
                <a:latin typeface="Times New Roman"/>
                <a:cs typeface="Times New Roman"/>
              </a:rPr>
              <a:t> </a:t>
            </a:r>
            <a:r>
              <a:rPr sz="2400" spc="0" dirty="0" smtClean="0">
                <a:solidFill>
                  <a:srgbClr val="050401"/>
                </a:solidFill>
                <a:latin typeface="Times New Roman"/>
                <a:cs typeface="Times New Roman"/>
              </a:rPr>
              <a:t>so </a:t>
            </a:r>
            <a:r>
              <a:rPr sz="2400" spc="4" dirty="0" smtClean="0">
                <a:solidFill>
                  <a:srgbClr val="050401"/>
                </a:solidFill>
                <a:latin typeface="Times New Roman"/>
                <a:cs typeface="Times New Roman"/>
              </a:rPr>
              <a:t>t</a:t>
            </a:r>
            <a:r>
              <a:rPr sz="2400" spc="0" dirty="0" smtClean="0">
                <a:solidFill>
                  <a:srgbClr val="050401"/>
                </a:solidFill>
                <a:latin typeface="Times New Roman"/>
                <a:cs typeface="Times New Roman"/>
              </a:rPr>
              <a:t>hat</a:t>
            </a:r>
            <a:r>
              <a:rPr sz="2400" spc="-14" dirty="0" smtClean="0">
                <a:solidFill>
                  <a:srgbClr val="050401"/>
                </a:solidFill>
                <a:latin typeface="Times New Roman"/>
                <a:cs typeface="Times New Roman"/>
              </a:rPr>
              <a:t> </a:t>
            </a:r>
            <a:r>
              <a:rPr sz="2400" spc="0" dirty="0" smtClean="0">
                <a:solidFill>
                  <a:srgbClr val="050401"/>
                </a:solidFill>
                <a:latin typeface="Times New Roman"/>
                <a:cs typeface="Times New Roman"/>
              </a:rPr>
              <a:t>all</a:t>
            </a:r>
            <a:endParaRPr sz="2400">
              <a:latin typeface="Times New Roman"/>
              <a:cs typeface="Times New Roman"/>
            </a:endParaRPr>
          </a:p>
        </p:txBody>
      </p:sp>
      <p:sp>
        <p:nvSpPr>
          <p:cNvPr id="21" name="object 21"/>
          <p:cNvSpPr txBox="1"/>
          <p:nvPr/>
        </p:nvSpPr>
        <p:spPr>
          <a:xfrm>
            <a:off x="1892554" y="5678989"/>
            <a:ext cx="5649353" cy="812768"/>
          </a:xfrm>
          <a:prstGeom prst="rect">
            <a:avLst/>
          </a:prstGeom>
        </p:spPr>
        <p:txBody>
          <a:bodyPr wrap="square" lIns="0" tIns="0" rIns="0" bIns="0" rtlCol="0">
            <a:noAutofit/>
          </a:bodyPr>
          <a:lstStyle/>
          <a:p>
            <a:pPr marL="12700" marR="53309">
              <a:lnSpc>
                <a:spcPts val="2550"/>
              </a:lnSpc>
              <a:spcBef>
                <a:spcPts val="127"/>
              </a:spcBef>
            </a:pPr>
            <a:r>
              <a:rPr sz="2400" spc="0" dirty="0" smtClean="0">
                <a:solidFill>
                  <a:srgbClr val="050401"/>
                </a:solidFill>
                <a:latin typeface="Times New Roman"/>
                <a:cs typeface="Times New Roman"/>
              </a:rPr>
              <a:t>people</a:t>
            </a:r>
            <a:r>
              <a:rPr sz="2400" spc="-19" dirty="0" smtClean="0">
                <a:solidFill>
                  <a:srgbClr val="050401"/>
                </a:solidFill>
                <a:latin typeface="Times New Roman"/>
                <a:cs typeface="Times New Roman"/>
              </a:rPr>
              <a:t> </a:t>
            </a:r>
            <a:r>
              <a:rPr sz="2400" spc="0" dirty="0" smtClean="0">
                <a:solidFill>
                  <a:srgbClr val="050401"/>
                </a:solidFill>
                <a:latin typeface="Times New Roman"/>
                <a:cs typeface="Times New Roman"/>
              </a:rPr>
              <a:t>can</a:t>
            </a:r>
            <a:r>
              <a:rPr sz="2400" spc="-9" dirty="0" smtClean="0">
                <a:solidFill>
                  <a:srgbClr val="050401"/>
                </a:solidFill>
                <a:latin typeface="Times New Roman"/>
                <a:cs typeface="Times New Roman"/>
              </a:rPr>
              <a:t> </a:t>
            </a:r>
            <a:r>
              <a:rPr sz="2400" spc="0" dirty="0" smtClean="0">
                <a:solidFill>
                  <a:srgbClr val="050401"/>
                </a:solidFill>
                <a:latin typeface="Times New Roman"/>
                <a:cs typeface="Times New Roman"/>
              </a:rPr>
              <a:t>hear i</a:t>
            </a:r>
            <a:r>
              <a:rPr sz="2400" spc="-25" dirty="0" smtClean="0">
                <a:solidFill>
                  <a:srgbClr val="050401"/>
                </a:solidFill>
                <a:latin typeface="Times New Roman"/>
                <a:cs typeface="Times New Roman"/>
              </a:rPr>
              <a:t>m</a:t>
            </a:r>
            <a:r>
              <a:rPr sz="2400" spc="0" dirty="0" smtClean="0">
                <a:solidFill>
                  <a:srgbClr val="050401"/>
                </a:solidFill>
                <a:latin typeface="Times New Roman"/>
                <a:cs typeface="Times New Roman"/>
              </a:rPr>
              <a:t>portant</a:t>
            </a:r>
            <a:r>
              <a:rPr sz="2400" spc="-14" dirty="0" smtClean="0">
                <a:solidFill>
                  <a:srgbClr val="050401"/>
                </a:solidFill>
                <a:latin typeface="Times New Roman"/>
                <a:cs typeface="Times New Roman"/>
              </a:rPr>
              <a:t> </a:t>
            </a:r>
            <a:r>
              <a:rPr sz="2400" spc="0" dirty="0" smtClean="0">
                <a:solidFill>
                  <a:srgbClr val="050401"/>
                </a:solidFill>
                <a:latin typeface="Times New Roman"/>
                <a:cs typeface="Times New Roman"/>
              </a:rPr>
              <a:t>dir</a:t>
            </a:r>
            <a:r>
              <a:rPr sz="2400" spc="4" dirty="0" smtClean="0">
                <a:solidFill>
                  <a:srgbClr val="050401"/>
                </a:solidFill>
                <a:latin typeface="Times New Roman"/>
                <a:cs typeface="Times New Roman"/>
              </a:rPr>
              <a:t>e</a:t>
            </a:r>
            <a:r>
              <a:rPr sz="2400" spc="0" dirty="0" smtClean="0">
                <a:solidFill>
                  <a:srgbClr val="050401"/>
                </a:solidFill>
                <a:latin typeface="Times New Roman"/>
                <a:cs typeface="Times New Roman"/>
              </a:rPr>
              <a:t>ct</a:t>
            </a:r>
            <a:r>
              <a:rPr sz="2400" spc="4" dirty="0" smtClean="0">
                <a:solidFill>
                  <a:srgbClr val="050401"/>
                </a:solidFill>
                <a:latin typeface="Times New Roman"/>
                <a:cs typeface="Times New Roman"/>
              </a:rPr>
              <a:t>i</a:t>
            </a:r>
            <a:r>
              <a:rPr sz="2400" spc="0" dirty="0" smtClean="0">
                <a:solidFill>
                  <a:srgbClr val="050401"/>
                </a:solidFill>
                <a:latin typeface="Times New Roman"/>
                <a:cs typeface="Times New Roman"/>
              </a:rPr>
              <a:t>ons.</a:t>
            </a:r>
            <a:endParaRPr sz="2400">
              <a:latin typeface="Times New Roman"/>
              <a:cs typeface="Times New Roman"/>
            </a:endParaRPr>
          </a:p>
          <a:p>
            <a:pPr marL="180339">
              <a:lnSpc>
                <a:spcPct val="95825"/>
              </a:lnSpc>
              <a:spcBef>
                <a:spcPts val="459"/>
              </a:spcBef>
            </a:pPr>
            <a:r>
              <a:rPr sz="2800" spc="0" dirty="0" smtClean="0">
                <a:solidFill>
                  <a:srgbClr val="FF0000"/>
                </a:solidFill>
                <a:latin typeface="Times New Roman"/>
                <a:cs typeface="Times New Roman"/>
              </a:rPr>
              <a:t>L</a:t>
            </a:r>
            <a:r>
              <a:rPr sz="2800" spc="-9" dirty="0" smtClean="0">
                <a:solidFill>
                  <a:srgbClr val="FF0000"/>
                </a:solidFill>
                <a:latin typeface="Times New Roman"/>
                <a:cs typeface="Times New Roman"/>
              </a:rPr>
              <a:t>a</a:t>
            </a:r>
            <a:r>
              <a:rPr sz="2800" spc="0" dirty="0" smtClean="0">
                <a:solidFill>
                  <a:srgbClr val="FF0000"/>
                </a:solidFill>
                <a:latin typeface="Times New Roman"/>
                <a:cs typeface="Times New Roman"/>
              </a:rPr>
              <a:t>b</a:t>
            </a:r>
            <a:r>
              <a:rPr sz="2800" spc="-33" dirty="0" smtClean="0">
                <a:solidFill>
                  <a:srgbClr val="FF0000"/>
                </a:solidFill>
                <a:latin typeface="Times New Roman"/>
                <a:cs typeface="Times New Roman"/>
              </a:rPr>
              <a:t> </a:t>
            </a:r>
            <a:r>
              <a:rPr sz="2800" spc="0" dirty="0" smtClean="0">
                <a:solidFill>
                  <a:srgbClr val="FF0000"/>
                </a:solidFill>
                <a:latin typeface="Times New Roman"/>
                <a:cs typeface="Times New Roman"/>
              </a:rPr>
              <a:t>Safety:</a:t>
            </a:r>
            <a:r>
              <a:rPr sz="2800" spc="-79" dirty="0" smtClean="0">
                <a:solidFill>
                  <a:srgbClr val="FF0000"/>
                </a:solidFill>
                <a:latin typeface="Times New Roman"/>
                <a:cs typeface="Times New Roman"/>
              </a:rPr>
              <a:t> </a:t>
            </a:r>
            <a:r>
              <a:rPr sz="2800" spc="0" dirty="0" smtClean="0">
                <a:solidFill>
                  <a:srgbClr val="FF0000"/>
                </a:solidFill>
                <a:latin typeface="Times New Roman"/>
                <a:cs typeface="Times New Roman"/>
              </a:rPr>
              <a:t>Everyo</a:t>
            </a:r>
            <a:r>
              <a:rPr sz="2800" spc="9" dirty="0" smtClean="0">
                <a:solidFill>
                  <a:srgbClr val="FF0000"/>
                </a:solidFill>
                <a:latin typeface="Times New Roman"/>
                <a:cs typeface="Times New Roman"/>
              </a:rPr>
              <a:t>n</a:t>
            </a:r>
            <a:r>
              <a:rPr sz="2800" spc="0" dirty="0" smtClean="0">
                <a:solidFill>
                  <a:srgbClr val="FF0000"/>
                </a:solidFill>
                <a:latin typeface="Times New Roman"/>
                <a:cs typeface="Times New Roman"/>
              </a:rPr>
              <a:t>e</a:t>
            </a:r>
            <a:r>
              <a:rPr sz="2800" spc="-117" dirty="0" smtClean="0">
                <a:solidFill>
                  <a:srgbClr val="FF0000"/>
                </a:solidFill>
                <a:latin typeface="Times New Roman"/>
                <a:cs typeface="Times New Roman"/>
              </a:rPr>
              <a:t> </a:t>
            </a:r>
            <a:r>
              <a:rPr sz="2800" spc="0" dirty="0" smtClean="0">
                <a:solidFill>
                  <a:srgbClr val="FF0000"/>
                </a:solidFill>
                <a:latin typeface="Times New Roman"/>
                <a:cs typeface="Times New Roman"/>
              </a:rPr>
              <a:t>Is</a:t>
            </a:r>
            <a:r>
              <a:rPr sz="2800" spc="-20" dirty="0" smtClean="0">
                <a:solidFill>
                  <a:srgbClr val="FF0000"/>
                </a:solidFill>
                <a:latin typeface="Times New Roman"/>
                <a:cs typeface="Times New Roman"/>
              </a:rPr>
              <a:t> </a:t>
            </a:r>
            <a:r>
              <a:rPr sz="2800" spc="0" dirty="0" smtClean="0">
                <a:solidFill>
                  <a:srgbClr val="FF0000"/>
                </a:solidFill>
                <a:latin typeface="Times New Roman"/>
                <a:cs typeface="Times New Roman"/>
              </a:rPr>
              <a:t>R</a:t>
            </a:r>
            <a:r>
              <a:rPr sz="2800" spc="-9" dirty="0" smtClean="0">
                <a:solidFill>
                  <a:srgbClr val="FF0000"/>
                </a:solidFill>
                <a:latin typeface="Times New Roman"/>
                <a:cs typeface="Times New Roman"/>
              </a:rPr>
              <a:t>e</a:t>
            </a:r>
            <a:r>
              <a:rPr sz="2800" spc="0" dirty="0" smtClean="0">
                <a:solidFill>
                  <a:srgbClr val="FF0000"/>
                </a:solidFill>
                <a:latin typeface="Times New Roman"/>
                <a:cs typeface="Times New Roman"/>
              </a:rPr>
              <a:t>sp</a:t>
            </a:r>
            <a:r>
              <a:rPr sz="2800" spc="9" dirty="0" smtClean="0">
                <a:solidFill>
                  <a:srgbClr val="FF0000"/>
                </a:solidFill>
                <a:latin typeface="Times New Roman"/>
                <a:cs typeface="Times New Roman"/>
              </a:rPr>
              <a:t>o</a:t>
            </a:r>
            <a:r>
              <a:rPr sz="2800" spc="0" dirty="0" smtClean="0">
                <a:solidFill>
                  <a:srgbClr val="FF0000"/>
                </a:solidFill>
                <a:latin typeface="Times New Roman"/>
                <a:cs typeface="Times New Roman"/>
              </a:rPr>
              <a:t>ns</a:t>
            </a:r>
            <a:r>
              <a:rPr sz="2800" spc="9" dirty="0" smtClean="0">
                <a:solidFill>
                  <a:srgbClr val="FF0000"/>
                </a:solidFill>
                <a:latin typeface="Times New Roman"/>
                <a:cs typeface="Times New Roman"/>
              </a:rPr>
              <a:t>i</a:t>
            </a:r>
            <a:r>
              <a:rPr sz="2800" spc="0" dirty="0" smtClean="0">
                <a:solidFill>
                  <a:srgbClr val="FF0000"/>
                </a:solidFill>
                <a:latin typeface="Times New Roman"/>
                <a:cs typeface="Times New Roman"/>
              </a:rPr>
              <a:t>ble!</a:t>
            </a:r>
            <a:endParaRPr sz="2800">
              <a:latin typeface="Times New Roman"/>
              <a:cs typeface="Times New Roman"/>
            </a:endParaRPr>
          </a:p>
        </p:txBody>
      </p:sp>
      <p:sp>
        <p:nvSpPr>
          <p:cNvPr id="22" name="object 22"/>
          <p:cNvSpPr txBox="1"/>
          <p:nvPr/>
        </p:nvSpPr>
        <p:spPr>
          <a:xfrm>
            <a:off x="7849361" y="3124961"/>
            <a:ext cx="283083" cy="283083"/>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8132444" y="3124961"/>
            <a:ext cx="348233" cy="283083"/>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8480679" y="3124961"/>
            <a:ext cx="283082" cy="283083"/>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7849361" y="3408045"/>
            <a:ext cx="914400" cy="272033"/>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7849361" y="3680078"/>
            <a:ext cx="283083" cy="283083"/>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8132444" y="3680078"/>
            <a:ext cx="348233" cy="283083"/>
          </a:xfrm>
          <a:prstGeom prst="rect">
            <a:avLst/>
          </a:prstGeom>
        </p:spPr>
        <p:txBody>
          <a:bodyPr wrap="square" lIns="0" tIns="0" rIns="0" bIns="0" rtlCol="0">
            <a:noAutofit/>
          </a:bodyPr>
          <a:lstStyle/>
          <a:p>
            <a:pPr marL="25400">
              <a:lnSpc>
                <a:spcPts val="1000"/>
              </a:lnSpc>
            </a:pPr>
            <a:endParaRPr sz="1000"/>
          </a:p>
        </p:txBody>
      </p:sp>
      <p:sp>
        <p:nvSpPr>
          <p:cNvPr id="28" name="object 28"/>
          <p:cNvSpPr txBox="1"/>
          <p:nvPr/>
        </p:nvSpPr>
        <p:spPr>
          <a:xfrm>
            <a:off x="8480679" y="3680078"/>
            <a:ext cx="283082" cy="283083"/>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12391102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4343400" y="1828800"/>
            <a:ext cx="2743200" cy="2142744"/>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2765298" y="681264"/>
            <a:ext cx="1085695" cy="585012"/>
          </a:xfrm>
          <a:prstGeom prst="rect">
            <a:avLst/>
          </a:prstGeom>
        </p:spPr>
        <p:txBody>
          <a:bodyPr wrap="square" lIns="0" tIns="0" rIns="0" bIns="0" rtlCol="0">
            <a:noAutofit/>
          </a:bodyPr>
          <a:lstStyle/>
          <a:p>
            <a:pPr marL="12700">
              <a:lnSpc>
                <a:spcPts val="4595"/>
              </a:lnSpc>
              <a:spcBef>
                <a:spcPts val="229"/>
              </a:spcBef>
            </a:pPr>
            <a:r>
              <a:rPr sz="4400" spc="0" dirty="0" smtClean="0">
                <a:solidFill>
                  <a:srgbClr val="FFFFFF"/>
                </a:solidFill>
                <a:latin typeface="Times New Roman"/>
                <a:cs typeface="Times New Roman"/>
              </a:rPr>
              <a:t>Any</a:t>
            </a:r>
            <a:endParaRPr sz="4400">
              <a:latin typeface="Times New Roman"/>
              <a:cs typeface="Times New Roman"/>
            </a:endParaRPr>
          </a:p>
        </p:txBody>
      </p:sp>
      <p:sp>
        <p:nvSpPr>
          <p:cNvPr id="11" name="object 11"/>
          <p:cNvSpPr txBox="1"/>
          <p:nvPr/>
        </p:nvSpPr>
        <p:spPr>
          <a:xfrm>
            <a:off x="3867175" y="681264"/>
            <a:ext cx="2610080" cy="585012"/>
          </a:xfrm>
          <a:prstGeom prst="rect">
            <a:avLst/>
          </a:prstGeom>
        </p:spPr>
        <p:txBody>
          <a:bodyPr wrap="square" lIns="0" tIns="0" rIns="0" bIns="0" rtlCol="0">
            <a:noAutofit/>
          </a:bodyPr>
          <a:lstStyle/>
          <a:p>
            <a:pPr marL="12700">
              <a:lnSpc>
                <a:spcPts val="4595"/>
              </a:lnSpc>
              <a:spcBef>
                <a:spcPts val="229"/>
              </a:spcBef>
            </a:pPr>
            <a:r>
              <a:rPr sz="4400" spc="0" dirty="0" smtClean="0">
                <a:solidFill>
                  <a:srgbClr val="FFFFFF"/>
                </a:solidFill>
                <a:latin typeface="Times New Roman"/>
                <a:cs typeface="Times New Roman"/>
              </a:rPr>
              <a:t>Question</a:t>
            </a:r>
            <a:r>
              <a:rPr sz="4400" spc="9" dirty="0" smtClean="0">
                <a:solidFill>
                  <a:srgbClr val="FFFFFF"/>
                </a:solidFill>
                <a:latin typeface="Times New Roman"/>
                <a:cs typeface="Times New Roman"/>
              </a:rPr>
              <a:t>s</a:t>
            </a:r>
            <a:r>
              <a:rPr sz="4400" spc="0" dirty="0" smtClean="0">
                <a:solidFill>
                  <a:srgbClr val="FFFFFF"/>
                </a:solidFill>
                <a:latin typeface="Times New Roman"/>
                <a:cs typeface="Times New Roman"/>
              </a:rPr>
              <a:t>?</a:t>
            </a:r>
            <a:endParaRPr sz="4400">
              <a:latin typeface="Times New Roman"/>
              <a:cs typeface="Times New Roman"/>
            </a:endParaRPr>
          </a:p>
        </p:txBody>
      </p:sp>
      <p:sp>
        <p:nvSpPr>
          <p:cNvPr id="12" name="object 12"/>
          <p:cNvSpPr txBox="1"/>
          <p:nvPr/>
        </p:nvSpPr>
        <p:spPr>
          <a:xfrm>
            <a:off x="1298194" y="3596275"/>
            <a:ext cx="5902550" cy="1233991"/>
          </a:xfrm>
          <a:prstGeom prst="rect">
            <a:avLst/>
          </a:prstGeom>
        </p:spPr>
        <p:txBody>
          <a:bodyPr wrap="square" lIns="0" tIns="0" rIns="0" bIns="0" rtlCol="0">
            <a:noAutofit/>
          </a:bodyPr>
          <a:lstStyle/>
          <a:p>
            <a:pPr marL="12700" marR="61335">
              <a:lnSpc>
                <a:spcPts val="2955"/>
              </a:lnSpc>
              <a:spcBef>
                <a:spcPts val="147"/>
              </a:spcBef>
            </a:pPr>
            <a:r>
              <a:rPr sz="2800" spc="0" dirty="0" smtClean="0">
                <a:solidFill>
                  <a:srgbClr val="E81708"/>
                </a:solidFill>
                <a:latin typeface="Times New Roman"/>
                <a:cs typeface="Times New Roman"/>
              </a:rPr>
              <a:t>R</a:t>
            </a:r>
            <a:r>
              <a:rPr sz="2800" spc="-9" dirty="0" smtClean="0">
                <a:solidFill>
                  <a:srgbClr val="E81708"/>
                </a:solidFill>
                <a:latin typeface="Times New Roman"/>
                <a:cs typeface="Times New Roman"/>
              </a:rPr>
              <a:t>E</a:t>
            </a:r>
            <a:r>
              <a:rPr sz="2800" spc="0" dirty="0" smtClean="0">
                <a:solidFill>
                  <a:srgbClr val="E81708"/>
                </a:solidFill>
                <a:latin typeface="Times New Roman"/>
                <a:cs typeface="Times New Roman"/>
              </a:rPr>
              <a:t>MEM</a:t>
            </a:r>
            <a:r>
              <a:rPr sz="2800" spc="-9" dirty="0" smtClean="0">
                <a:solidFill>
                  <a:srgbClr val="E81708"/>
                </a:solidFill>
                <a:latin typeface="Times New Roman"/>
                <a:cs typeface="Times New Roman"/>
              </a:rPr>
              <a:t>B</a:t>
            </a:r>
            <a:r>
              <a:rPr sz="2800" spc="0" dirty="0" smtClean="0">
                <a:solidFill>
                  <a:srgbClr val="E81708"/>
                </a:solidFill>
                <a:latin typeface="Times New Roman"/>
                <a:cs typeface="Times New Roman"/>
              </a:rPr>
              <a:t>E</a:t>
            </a:r>
            <a:r>
              <a:rPr sz="2800" spc="-9" dirty="0" smtClean="0">
                <a:solidFill>
                  <a:srgbClr val="E81708"/>
                </a:solidFill>
                <a:latin typeface="Times New Roman"/>
                <a:cs typeface="Times New Roman"/>
              </a:rPr>
              <a:t>R</a:t>
            </a:r>
            <a:r>
              <a:rPr sz="2800" spc="0" dirty="0" smtClean="0">
                <a:solidFill>
                  <a:srgbClr val="E81708"/>
                </a:solidFill>
                <a:latin typeface="Times New Roman"/>
                <a:cs typeface="Times New Roman"/>
              </a:rPr>
              <a:t>:</a:t>
            </a:r>
            <a:endParaRPr sz="2800">
              <a:latin typeface="Times New Roman"/>
              <a:cs typeface="Times New Roman"/>
            </a:endParaRPr>
          </a:p>
          <a:p>
            <a:pPr marL="12700">
              <a:lnSpc>
                <a:spcPct val="95825"/>
              </a:lnSpc>
            </a:pPr>
            <a:r>
              <a:rPr sz="2800" spc="0" dirty="0" smtClean="0">
                <a:solidFill>
                  <a:srgbClr val="050401"/>
                </a:solidFill>
                <a:latin typeface="Times New Roman"/>
                <a:cs typeface="Times New Roman"/>
              </a:rPr>
              <a:t>•</a:t>
            </a:r>
            <a:r>
              <a:rPr sz="2800" spc="-19" dirty="0" smtClean="0">
                <a:solidFill>
                  <a:srgbClr val="050401"/>
                </a:solidFill>
                <a:latin typeface="Times New Roman"/>
                <a:cs typeface="Times New Roman"/>
              </a:rPr>
              <a:t> </a:t>
            </a:r>
            <a:r>
              <a:rPr sz="2800" spc="0" dirty="0" smtClean="0">
                <a:solidFill>
                  <a:srgbClr val="050401"/>
                </a:solidFill>
                <a:latin typeface="Times New Roman"/>
                <a:cs typeface="Times New Roman"/>
              </a:rPr>
              <a:t>C</a:t>
            </a:r>
            <a:r>
              <a:rPr sz="2800" spc="-9" dirty="0" smtClean="0">
                <a:solidFill>
                  <a:srgbClr val="050401"/>
                </a:solidFill>
                <a:latin typeface="Times New Roman"/>
                <a:cs typeface="Times New Roman"/>
              </a:rPr>
              <a:t>a</a:t>
            </a:r>
            <a:r>
              <a:rPr sz="2800" spc="0" dirty="0" smtClean="0">
                <a:solidFill>
                  <a:srgbClr val="050401"/>
                </a:solidFill>
                <a:latin typeface="Times New Roman"/>
                <a:cs typeface="Times New Roman"/>
              </a:rPr>
              <a:t>ref</a:t>
            </a:r>
            <a:r>
              <a:rPr sz="2800" spc="9" dirty="0" smtClean="0">
                <a:solidFill>
                  <a:srgbClr val="050401"/>
                </a:solidFill>
                <a:latin typeface="Times New Roman"/>
                <a:cs typeface="Times New Roman"/>
              </a:rPr>
              <a:t>u</a:t>
            </a:r>
            <a:r>
              <a:rPr sz="2800" spc="0" dirty="0" smtClean="0">
                <a:solidFill>
                  <a:srgbClr val="050401"/>
                </a:solidFill>
                <a:latin typeface="Times New Roman"/>
                <a:cs typeface="Times New Roman"/>
              </a:rPr>
              <a:t>lly</a:t>
            </a:r>
            <a:r>
              <a:rPr sz="2800" spc="-100" dirty="0" smtClean="0">
                <a:solidFill>
                  <a:srgbClr val="050401"/>
                </a:solidFill>
                <a:latin typeface="Times New Roman"/>
                <a:cs typeface="Times New Roman"/>
              </a:rPr>
              <a:t> </a:t>
            </a:r>
            <a:r>
              <a:rPr sz="2800" spc="0" dirty="0" smtClean="0">
                <a:solidFill>
                  <a:srgbClr val="050401"/>
                </a:solidFill>
                <a:latin typeface="Times New Roman"/>
                <a:cs typeface="Times New Roman"/>
              </a:rPr>
              <a:t>re</a:t>
            </a:r>
            <a:r>
              <a:rPr sz="2800" spc="-9" dirty="0" smtClean="0">
                <a:solidFill>
                  <a:srgbClr val="050401"/>
                </a:solidFill>
                <a:latin typeface="Times New Roman"/>
                <a:cs typeface="Times New Roman"/>
              </a:rPr>
              <a:t>a</a:t>
            </a:r>
            <a:r>
              <a:rPr sz="2800" spc="0" dirty="0" smtClean="0">
                <a:solidFill>
                  <a:srgbClr val="050401"/>
                </a:solidFill>
                <a:latin typeface="Times New Roman"/>
                <a:cs typeface="Times New Roman"/>
              </a:rPr>
              <a:t>d</a:t>
            </a:r>
            <a:r>
              <a:rPr sz="2800" spc="-48" dirty="0" smtClean="0">
                <a:solidFill>
                  <a:srgbClr val="050401"/>
                </a:solidFill>
                <a:latin typeface="Times New Roman"/>
                <a:cs typeface="Times New Roman"/>
              </a:rPr>
              <a:t> </a:t>
            </a:r>
            <a:r>
              <a:rPr sz="2800" spc="0" dirty="0" smtClean="0">
                <a:solidFill>
                  <a:srgbClr val="050401"/>
                </a:solidFill>
                <a:latin typeface="Times New Roman"/>
                <a:cs typeface="Times New Roman"/>
              </a:rPr>
              <a:t>t</a:t>
            </a:r>
            <a:r>
              <a:rPr sz="2800" spc="9" dirty="0" smtClean="0">
                <a:solidFill>
                  <a:srgbClr val="050401"/>
                </a:solidFill>
                <a:latin typeface="Times New Roman"/>
                <a:cs typeface="Times New Roman"/>
              </a:rPr>
              <a:t>h</a:t>
            </a:r>
            <a:r>
              <a:rPr sz="2800" spc="0" dirty="0" smtClean="0">
                <a:solidFill>
                  <a:srgbClr val="050401"/>
                </a:solidFill>
                <a:latin typeface="Times New Roman"/>
                <a:cs typeface="Times New Roman"/>
              </a:rPr>
              <a:t>r</a:t>
            </a:r>
            <a:r>
              <a:rPr sz="2800" spc="9" dirty="0" smtClean="0">
                <a:solidFill>
                  <a:srgbClr val="050401"/>
                </a:solidFill>
                <a:latin typeface="Times New Roman"/>
                <a:cs typeface="Times New Roman"/>
              </a:rPr>
              <a:t>o</a:t>
            </a:r>
            <a:r>
              <a:rPr sz="2800" spc="0" dirty="0" smtClean="0">
                <a:solidFill>
                  <a:srgbClr val="050401"/>
                </a:solidFill>
                <a:latin typeface="Times New Roman"/>
                <a:cs typeface="Times New Roman"/>
              </a:rPr>
              <a:t>u</a:t>
            </a:r>
            <a:r>
              <a:rPr sz="2800" spc="9" dirty="0" smtClean="0">
                <a:solidFill>
                  <a:srgbClr val="050401"/>
                </a:solidFill>
                <a:latin typeface="Times New Roman"/>
                <a:cs typeface="Times New Roman"/>
              </a:rPr>
              <a:t>g</a:t>
            </a:r>
            <a:r>
              <a:rPr sz="2800" spc="0" dirty="0" smtClean="0">
                <a:solidFill>
                  <a:srgbClr val="050401"/>
                </a:solidFill>
                <a:latin typeface="Times New Roman"/>
                <a:cs typeface="Times New Roman"/>
              </a:rPr>
              <a:t>h</a:t>
            </a:r>
            <a:r>
              <a:rPr sz="2800" spc="-96" dirty="0" smtClean="0">
                <a:solidFill>
                  <a:srgbClr val="050401"/>
                </a:solidFill>
                <a:latin typeface="Times New Roman"/>
                <a:cs typeface="Times New Roman"/>
              </a:rPr>
              <a:t> </a:t>
            </a:r>
            <a:r>
              <a:rPr sz="2800" spc="0" dirty="0" smtClean="0">
                <a:solidFill>
                  <a:srgbClr val="050401"/>
                </a:solidFill>
                <a:latin typeface="Times New Roman"/>
                <a:cs typeface="Times New Roman"/>
              </a:rPr>
              <a:t>t</a:t>
            </a:r>
            <a:r>
              <a:rPr sz="2800" spc="4" dirty="0" smtClean="0">
                <a:solidFill>
                  <a:srgbClr val="050401"/>
                </a:solidFill>
                <a:latin typeface="Times New Roman"/>
                <a:cs typeface="Times New Roman"/>
              </a:rPr>
              <a:t>h</a:t>
            </a:r>
            <a:r>
              <a:rPr sz="2800" spc="0" dirty="0" smtClean="0">
                <a:solidFill>
                  <a:srgbClr val="050401"/>
                </a:solidFill>
                <a:latin typeface="Times New Roman"/>
                <a:cs typeface="Times New Roman"/>
              </a:rPr>
              <a:t>e</a:t>
            </a:r>
            <a:r>
              <a:rPr sz="2800" spc="-54" dirty="0" smtClean="0">
                <a:solidFill>
                  <a:srgbClr val="050401"/>
                </a:solidFill>
                <a:latin typeface="Times New Roman"/>
                <a:cs typeface="Times New Roman"/>
              </a:rPr>
              <a:t> </a:t>
            </a:r>
            <a:r>
              <a:rPr sz="2800" spc="0" dirty="0" smtClean="0">
                <a:solidFill>
                  <a:srgbClr val="050401"/>
                </a:solidFill>
                <a:latin typeface="Times New Roman"/>
                <a:cs typeface="Times New Roman"/>
              </a:rPr>
              <a:t>enti</a:t>
            </a:r>
            <a:r>
              <a:rPr sz="2800" spc="9" dirty="0" smtClean="0">
                <a:solidFill>
                  <a:srgbClr val="050401"/>
                </a:solidFill>
                <a:latin typeface="Times New Roman"/>
                <a:cs typeface="Times New Roman"/>
              </a:rPr>
              <a:t>r</a:t>
            </a:r>
            <a:r>
              <a:rPr sz="2800" spc="0" dirty="0" smtClean="0">
                <a:solidFill>
                  <a:srgbClr val="050401"/>
                </a:solidFill>
                <a:latin typeface="Times New Roman"/>
                <a:cs typeface="Times New Roman"/>
              </a:rPr>
              <a:t>e</a:t>
            </a:r>
            <a:r>
              <a:rPr sz="2800" spc="-73" dirty="0" smtClean="0">
                <a:solidFill>
                  <a:srgbClr val="050401"/>
                </a:solidFill>
                <a:latin typeface="Times New Roman"/>
                <a:cs typeface="Times New Roman"/>
              </a:rPr>
              <a:t> </a:t>
            </a:r>
            <a:r>
              <a:rPr sz="2800" spc="0" dirty="0" smtClean="0">
                <a:solidFill>
                  <a:srgbClr val="050401"/>
                </a:solidFill>
                <a:latin typeface="Times New Roman"/>
                <a:cs typeface="Times New Roman"/>
              </a:rPr>
              <a:t>safety</a:t>
            </a:r>
            <a:endParaRPr sz="2800">
              <a:latin typeface="Times New Roman"/>
              <a:cs typeface="Times New Roman"/>
            </a:endParaRPr>
          </a:p>
          <a:p>
            <a:pPr marL="12700" marR="61335">
              <a:lnSpc>
                <a:spcPct val="95825"/>
              </a:lnSpc>
              <a:spcBef>
                <a:spcPts val="140"/>
              </a:spcBef>
            </a:pPr>
            <a:r>
              <a:rPr sz="2800" spc="0" dirty="0" smtClean="0">
                <a:solidFill>
                  <a:srgbClr val="050401"/>
                </a:solidFill>
                <a:latin typeface="Times New Roman"/>
                <a:cs typeface="Times New Roman"/>
              </a:rPr>
              <a:t>and</a:t>
            </a:r>
            <a:r>
              <a:rPr sz="2800" spc="-40" dirty="0" smtClean="0">
                <a:solidFill>
                  <a:srgbClr val="050401"/>
                </a:solidFill>
                <a:latin typeface="Times New Roman"/>
                <a:cs typeface="Times New Roman"/>
              </a:rPr>
              <a:t> </a:t>
            </a:r>
            <a:r>
              <a:rPr sz="2800" spc="0" dirty="0" smtClean="0">
                <a:solidFill>
                  <a:srgbClr val="050401"/>
                </a:solidFill>
                <a:latin typeface="Times New Roman"/>
                <a:cs typeface="Times New Roman"/>
              </a:rPr>
              <a:t>si</a:t>
            </a:r>
            <a:r>
              <a:rPr sz="2800" spc="4" dirty="0" smtClean="0">
                <a:solidFill>
                  <a:srgbClr val="050401"/>
                </a:solidFill>
                <a:latin typeface="Times New Roman"/>
                <a:cs typeface="Times New Roman"/>
              </a:rPr>
              <a:t>g</a:t>
            </a:r>
            <a:r>
              <a:rPr sz="2800" spc="0" dirty="0" smtClean="0">
                <a:solidFill>
                  <a:srgbClr val="050401"/>
                </a:solidFill>
                <a:latin typeface="Times New Roman"/>
                <a:cs typeface="Times New Roman"/>
              </a:rPr>
              <a:t>n.</a:t>
            </a:r>
            <a:endParaRPr sz="2800">
              <a:latin typeface="Times New Roman"/>
              <a:cs typeface="Times New Roman"/>
            </a:endParaRPr>
          </a:p>
        </p:txBody>
      </p:sp>
      <p:sp>
        <p:nvSpPr>
          <p:cNvPr id="13" name="object 13"/>
          <p:cNvSpPr txBox="1"/>
          <p:nvPr/>
        </p:nvSpPr>
        <p:spPr>
          <a:xfrm>
            <a:off x="7190082" y="4022995"/>
            <a:ext cx="1234405" cy="380491"/>
          </a:xfrm>
          <a:prstGeom prst="rect">
            <a:avLst/>
          </a:prstGeom>
        </p:spPr>
        <p:txBody>
          <a:bodyPr wrap="square" lIns="0" tIns="0" rIns="0" bIns="0" rtlCol="0">
            <a:noAutofit/>
          </a:bodyPr>
          <a:lstStyle/>
          <a:p>
            <a:pPr marL="12700">
              <a:lnSpc>
                <a:spcPts val="2955"/>
              </a:lnSpc>
              <a:spcBef>
                <a:spcPts val="147"/>
              </a:spcBef>
            </a:pPr>
            <a:r>
              <a:rPr sz="2800" spc="-14" dirty="0" smtClean="0">
                <a:solidFill>
                  <a:srgbClr val="050401"/>
                </a:solidFill>
                <a:latin typeface="Times New Roman"/>
                <a:cs typeface="Times New Roman"/>
              </a:rPr>
              <a:t>c</a:t>
            </a:r>
            <a:r>
              <a:rPr sz="2800" spc="0" dirty="0" smtClean="0">
                <a:solidFill>
                  <a:srgbClr val="050401"/>
                </a:solidFill>
                <a:latin typeface="Times New Roman"/>
                <a:cs typeface="Times New Roman"/>
              </a:rPr>
              <a:t>o</a:t>
            </a:r>
            <a:r>
              <a:rPr sz="2800" spc="9" dirty="0" smtClean="0">
                <a:solidFill>
                  <a:srgbClr val="050401"/>
                </a:solidFill>
                <a:latin typeface="Times New Roman"/>
                <a:cs typeface="Times New Roman"/>
              </a:rPr>
              <a:t>n</a:t>
            </a:r>
            <a:r>
              <a:rPr sz="2800" spc="0" dirty="0" smtClean="0">
                <a:solidFill>
                  <a:srgbClr val="050401"/>
                </a:solidFill>
                <a:latin typeface="Times New Roman"/>
                <a:cs typeface="Times New Roman"/>
              </a:rPr>
              <a:t>tract</a:t>
            </a:r>
            <a:endParaRPr sz="2800">
              <a:latin typeface="Times New Roman"/>
              <a:cs typeface="Times New Roman"/>
            </a:endParaRPr>
          </a:p>
        </p:txBody>
      </p:sp>
      <p:sp>
        <p:nvSpPr>
          <p:cNvPr id="14" name="object 14"/>
          <p:cNvSpPr txBox="1"/>
          <p:nvPr/>
        </p:nvSpPr>
        <p:spPr>
          <a:xfrm>
            <a:off x="1298194" y="4876816"/>
            <a:ext cx="6569153" cy="1233881"/>
          </a:xfrm>
          <a:prstGeom prst="rect">
            <a:avLst/>
          </a:prstGeom>
        </p:spPr>
        <p:txBody>
          <a:bodyPr wrap="square" lIns="0" tIns="0" rIns="0" bIns="0" rtlCol="0">
            <a:noAutofit/>
          </a:bodyPr>
          <a:lstStyle/>
          <a:p>
            <a:pPr marL="12700">
              <a:lnSpc>
                <a:spcPts val="2955"/>
              </a:lnSpc>
              <a:spcBef>
                <a:spcPts val="147"/>
              </a:spcBef>
            </a:pPr>
            <a:r>
              <a:rPr sz="2800" spc="0" dirty="0" smtClean="0">
                <a:solidFill>
                  <a:srgbClr val="050401"/>
                </a:solidFill>
                <a:latin typeface="Times New Roman"/>
                <a:cs typeface="Times New Roman"/>
              </a:rPr>
              <a:t>•</a:t>
            </a:r>
            <a:r>
              <a:rPr sz="2800" spc="-19" dirty="0" smtClean="0">
                <a:solidFill>
                  <a:srgbClr val="050401"/>
                </a:solidFill>
                <a:latin typeface="Times New Roman"/>
                <a:cs typeface="Times New Roman"/>
              </a:rPr>
              <a:t> </a:t>
            </a:r>
            <a:r>
              <a:rPr sz="2800" spc="0" dirty="0" smtClean="0">
                <a:solidFill>
                  <a:srgbClr val="050401"/>
                </a:solidFill>
                <a:latin typeface="Times New Roman"/>
                <a:cs typeface="Times New Roman"/>
              </a:rPr>
              <a:t>Have</a:t>
            </a:r>
            <a:r>
              <a:rPr sz="2800" spc="-58" dirty="0" smtClean="0">
                <a:solidFill>
                  <a:srgbClr val="050401"/>
                </a:solidFill>
                <a:latin typeface="Times New Roman"/>
                <a:cs typeface="Times New Roman"/>
              </a:rPr>
              <a:t> </a:t>
            </a:r>
            <a:r>
              <a:rPr sz="2800" spc="0" dirty="0" smtClean="0">
                <a:solidFill>
                  <a:srgbClr val="050401"/>
                </a:solidFill>
                <a:latin typeface="Times New Roman"/>
                <a:cs typeface="Times New Roman"/>
              </a:rPr>
              <a:t>y</a:t>
            </a:r>
            <a:r>
              <a:rPr sz="2800" spc="9" dirty="0" smtClean="0">
                <a:solidFill>
                  <a:srgbClr val="050401"/>
                </a:solidFill>
                <a:latin typeface="Times New Roman"/>
                <a:cs typeface="Times New Roman"/>
              </a:rPr>
              <a:t>o</a:t>
            </a:r>
            <a:r>
              <a:rPr sz="2800" spc="0" dirty="0" smtClean="0">
                <a:solidFill>
                  <a:srgbClr val="050401"/>
                </a:solidFill>
                <a:latin typeface="Times New Roman"/>
                <a:cs typeface="Times New Roman"/>
              </a:rPr>
              <a:t>ur</a:t>
            </a:r>
            <a:r>
              <a:rPr sz="2800" spc="-46" dirty="0" smtClean="0">
                <a:solidFill>
                  <a:srgbClr val="050401"/>
                </a:solidFill>
                <a:latin typeface="Times New Roman"/>
                <a:cs typeface="Times New Roman"/>
              </a:rPr>
              <a:t> </a:t>
            </a:r>
            <a:r>
              <a:rPr sz="2800" spc="0" dirty="0" smtClean="0">
                <a:solidFill>
                  <a:srgbClr val="050401"/>
                </a:solidFill>
                <a:latin typeface="Times New Roman"/>
                <a:cs typeface="Times New Roman"/>
              </a:rPr>
              <a:t>parents</a:t>
            </a:r>
            <a:r>
              <a:rPr sz="2800" spc="-80" dirty="0" smtClean="0">
                <a:solidFill>
                  <a:srgbClr val="050401"/>
                </a:solidFill>
                <a:latin typeface="Times New Roman"/>
                <a:cs typeface="Times New Roman"/>
              </a:rPr>
              <a:t> </a:t>
            </a:r>
            <a:r>
              <a:rPr sz="2800" spc="0" dirty="0" smtClean="0">
                <a:solidFill>
                  <a:srgbClr val="050401"/>
                </a:solidFill>
                <a:latin typeface="Times New Roman"/>
                <a:cs typeface="Times New Roman"/>
              </a:rPr>
              <a:t>read</a:t>
            </a:r>
            <a:r>
              <a:rPr sz="2800" spc="-48" dirty="0" smtClean="0">
                <a:solidFill>
                  <a:srgbClr val="050401"/>
                </a:solidFill>
                <a:latin typeface="Times New Roman"/>
                <a:cs typeface="Times New Roman"/>
              </a:rPr>
              <a:t> </a:t>
            </a:r>
            <a:r>
              <a:rPr sz="2800" spc="0" dirty="0" smtClean="0">
                <a:solidFill>
                  <a:srgbClr val="050401"/>
                </a:solidFill>
                <a:latin typeface="Times New Roman"/>
                <a:cs typeface="Times New Roman"/>
              </a:rPr>
              <a:t>and</a:t>
            </a:r>
            <a:r>
              <a:rPr sz="2800" spc="-40" dirty="0" smtClean="0">
                <a:solidFill>
                  <a:srgbClr val="050401"/>
                </a:solidFill>
                <a:latin typeface="Times New Roman"/>
                <a:cs typeface="Times New Roman"/>
              </a:rPr>
              <a:t> </a:t>
            </a:r>
            <a:r>
              <a:rPr sz="2800" spc="0" dirty="0" smtClean="0">
                <a:solidFill>
                  <a:srgbClr val="050401"/>
                </a:solidFill>
                <a:latin typeface="Times New Roman"/>
                <a:cs typeface="Times New Roman"/>
              </a:rPr>
              <a:t>si</a:t>
            </a:r>
            <a:r>
              <a:rPr sz="2800" spc="9" dirty="0" smtClean="0">
                <a:solidFill>
                  <a:srgbClr val="050401"/>
                </a:solidFill>
                <a:latin typeface="Times New Roman"/>
                <a:cs typeface="Times New Roman"/>
              </a:rPr>
              <a:t>g</a:t>
            </a:r>
            <a:r>
              <a:rPr sz="2800" spc="0" dirty="0" smtClean="0">
                <a:solidFill>
                  <a:srgbClr val="050401"/>
                </a:solidFill>
                <a:latin typeface="Times New Roman"/>
                <a:cs typeface="Times New Roman"/>
              </a:rPr>
              <a:t>n</a:t>
            </a:r>
            <a:r>
              <a:rPr sz="2800" spc="-56" dirty="0" smtClean="0">
                <a:solidFill>
                  <a:srgbClr val="050401"/>
                </a:solidFill>
                <a:latin typeface="Times New Roman"/>
                <a:cs typeface="Times New Roman"/>
              </a:rPr>
              <a:t> </a:t>
            </a:r>
            <a:r>
              <a:rPr sz="2800" spc="0" dirty="0" smtClean="0">
                <a:solidFill>
                  <a:srgbClr val="050401"/>
                </a:solidFill>
                <a:latin typeface="Times New Roman"/>
                <a:cs typeface="Times New Roman"/>
              </a:rPr>
              <a:t>y</a:t>
            </a:r>
            <a:r>
              <a:rPr sz="2800" spc="9" dirty="0" smtClean="0">
                <a:solidFill>
                  <a:srgbClr val="050401"/>
                </a:solidFill>
                <a:latin typeface="Times New Roman"/>
                <a:cs typeface="Times New Roman"/>
              </a:rPr>
              <a:t>o</a:t>
            </a:r>
            <a:r>
              <a:rPr sz="2800" spc="0" dirty="0" smtClean="0">
                <a:solidFill>
                  <a:srgbClr val="050401"/>
                </a:solidFill>
                <a:latin typeface="Times New Roman"/>
                <a:cs typeface="Times New Roman"/>
              </a:rPr>
              <a:t>ur</a:t>
            </a:r>
            <a:r>
              <a:rPr sz="2800" spc="-46" dirty="0" smtClean="0">
                <a:solidFill>
                  <a:srgbClr val="050401"/>
                </a:solidFill>
                <a:latin typeface="Times New Roman"/>
                <a:cs typeface="Times New Roman"/>
              </a:rPr>
              <a:t> </a:t>
            </a:r>
            <a:r>
              <a:rPr sz="2800" spc="0" dirty="0" smtClean="0">
                <a:solidFill>
                  <a:srgbClr val="050401"/>
                </a:solidFill>
                <a:latin typeface="Times New Roman"/>
                <a:cs typeface="Times New Roman"/>
              </a:rPr>
              <a:t>safety</a:t>
            </a:r>
            <a:endParaRPr sz="2800">
              <a:latin typeface="Times New Roman"/>
              <a:cs typeface="Times New Roman"/>
            </a:endParaRPr>
          </a:p>
          <a:p>
            <a:pPr marL="12700" marR="53263">
              <a:lnSpc>
                <a:spcPct val="95825"/>
              </a:lnSpc>
            </a:pPr>
            <a:r>
              <a:rPr sz="2800" spc="0" dirty="0" smtClean="0">
                <a:solidFill>
                  <a:srgbClr val="050401"/>
                </a:solidFill>
                <a:latin typeface="Times New Roman"/>
                <a:cs typeface="Times New Roman"/>
              </a:rPr>
              <a:t>con</a:t>
            </a:r>
            <a:r>
              <a:rPr sz="2800" spc="4" dirty="0" smtClean="0">
                <a:solidFill>
                  <a:srgbClr val="050401"/>
                </a:solidFill>
                <a:latin typeface="Times New Roman"/>
                <a:cs typeface="Times New Roman"/>
              </a:rPr>
              <a:t>t</a:t>
            </a:r>
            <a:r>
              <a:rPr sz="2800" spc="0" dirty="0" smtClean="0">
                <a:solidFill>
                  <a:srgbClr val="050401"/>
                </a:solidFill>
                <a:latin typeface="Times New Roman"/>
                <a:cs typeface="Times New Roman"/>
              </a:rPr>
              <a:t>ract.</a:t>
            </a:r>
            <a:endParaRPr sz="2800">
              <a:latin typeface="Times New Roman"/>
              <a:cs typeface="Times New Roman"/>
            </a:endParaRPr>
          </a:p>
          <a:p>
            <a:pPr marL="12700" marR="53263">
              <a:lnSpc>
                <a:spcPct val="95825"/>
              </a:lnSpc>
              <a:spcBef>
                <a:spcPts val="140"/>
              </a:spcBef>
            </a:pPr>
            <a:r>
              <a:rPr sz="2800" spc="0" dirty="0" smtClean="0">
                <a:solidFill>
                  <a:srgbClr val="050401"/>
                </a:solidFill>
                <a:latin typeface="Times New Roman"/>
                <a:cs typeface="Times New Roman"/>
              </a:rPr>
              <a:t>•</a:t>
            </a:r>
            <a:r>
              <a:rPr sz="2800" spc="-19" dirty="0" smtClean="0">
                <a:solidFill>
                  <a:srgbClr val="050401"/>
                </a:solidFill>
                <a:latin typeface="Times New Roman"/>
                <a:cs typeface="Times New Roman"/>
              </a:rPr>
              <a:t> </a:t>
            </a:r>
            <a:r>
              <a:rPr sz="2800" spc="0" dirty="0" smtClean="0">
                <a:solidFill>
                  <a:srgbClr val="050401"/>
                </a:solidFill>
                <a:latin typeface="Times New Roman"/>
                <a:cs typeface="Times New Roman"/>
              </a:rPr>
              <a:t>St</a:t>
            </a:r>
            <a:r>
              <a:rPr sz="2800" spc="9" dirty="0" smtClean="0">
                <a:solidFill>
                  <a:srgbClr val="050401"/>
                </a:solidFill>
                <a:latin typeface="Times New Roman"/>
                <a:cs typeface="Times New Roman"/>
              </a:rPr>
              <a:t>u</a:t>
            </a:r>
            <a:r>
              <a:rPr sz="2800" spc="0" dirty="0" smtClean="0">
                <a:solidFill>
                  <a:srgbClr val="050401"/>
                </a:solidFill>
                <a:latin typeface="Times New Roman"/>
                <a:cs typeface="Times New Roman"/>
              </a:rPr>
              <a:t>dy</a:t>
            </a:r>
            <a:r>
              <a:rPr sz="2800" spc="-65" dirty="0" smtClean="0">
                <a:solidFill>
                  <a:srgbClr val="050401"/>
                </a:solidFill>
                <a:latin typeface="Times New Roman"/>
                <a:cs typeface="Times New Roman"/>
              </a:rPr>
              <a:t> </a:t>
            </a:r>
            <a:r>
              <a:rPr sz="2800" spc="0" dirty="0" smtClean="0">
                <a:solidFill>
                  <a:srgbClr val="050401"/>
                </a:solidFill>
                <a:latin typeface="Times New Roman"/>
                <a:cs typeface="Times New Roman"/>
              </a:rPr>
              <a:t>f</a:t>
            </a:r>
            <a:r>
              <a:rPr sz="2800" spc="9" dirty="0" smtClean="0">
                <a:solidFill>
                  <a:srgbClr val="050401"/>
                </a:solidFill>
                <a:latin typeface="Times New Roman"/>
                <a:cs typeface="Times New Roman"/>
              </a:rPr>
              <a:t>o</a:t>
            </a:r>
            <a:r>
              <a:rPr sz="2800" spc="0" dirty="0" smtClean="0">
                <a:solidFill>
                  <a:srgbClr val="050401"/>
                </a:solidFill>
                <a:latin typeface="Times New Roman"/>
                <a:cs typeface="Times New Roman"/>
              </a:rPr>
              <a:t>r</a:t>
            </a:r>
            <a:r>
              <a:rPr sz="2800" spc="-22" dirty="0" smtClean="0">
                <a:solidFill>
                  <a:srgbClr val="050401"/>
                </a:solidFill>
                <a:latin typeface="Times New Roman"/>
                <a:cs typeface="Times New Roman"/>
              </a:rPr>
              <a:t> </a:t>
            </a:r>
            <a:r>
              <a:rPr sz="2800" spc="0" dirty="0" smtClean="0">
                <a:solidFill>
                  <a:srgbClr val="050401"/>
                </a:solidFill>
                <a:latin typeface="Times New Roman"/>
                <a:cs typeface="Times New Roman"/>
              </a:rPr>
              <a:t>t</a:t>
            </a:r>
            <a:r>
              <a:rPr sz="2800" spc="4" dirty="0" smtClean="0">
                <a:solidFill>
                  <a:srgbClr val="050401"/>
                </a:solidFill>
                <a:latin typeface="Times New Roman"/>
                <a:cs typeface="Times New Roman"/>
              </a:rPr>
              <a:t>h</a:t>
            </a:r>
            <a:r>
              <a:rPr sz="2800" spc="0" dirty="0" smtClean="0">
                <a:solidFill>
                  <a:srgbClr val="050401"/>
                </a:solidFill>
                <a:latin typeface="Times New Roman"/>
                <a:cs typeface="Times New Roman"/>
              </a:rPr>
              <a:t>e</a:t>
            </a:r>
            <a:r>
              <a:rPr sz="2800" spc="-54" dirty="0" smtClean="0">
                <a:solidFill>
                  <a:srgbClr val="050401"/>
                </a:solidFill>
                <a:latin typeface="Times New Roman"/>
                <a:cs typeface="Times New Roman"/>
              </a:rPr>
              <a:t> </a:t>
            </a:r>
            <a:r>
              <a:rPr sz="2800" spc="0" dirty="0" smtClean="0">
                <a:solidFill>
                  <a:srgbClr val="050401"/>
                </a:solidFill>
                <a:latin typeface="Times New Roman"/>
                <a:cs typeface="Times New Roman"/>
              </a:rPr>
              <a:t>safety</a:t>
            </a:r>
            <a:r>
              <a:rPr sz="2800" spc="-66" dirty="0" smtClean="0">
                <a:solidFill>
                  <a:srgbClr val="050401"/>
                </a:solidFill>
                <a:latin typeface="Times New Roman"/>
                <a:cs typeface="Times New Roman"/>
              </a:rPr>
              <a:t> </a:t>
            </a:r>
            <a:r>
              <a:rPr sz="2800" spc="9" dirty="0" smtClean="0">
                <a:solidFill>
                  <a:srgbClr val="050401"/>
                </a:solidFill>
                <a:latin typeface="Times New Roman"/>
                <a:cs typeface="Times New Roman"/>
              </a:rPr>
              <a:t>q</a:t>
            </a:r>
            <a:r>
              <a:rPr sz="2800" spc="0" dirty="0" smtClean="0">
                <a:solidFill>
                  <a:srgbClr val="050401"/>
                </a:solidFill>
                <a:latin typeface="Times New Roman"/>
                <a:cs typeface="Times New Roman"/>
              </a:rPr>
              <a:t>u</a:t>
            </a:r>
            <a:r>
              <a:rPr sz="2800" spc="4" dirty="0" smtClean="0">
                <a:solidFill>
                  <a:srgbClr val="050401"/>
                </a:solidFill>
                <a:latin typeface="Times New Roman"/>
                <a:cs typeface="Times New Roman"/>
              </a:rPr>
              <a:t>i</a:t>
            </a:r>
            <a:r>
              <a:rPr sz="2800" spc="0" dirty="0" smtClean="0">
                <a:solidFill>
                  <a:srgbClr val="050401"/>
                </a:solidFill>
                <a:latin typeface="Times New Roman"/>
                <a:cs typeface="Times New Roman"/>
              </a:rPr>
              <a:t>z</a:t>
            </a:r>
            <a:r>
              <a:rPr sz="2800" spc="-68" dirty="0" smtClean="0">
                <a:solidFill>
                  <a:srgbClr val="050401"/>
                </a:solidFill>
                <a:latin typeface="Times New Roman"/>
                <a:cs typeface="Times New Roman"/>
              </a:rPr>
              <a:t> </a:t>
            </a:r>
            <a:r>
              <a:rPr sz="2800" spc="0" dirty="0" smtClean="0">
                <a:solidFill>
                  <a:srgbClr val="050401"/>
                </a:solidFill>
                <a:latin typeface="Times New Roman"/>
                <a:cs typeface="Times New Roman"/>
              </a:rPr>
              <a:t>later</a:t>
            </a:r>
            <a:r>
              <a:rPr sz="2800" spc="-49" dirty="0" smtClean="0">
                <a:solidFill>
                  <a:srgbClr val="050401"/>
                </a:solidFill>
                <a:latin typeface="Times New Roman"/>
                <a:cs typeface="Times New Roman"/>
              </a:rPr>
              <a:t> </a:t>
            </a:r>
            <a:r>
              <a:rPr sz="2800" spc="0" dirty="0" smtClean="0">
                <a:solidFill>
                  <a:srgbClr val="050401"/>
                </a:solidFill>
                <a:latin typeface="Times New Roman"/>
                <a:cs typeface="Times New Roman"/>
              </a:rPr>
              <a:t>this</a:t>
            </a:r>
            <a:r>
              <a:rPr sz="2800" spc="-40" dirty="0" smtClean="0">
                <a:solidFill>
                  <a:srgbClr val="050401"/>
                </a:solidFill>
                <a:latin typeface="Times New Roman"/>
                <a:cs typeface="Times New Roman"/>
              </a:rPr>
              <a:t> </a:t>
            </a:r>
            <a:r>
              <a:rPr sz="2800" spc="0" dirty="0" smtClean="0">
                <a:solidFill>
                  <a:srgbClr val="050401"/>
                </a:solidFill>
                <a:latin typeface="Times New Roman"/>
                <a:cs typeface="Times New Roman"/>
              </a:rPr>
              <a:t>we</a:t>
            </a:r>
            <a:r>
              <a:rPr sz="2800" spc="-14" dirty="0" smtClean="0">
                <a:solidFill>
                  <a:srgbClr val="050401"/>
                </a:solidFill>
                <a:latin typeface="Times New Roman"/>
                <a:cs typeface="Times New Roman"/>
              </a:rPr>
              <a:t>e</a:t>
            </a:r>
            <a:r>
              <a:rPr sz="2800" spc="0" dirty="0" smtClean="0">
                <a:solidFill>
                  <a:srgbClr val="050401"/>
                </a:solidFill>
                <a:latin typeface="Times New Roman"/>
                <a:cs typeface="Times New Roman"/>
              </a:rPr>
              <a:t>k!</a:t>
            </a:r>
            <a:endParaRPr sz="2800">
              <a:latin typeface="Times New Roman"/>
              <a:cs typeface="Times New Roman"/>
            </a:endParaRPr>
          </a:p>
        </p:txBody>
      </p:sp>
    </p:spTree>
    <p:extLst>
      <p:ext uri="{BB962C8B-B14F-4D97-AF65-F5344CB8AC3E}">
        <p14:creationId xmlns:p14="http://schemas.microsoft.com/office/powerpoint/2010/main" val="35461900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2567939" y="1981199"/>
            <a:ext cx="4008120" cy="4369308"/>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txBox="1"/>
          <p:nvPr/>
        </p:nvSpPr>
        <p:spPr>
          <a:xfrm>
            <a:off x="2585466" y="682679"/>
            <a:ext cx="1086254"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Any</a:t>
            </a:r>
            <a:endParaRPr sz="4400">
              <a:latin typeface="Arial"/>
              <a:cs typeface="Arial"/>
            </a:endParaRPr>
          </a:p>
        </p:txBody>
      </p:sp>
      <p:sp>
        <p:nvSpPr>
          <p:cNvPr id="11" name="object 11"/>
          <p:cNvSpPr txBox="1"/>
          <p:nvPr/>
        </p:nvSpPr>
        <p:spPr>
          <a:xfrm>
            <a:off x="3705251" y="682679"/>
            <a:ext cx="2950325" cy="585012"/>
          </a:xfrm>
          <a:prstGeom prst="rect">
            <a:avLst/>
          </a:prstGeom>
        </p:spPr>
        <p:txBody>
          <a:bodyPr wrap="square" lIns="0" tIns="0" rIns="0" bIns="0" rtlCol="0">
            <a:noAutofit/>
          </a:bodyPr>
          <a:lstStyle/>
          <a:p>
            <a:pPr marL="12700">
              <a:lnSpc>
                <a:spcPts val="4605"/>
              </a:lnSpc>
              <a:spcBef>
                <a:spcPts val="230"/>
              </a:spcBef>
            </a:pPr>
            <a:r>
              <a:rPr sz="4400" spc="-19" dirty="0" smtClean="0">
                <a:solidFill>
                  <a:srgbClr val="FFFFFF"/>
                </a:solidFill>
                <a:latin typeface="Arial"/>
                <a:cs typeface="Arial"/>
              </a:rPr>
              <a:t>Q</a:t>
            </a:r>
            <a:r>
              <a:rPr sz="4400" spc="0" dirty="0" smtClean="0">
                <a:solidFill>
                  <a:srgbClr val="FFFFFF"/>
                </a:solidFill>
                <a:latin typeface="Arial"/>
                <a:cs typeface="Arial"/>
              </a:rPr>
              <a:t>uestions?</a:t>
            </a:r>
            <a:endParaRPr sz="4400">
              <a:latin typeface="Arial"/>
              <a:cs typeface="Arial"/>
            </a:endParaRPr>
          </a:p>
        </p:txBody>
      </p:sp>
    </p:spTree>
    <p:extLst>
      <p:ext uri="{BB962C8B-B14F-4D97-AF65-F5344CB8AC3E}">
        <p14:creationId xmlns:p14="http://schemas.microsoft.com/office/powerpoint/2010/main" val="2068661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481583" y="417576"/>
            <a:ext cx="8308848" cy="129844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457200" y="304800"/>
            <a:ext cx="8305800" cy="12954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01395" y="342900"/>
            <a:ext cx="8209787" cy="1193291"/>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723900" y="388620"/>
            <a:ext cx="7772400" cy="180753"/>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723458" y="542544"/>
            <a:ext cx="7772629" cy="155447"/>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647700" y="1103653"/>
            <a:ext cx="7920228" cy="420346"/>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txBox="1"/>
          <p:nvPr/>
        </p:nvSpPr>
        <p:spPr>
          <a:xfrm>
            <a:off x="2428494" y="682679"/>
            <a:ext cx="1055476"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Lab</a:t>
            </a:r>
            <a:endParaRPr sz="4400">
              <a:latin typeface="Arial"/>
              <a:cs typeface="Arial"/>
            </a:endParaRPr>
          </a:p>
        </p:txBody>
      </p:sp>
      <p:sp>
        <p:nvSpPr>
          <p:cNvPr id="10" name="object 10"/>
          <p:cNvSpPr txBox="1"/>
          <p:nvPr/>
        </p:nvSpPr>
        <p:spPr>
          <a:xfrm>
            <a:off x="3517500" y="682679"/>
            <a:ext cx="1708544"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Safety</a:t>
            </a:r>
            <a:endParaRPr sz="4400">
              <a:latin typeface="Arial"/>
              <a:cs typeface="Arial"/>
            </a:endParaRPr>
          </a:p>
        </p:txBody>
      </p:sp>
      <p:sp>
        <p:nvSpPr>
          <p:cNvPr id="11" name="object 11"/>
          <p:cNvSpPr txBox="1"/>
          <p:nvPr/>
        </p:nvSpPr>
        <p:spPr>
          <a:xfrm>
            <a:off x="5259575" y="682679"/>
            <a:ext cx="1552971" cy="585012"/>
          </a:xfrm>
          <a:prstGeom prst="rect">
            <a:avLst/>
          </a:prstGeom>
        </p:spPr>
        <p:txBody>
          <a:bodyPr wrap="square" lIns="0" tIns="0" rIns="0" bIns="0" rtlCol="0">
            <a:noAutofit/>
          </a:bodyPr>
          <a:lstStyle/>
          <a:p>
            <a:pPr marL="12700">
              <a:lnSpc>
                <a:spcPts val="4605"/>
              </a:lnSpc>
              <a:spcBef>
                <a:spcPts val="230"/>
              </a:spcBef>
            </a:pPr>
            <a:r>
              <a:rPr sz="4400" spc="0" dirty="0" smtClean="0">
                <a:solidFill>
                  <a:srgbClr val="FFFFFF"/>
                </a:solidFill>
                <a:latin typeface="Arial"/>
                <a:cs typeface="Arial"/>
              </a:rPr>
              <a:t>Video</a:t>
            </a:r>
            <a:endParaRPr sz="4400">
              <a:latin typeface="Arial"/>
              <a:cs typeface="Arial"/>
            </a:endParaRPr>
          </a:p>
        </p:txBody>
      </p:sp>
      <p:sp>
        <p:nvSpPr>
          <p:cNvPr id="12" name="object 12"/>
          <p:cNvSpPr txBox="1"/>
          <p:nvPr/>
        </p:nvSpPr>
        <p:spPr>
          <a:xfrm>
            <a:off x="535940" y="1861996"/>
            <a:ext cx="281940" cy="513080"/>
          </a:xfrm>
          <a:prstGeom prst="rect">
            <a:avLst/>
          </a:prstGeom>
        </p:spPr>
        <p:txBody>
          <a:bodyPr wrap="square" lIns="0" tIns="0" rIns="0" bIns="0" rtlCol="0">
            <a:noAutofit/>
          </a:bodyPr>
          <a:lstStyle/>
          <a:p>
            <a:pPr marL="12700">
              <a:lnSpc>
                <a:spcPts val="4025"/>
              </a:lnSpc>
              <a:spcBef>
                <a:spcPts val="201"/>
              </a:spcBef>
            </a:pPr>
            <a:r>
              <a:rPr sz="3850" spc="0" dirty="0" smtClean="0">
                <a:solidFill>
                  <a:srgbClr val="B9D31A"/>
                </a:solidFill>
                <a:latin typeface="Arial"/>
                <a:cs typeface="Arial"/>
                <a:hlinkClick r:id="rId9"/>
              </a:rPr>
              <a:t>•</a:t>
            </a:r>
            <a:endParaRPr sz="3850">
              <a:latin typeface="Arial"/>
              <a:cs typeface="Arial"/>
            </a:endParaRPr>
          </a:p>
        </p:txBody>
      </p:sp>
      <p:sp>
        <p:nvSpPr>
          <p:cNvPr id="13" name="object 13"/>
          <p:cNvSpPr txBox="1"/>
          <p:nvPr/>
        </p:nvSpPr>
        <p:spPr>
          <a:xfrm>
            <a:off x="879144" y="1927447"/>
            <a:ext cx="3190823" cy="432307"/>
          </a:xfrm>
          <a:prstGeom prst="rect">
            <a:avLst/>
          </a:prstGeom>
        </p:spPr>
        <p:txBody>
          <a:bodyPr wrap="square" lIns="0" tIns="0" rIns="0" bIns="0" rtlCol="0">
            <a:noAutofit/>
          </a:bodyPr>
          <a:lstStyle/>
          <a:p>
            <a:pPr marL="12700">
              <a:lnSpc>
                <a:spcPts val="3375"/>
              </a:lnSpc>
              <a:spcBef>
                <a:spcPts val="168"/>
              </a:spcBef>
            </a:pPr>
            <a:r>
              <a:rPr sz="3200" u="heavy" spc="0" dirty="0" smtClean="0">
                <a:solidFill>
                  <a:srgbClr val="5DA21E"/>
                </a:solidFill>
                <a:latin typeface="Arial"/>
                <a:cs typeface="Arial"/>
                <a:hlinkClick r:id="rId9"/>
              </a:rPr>
              <a:t>L</a:t>
            </a:r>
            <a:r>
              <a:rPr sz="3200" u="heavy" spc="-9" dirty="0" smtClean="0">
                <a:solidFill>
                  <a:srgbClr val="5DA21E"/>
                </a:solidFill>
                <a:latin typeface="Arial"/>
                <a:cs typeface="Arial"/>
                <a:hlinkClick r:id="rId9"/>
              </a:rPr>
              <a:t>a</a:t>
            </a:r>
            <a:r>
              <a:rPr sz="3200" u="heavy" spc="0" dirty="0" smtClean="0">
                <a:solidFill>
                  <a:srgbClr val="5DA21E"/>
                </a:solidFill>
                <a:latin typeface="Arial"/>
                <a:cs typeface="Arial"/>
                <a:hlinkClick r:id="rId9"/>
              </a:rPr>
              <a:t>b S</a:t>
            </a:r>
            <a:r>
              <a:rPr sz="3200" u="heavy" spc="-14" dirty="0" smtClean="0">
                <a:solidFill>
                  <a:srgbClr val="5DA21E"/>
                </a:solidFill>
                <a:latin typeface="Arial"/>
                <a:cs typeface="Arial"/>
                <a:hlinkClick r:id="rId9"/>
              </a:rPr>
              <a:t>a</a:t>
            </a:r>
            <a:r>
              <a:rPr sz="3200" u="heavy" spc="0" dirty="0" smtClean="0">
                <a:solidFill>
                  <a:srgbClr val="5DA21E"/>
                </a:solidFill>
                <a:latin typeface="Arial"/>
                <a:cs typeface="Arial"/>
                <a:hlinkClick r:id="rId9"/>
              </a:rPr>
              <a:t>fe</a:t>
            </a:r>
            <a:r>
              <a:rPr sz="3200" u="heavy" spc="-9" dirty="0" smtClean="0">
                <a:solidFill>
                  <a:srgbClr val="5DA21E"/>
                </a:solidFill>
                <a:latin typeface="Arial"/>
                <a:cs typeface="Arial"/>
                <a:hlinkClick r:id="rId9"/>
              </a:rPr>
              <a:t>t</a:t>
            </a:r>
            <a:r>
              <a:rPr sz="3200" u="heavy" spc="0" dirty="0" smtClean="0">
                <a:solidFill>
                  <a:srgbClr val="5DA21E"/>
                </a:solidFill>
                <a:latin typeface="Arial"/>
                <a:cs typeface="Arial"/>
                <a:hlinkClick r:id="rId9"/>
              </a:rPr>
              <a:t>y </a:t>
            </a:r>
            <a:r>
              <a:rPr sz="3200" u="heavy" spc="-9" dirty="0" smtClean="0">
                <a:solidFill>
                  <a:srgbClr val="5DA21E"/>
                </a:solidFill>
                <a:latin typeface="Arial"/>
                <a:cs typeface="Arial"/>
                <a:hlinkClick r:id="rId9"/>
              </a:rPr>
              <a:t>V</a:t>
            </a:r>
            <a:r>
              <a:rPr sz="3200" u="heavy" spc="0" dirty="0" smtClean="0">
                <a:solidFill>
                  <a:srgbClr val="5DA21E"/>
                </a:solidFill>
                <a:latin typeface="Arial"/>
                <a:cs typeface="Arial"/>
                <a:hlinkClick r:id="rId9"/>
              </a:rPr>
              <a:t>id</a:t>
            </a:r>
            <a:r>
              <a:rPr sz="3200" u="heavy" spc="-14" dirty="0" smtClean="0">
                <a:solidFill>
                  <a:srgbClr val="5DA21E"/>
                </a:solidFill>
                <a:latin typeface="Arial"/>
                <a:cs typeface="Arial"/>
                <a:hlinkClick r:id="rId9"/>
              </a:rPr>
              <a:t>e</a:t>
            </a:r>
            <a:r>
              <a:rPr sz="3200" u="heavy" spc="0" dirty="0" smtClean="0">
                <a:solidFill>
                  <a:srgbClr val="5DA21E"/>
                </a:solidFill>
                <a:latin typeface="Arial"/>
                <a:cs typeface="Arial"/>
                <a:hlinkClick r:id="rId9"/>
              </a:rPr>
              <a:t>o</a:t>
            </a:r>
            <a:endParaRPr sz="3200">
              <a:latin typeface="Arial"/>
              <a:cs typeface="Arial"/>
            </a:endParaRPr>
          </a:p>
        </p:txBody>
      </p:sp>
      <p:sp>
        <p:nvSpPr>
          <p:cNvPr id="14" name="object 14"/>
          <p:cNvSpPr txBox="1"/>
          <p:nvPr/>
        </p:nvSpPr>
        <p:spPr>
          <a:xfrm>
            <a:off x="2832796" y="2130171"/>
            <a:ext cx="113120"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1569346" y="2130171"/>
            <a:ext cx="113120" cy="152400"/>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7684547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003399"/>
          </a:solidFill>
        </p:spPr>
        <p:txBody>
          <a:bodyPr wrap="square" lIns="0" tIns="0" rIns="0" bIns="0" rtlCol="0">
            <a:noAutofit/>
          </a:bodyPr>
          <a:lstStyle/>
          <a:p>
            <a:endParaRPr/>
          </a:p>
        </p:txBody>
      </p:sp>
      <p:sp>
        <p:nvSpPr>
          <p:cNvPr id="3" name="object 3"/>
          <p:cNvSpPr/>
          <p:nvPr/>
        </p:nvSpPr>
        <p:spPr>
          <a:xfrm>
            <a:off x="6982459" y="4988560"/>
            <a:ext cx="334010" cy="598932"/>
          </a:xfrm>
          <a:custGeom>
            <a:avLst/>
            <a:gdLst/>
            <a:ahLst/>
            <a:cxnLst/>
            <a:rect l="l" t="t" r="r" b="b"/>
            <a:pathLst>
              <a:path w="334010" h="598932">
                <a:moveTo>
                  <a:pt x="0" y="0"/>
                </a:moveTo>
                <a:lnTo>
                  <a:pt x="0" y="20757"/>
                </a:lnTo>
                <a:lnTo>
                  <a:pt x="57150" y="46990"/>
                </a:lnTo>
                <a:lnTo>
                  <a:pt x="107950" y="72390"/>
                </a:lnTo>
                <a:lnTo>
                  <a:pt x="152400" y="97790"/>
                </a:lnTo>
                <a:lnTo>
                  <a:pt x="177800" y="124460"/>
                </a:lnTo>
                <a:lnTo>
                  <a:pt x="195580" y="149860"/>
                </a:lnTo>
                <a:lnTo>
                  <a:pt x="203200" y="185420"/>
                </a:lnTo>
                <a:lnTo>
                  <a:pt x="195580" y="227330"/>
                </a:lnTo>
                <a:lnTo>
                  <a:pt x="177800" y="262890"/>
                </a:lnTo>
                <a:lnTo>
                  <a:pt x="143510" y="306070"/>
                </a:lnTo>
                <a:lnTo>
                  <a:pt x="92710" y="340360"/>
                </a:lnTo>
                <a:lnTo>
                  <a:pt x="31750" y="374650"/>
                </a:lnTo>
                <a:lnTo>
                  <a:pt x="0" y="388703"/>
                </a:lnTo>
                <a:lnTo>
                  <a:pt x="0" y="598932"/>
                </a:lnTo>
                <a:lnTo>
                  <a:pt x="48260" y="581660"/>
                </a:lnTo>
                <a:lnTo>
                  <a:pt x="143510" y="538480"/>
                </a:lnTo>
                <a:lnTo>
                  <a:pt x="203200" y="504190"/>
                </a:lnTo>
                <a:lnTo>
                  <a:pt x="246380" y="468630"/>
                </a:lnTo>
                <a:lnTo>
                  <a:pt x="281940" y="426720"/>
                </a:lnTo>
                <a:lnTo>
                  <a:pt x="307340" y="391160"/>
                </a:lnTo>
                <a:lnTo>
                  <a:pt x="334010" y="322580"/>
                </a:lnTo>
                <a:lnTo>
                  <a:pt x="323850" y="252730"/>
                </a:lnTo>
                <a:lnTo>
                  <a:pt x="289560" y="193040"/>
                </a:lnTo>
                <a:lnTo>
                  <a:pt x="256540" y="142240"/>
                </a:lnTo>
                <a:lnTo>
                  <a:pt x="203200" y="97790"/>
                </a:lnTo>
                <a:lnTo>
                  <a:pt x="161290" y="72390"/>
                </a:lnTo>
                <a:lnTo>
                  <a:pt x="31750" y="11430"/>
                </a:lnTo>
                <a:lnTo>
                  <a:pt x="0" y="0"/>
                </a:lnTo>
                <a:close/>
              </a:path>
            </a:pathLst>
          </a:custGeom>
          <a:solidFill>
            <a:srgbClr val="002D89"/>
          </a:solidFill>
        </p:spPr>
        <p:txBody>
          <a:bodyPr wrap="square" lIns="0" tIns="0" rIns="0" bIns="0" rtlCol="0">
            <a:noAutofit/>
          </a:bodyPr>
          <a:lstStyle/>
          <a:p>
            <a:endParaRPr/>
          </a:p>
        </p:txBody>
      </p:sp>
      <p:sp>
        <p:nvSpPr>
          <p:cNvPr id="4" name="object 4"/>
          <p:cNvSpPr/>
          <p:nvPr/>
        </p:nvSpPr>
        <p:spPr>
          <a:xfrm>
            <a:off x="6677659" y="4870450"/>
            <a:ext cx="335280" cy="803467"/>
          </a:xfrm>
          <a:custGeom>
            <a:avLst/>
            <a:gdLst/>
            <a:ahLst/>
            <a:cxnLst/>
            <a:rect l="l" t="t" r="r" b="b"/>
            <a:pathLst>
              <a:path w="335280" h="803467">
                <a:moveTo>
                  <a:pt x="0" y="0"/>
                </a:moveTo>
                <a:lnTo>
                  <a:pt x="0" y="26533"/>
                </a:lnTo>
                <a:lnTo>
                  <a:pt x="199390" y="95250"/>
                </a:lnTo>
                <a:lnTo>
                  <a:pt x="284480" y="129539"/>
                </a:lnTo>
                <a:lnTo>
                  <a:pt x="335280" y="152858"/>
                </a:lnTo>
                <a:lnTo>
                  <a:pt x="335280" y="129082"/>
                </a:lnTo>
                <a:lnTo>
                  <a:pt x="241300" y="95250"/>
                </a:lnTo>
                <a:lnTo>
                  <a:pt x="129540" y="52069"/>
                </a:lnTo>
                <a:lnTo>
                  <a:pt x="0" y="0"/>
                </a:lnTo>
                <a:close/>
              </a:path>
              <a:path w="335280" h="803467">
                <a:moveTo>
                  <a:pt x="335280" y="493322"/>
                </a:moveTo>
                <a:lnTo>
                  <a:pt x="259080" y="527050"/>
                </a:lnTo>
                <a:lnTo>
                  <a:pt x="173990" y="561340"/>
                </a:lnTo>
                <a:lnTo>
                  <a:pt x="78740" y="596900"/>
                </a:lnTo>
                <a:lnTo>
                  <a:pt x="0" y="620787"/>
                </a:lnTo>
                <a:lnTo>
                  <a:pt x="0" y="803467"/>
                </a:lnTo>
                <a:lnTo>
                  <a:pt x="86360" y="777240"/>
                </a:lnTo>
                <a:lnTo>
                  <a:pt x="232410" y="742950"/>
                </a:lnTo>
                <a:lnTo>
                  <a:pt x="335280" y="706133"/>
                </a:lnTo>
                <a:lnTo>
                  <a:pt x="335280" y="493322"/>
                </a:lnTo>
                <a:close/>
              </a:path>
            </a:pathLst>
          </a:custGeom>
          <a:solidFill>
            <a:srgbClr val="002D89"/>
          </a:solidFill>
        </p:spPr>
        <p:txBody>
          <a:bodyPr wrap="square" lIns="0" tIns="0" rIns="0" bIns="0" rtlCol="0">
            <a:noAutofit/>
          </a:bodyPr>
          <a:lstStyle/>
          <a:p>
            <a:endParaRPr/>
          </a:p>
        </p:txBody>
      </p:sp>
      <p:sp>
        <p:nvSpPr>
          <p:cNvPr id="5" name="object 5"/>
          <p:cNvSpPr/>
          <p:nvPr/>
        </p:nvSpPr>
        <p:spPr>
          <a:xfrm>
            <a:off x="6372859" y="4779787"/>
            <a:ext cx="335280" cy="968359"/>
          </a:xfrm>
          <a:custGeom>
            <a:avLst/>
            <a:gdLst/>
            <a:ahLst/>
            <a:cxnLst/>
            <a:rect l="l" t="t" r="r" b="b"/>
            <a:pathLst>
              <a:path w="335280" h="968359">
                <a:moveTo>
                  <a:pt x="0" y="0"/>
                </a:moveTo>
                <a:lnTo>
                  <a:pt x="0" y="21914"/>
                </a:lnTo>
                <a:lnTo>
                  <a:pt x="149860" y="65262"/>
                </a:lnTo>
                <a:lnTo>
                  <a:pt x="279399" y="108442"/>
                </a:lnTo>
                <a:lnTo>
                  <a:pt x="335280" y="127700"/>
                </a:lnTo>
                <a:lnTo>
                  <a:pt x="335280" y="102914"/>
                </a:lnTo>
                <a:lnTo>
                  <a:pt x="304799" y="90662"/>
                </a:lnTo>
                <a:lnTo>
                  <a:pt x="160019" y="46212"/>
                </a:lnTo>
                <a:lnTo>
                  <a:pt x="0" y="0"/>
                </a:lnTo>
                <a:close/>
              </a:path>
              <a:path w="335280" h="968359">
                <a:moveTo>
                  <a:pt x="335280" y="702203"/>
                </a:moveTo>
                <a:lnTo>
                  <a:pt x="270510" y="721852"/>
                </a:lnTo>
                <a:lnTo>
                  <a:pt x="21589" y="790432"/>
                </a:lnTo>
                <a:lnTo>
                  <a:pt x="0" y="795780"/>
                </a:lnTo>
                <a:lnTo>
                  <a:pt x="0" y="968359"/>
                </a:lnTo>
                <a:lnTo>
                  <a:pt x="21589" y="963152"/>
                </a:lnTo>
                <a:lnTo>
                  <a:pt x="219710" y="919972"/>
                </a:lnTo>
                <a:lnTo>
                  <a:pt x="335280" y="884873"/>
                </a:lnTo>
                <a:lnTo>
                  <a:pt x="335280" y="702203"/>
                </a:lnTo>
                <a:close/>
              </a:path>
            </a:pathLst>
          </a:custGeom>
          <a:solidFill>
            <a:srgbClr val="002D8A"/>
          </a:solidFill>
        </p:spPr>
        <p:txBody>
          <a:bodyPr wrap="square" lIns="0" tIns="0" rIns="0" bIns="0" rtlCol="0">
            <a:noAutofit/>
          </a:bodyPr>
          <a:lstStyle/>
          <a:p>
            <a:endParaRPr/>
          </a:p>
        </p:txBody>
      </p:sp>
      <p:sp>
        <p:nvSpPr>
          <p:cNvPr id="6" name="object 6"/>
          <p:cNvSpPr/>
          <p:nvPr/>
        </p:nvSpPr>
        <p:spPr>
          <a:xfrm>
            <a:off x="6068059" y="4696183"/>
            <a:ext cx="334010" cy="1127204"/>
          </a:xfrm>
          <a:custGeom>
            <a:avLst/>
            <a:gdLst/>
            <a:ahLst/>
            <a:cxnLst/>
            <a:rect l="l" t="t" r="r" b="b"/>
            <a:pathLst>
              <a:path w="334010" h="1127204">
                <a:moveTo>
                  <a:pt x="0" y="0"/>
                </a:moveTo>
                <a:lnTo>
                  <a:pt x="0" y="16209"/>
                </a:lnTo>
                <a:lnTo>
                  <a:pt x="137160" y="53616"/>
                </a:lnTo>
                <a:lnTo>
                  <a:pt x="300989" y="104416"/>
                </a:lnTo>
                <a:lnTo>
                  <a:pt x="334010" y="113968"/>
                </a:lnTo>
                <a:lnTo>
                  <a:pt x="334010" y="92039"/>
                </a:lnTo>
                <a:lnTo>
                  <a:pt x="170179" y="44726"/>
                </a:lnTo>
                <a:lnTo>
                  <a:pt x="0" y="0"/>
                </a:lnTo>
                <a:close/>
              </a:path>
              <a:path w="334010" h="1127204">
                <a:moveTo>
                  <a:pt x="334010" y="871937"/>
                </a:moveTo>
                <a:lnTo>
                  <a:pt x="326389" y="874036"/>
                </a:lnTo>
                <a:lnTo>
                  <a:pt x="187960" y="908326"/>
                </a:lnTo>
                <a:lnTo>
                  <a:pt x="0" y="952530"/>
                </a:lnTo>
                <a:lnTo>
                  <a:pt x="0" y="1127204"/>
                </a:lnTo>
                <a:lnTo>
                  <a:pt x="110489" y="1098826"/>
                </a:lnTo>
                <a:lnTo>
                  <a:pt x="326389" y="1046756"/>
                </a:lnTo>
                <a:lnTo>
                  <a:pt x="334010" y="1045096"/>
                </a:lnTo>
                <a:lnTo>
                  <a:pt x="334010" y="871937"/>
                </a:lnTo>
                <a:close/>
              </a:path>
            </a:pathLst>
          </a:custGeom>
          <a:solidFill>
            <a:srgbClr val="002D8B"/>
          </a:solidFill>
        </p:spPr>
        <p:txBody>
          <a:bodyPr wrap="square" lIns="0" tIns="0" rIns="0" bIns="0" rtlCol="0">
            <a:noAutofit/>
          </a:bodyPr>
          <a:lstStyle/>
          <a:p>
            <a:endParaRPr/>
          </a:p>
        </p:txBody>
      </p:sp>
      <p:sp>
        <p:nvSpPr>
          <p:cNvPr id="7" name="object 7"/>
          <p:cNvSpPr/>
          <p:nvPr/>
        </p:nvSpPr>
        <p:spPr>
          <a:xfrm>
            <a:off x="5761990" y="4598393"/>
            <a:ext cx="335280" cy="1301175"/>
          </a:xfrm>
          <a:custGeom>
            <a:avLst/>
            <a:gdLst/>
            <a:ahLst/>
            <a:cxnLst/>
            <a:rect l="l" t="t" r="r" b="b"/>
            <a:pathLst>
              <a:path w="335280" h="1301175">
                <a:moveTo>
                  <a:pt x="0" y="0"/>
                </a:moveTo>
                <a:lnTo>
                  <a:pt x="0" y="20587"/>
                </a:lnTo>
                <a:lnTo>
                  <a:pt x="3810" y="21866"/>
                </a:lnTo>
                <a:lnTo>
                  <a:pt x="219710" y="90446"/>
                </a:lnTo>
                <a:lnTo>
                  <a:pt x="335280" y="121965"/>
                </a:lnTo>
                <a:lnTo>
                  <a:pt x="335280" y="105466"/>
                </a:lnTo>
                <a:lnTo>
                  <a:pt x="278130" y="90446"/>
                </a:lnTo>
                <a:lnTo>
                  <a:pt x="106680" y="37106"/>
                </a:lnTo>
                <a:lnTo>
                  <a:pt x="0" y="0"/>
                </a:lnTo>
                <a:close/>
              </a:path>
              <a:path w="335280" h="1301175">
                <a:moveTo>
                  <a:pt x="335280" y="1043449"/>
                </a:moveTo>
                <a:lnTo>
                  <a:pt x="0" y="1122299"/>
                </a:lnTo>
                <a:lnTo>
                  <a:pt x="0" y="1301175"/>
                </a:lnTo>
                <a:lnTo>
                  <a:pt x="184150" y="1256306"/>
                </a:lnTo>
                <a:lnTo>
                  <a:pt x="335280" y="1217491"/>
                </a:lnTo>
                <a:lnTo>
                  <a:pt x="335280" y="1043449"/>
                </a:lnTo>
                <a:close/>
              </a:path>
            </a:pathLst>
          </a:custGeom>
          <a:solidFill>
            <a:srgbClr val="002E8C"/>
          </a:solidFill>
        </p:spPr>
        <p:txBody>
          <a:bodyPr wrap="square" lIns="0" tIns="0" rIns="0" bIns="0" rtlCol="0">
            <a:noAutofit/>
          </a:bodyPr>
          <a:lstStyle/>
          <a:p>
            <a:endParaRPr/>
          </a:p>
        </p:txBody>
      </p:sp>
      <p:sp>
        <p:nvSpPr>
          <p:cNvPr id="8" name="object 8"/>
          <p:cNvSpPr/>
          <p:nvPr/>
        </p:nvSpPr>
        <p:spPr>
          <a:xfrm>
            <a:off x="5457190" y="4454223"/>
            <a:ext cx="335280" cy="1533391"/>
          </a:xfrm>
          <a:custGeom>
            <a:avLst/>
            <a:gdLst/>
            <a:ahLst/>
            <a:cxnLst/>
            <a:rect l="l" t="t" r="r" b="b"/>
            <a:pathLst>
              <a:path w="335280" h="1533391">
                <a:moveTo>
                  <a:pt x="0" y="0"/>
                </a:moveTo>
                <a:lnTo>
                  <a:pt x="0" y="52498"/>
                </a:lnTo>
                <a:lnTo>
                  <a:pt x="41910" y="72056"/>
                </a:lnTo>
                <a:lnTo>
                  <a:pt x="127000" y="105076"/>
                </a:lnTo>
                <a:lnTo>
                  <a:pt x="308610" y="166036"/>
                </a:lnTo>
                <a:lnTo>
                  <a:pt x="335280" y="174508"/>
                </a:lnTo>
                <a:lnTo>
                  <a:pt x="335280" y="154772"/>
                </a:lnTo>
                <a:lnTo>
                  <a:pt x="265430" y="130476"/>
                </a:lnTo>
                <a:lnTo>
                  <a:pt x="152400" y="79676"/>
                </a:lnTo>
                <a:lnTo>
                  <a:pt x="49530" y="27606"/>
                </a:lnTo>
                <a:lnTo>
                  <a:pt x="0" y="0"/>
                </a:lnTo>
                <a:close/>
              </a:path>
              <a:path w="335280" h="1533391">
                <a:moveTo>
                  <a:pt x="335280" y="1259301"/>
                </a:moveTo>
                <a:lnTo>
                  <a:pt x="177800" y="1296336"/>
                </a:lnTo>
                <a:lnTo>
                  <a:pt x="0" y="1342385"/>
                </a:lnTo>
                <a:lnTo>
                  <a:pt x="0" y="1533391"/>
                </a:lnTo>
                <a:lnTo>
                  <a:pt x="238760" y="1461436"/>
                </a:lnTo>
                <a:lnTo>
                  <a:pt x="335280" y="1437919"/>
                </a:lnTo>
                <a:lnTo>
                  <a:pt x="335280" y="1259301"/>
                </a:lnTo>
                <a:close/>
              </a:path>
            </a:pathLst>
          </a:custGeom>
          <a:solidFill>
            <a:srgbClr val="002E8D"/>
          </a:solidFill>
        </p:spPr>
        <p:txBody>
          <a:bodyPr wrap="square" lIns="0" tIns="0" rIns="0" bIns="0" rtlCol="0">
            <a:noAutofit/>
          </a:bodyPr>
          <a:lstStyle/>
          <a:p>
            <a:endParaRPr/>
          </a:p>
        </p:txBody>
      </p:sp>
      <p:sp>
        <p:nvSpPr>
          <p:cNvPr id="9" name="object 9"/>
          <p:cNvSpPr/>
          <p:nvPr/>
        </p:nvSpPr>
        <p:spPr>
          <a:xfrm>
            <a:off x="5152390" y="4197350"/>
            <a:ext cx="335280" cy="1882122"/>
          </a:xfrm>
          <a:custGeom>
            <a:avLst/>
            <a:gdLst/>
            <a:ahLst/>
            <a:cxnLst/>
            <a:rect l="l" t="t" r="r" b="b"/>
            <a:pathLst>
              <a:path w="335280" h="1882122">
                <a:moveTo>
                  <a:pt x="105410" y="0"/>
                </a:moveTo>
                <a:lnTo>
                  <a:pt x="80010" y="43180"/>
                </a:lnTo>
                <a:lnTo>
                  <a:pt x="60960" y="77469"/>
                </a:lnTo>
                <a:lnTo>
                  <a:pt x="60960" y="120650"/>
                </a:lnTo>
                <a:lnTo>
                  <a:pt x="80010" y="154939"/>
                </a:lnTo>
                <a:lnTo>
                  <a:pt x="113030" y="190500"/>
                </a:lnTo>
                <a:lnTo>
                  <a:pt x="156210" y="222250"/>
                </a:lnTo>
                <a:lnTo>
                  <a:pt x="208280" y="259080"/>
                </a:lnTo>
                <a:lnTo>
                  <a:pt x="270510" y="293369"/>
                </a:lnTo>
                <a:lnTo>
                  <a:pt x="335280" y="323596"/>
                </a:lnTo>
                <a:lnTo>
                  <a:pt x="335280" y="273861"/>
                </a:lnTo>
                <a:lnTo>
                  <a:pt x="276860" y="241300"/>
                </a:lnTo>
                <a:lnTo>
                  <a:pt x="215900" y="196850"/>
                </a:lnTo>
                <a:lnTo>
                  <a:pt x="173989" y="163830"/>
                </a:lnTo>
                <a:lnTo>
                  <a:pt x="138430" y="128269"/>
                </a:lnTo>
                <a:lnTo>
                  <a:pt x="113030" y="95250"/>
                </a:lnTo>
                <a:lnTo>
                  <a:pt x="105410" y="68580"/>
                </a:lnTo>
                <a:lnTo>
                  <a:pt x="95250" y="43180"/>
                </a:lnTo>
                <a:lnTo>
                  <a:pt x="105410" y="6350"/>
                </a:lnTo>
                <a:lnTo>
                  <a:pt x="105410" y="0"/>
                </a:lnTo>
                <a:close/>
              </a:path>
              <a:path w="335280" h="1882122">
                <a:moveTo>
                  <a:pt x="335280" y="1591364"/>
                </a:moveTo>
                <a:lnTo>
                  <a:pt x="0" y="1678199"/>
                </a:lnTo>
                <a:lnTo>
                  <a:pt x="0" y="1882122"/>
                </a:lnTo>
                <a:lnTo>
                  <a:pt x="335280" y="1781079"/>
                </a:lnTo>
                <a:lnTo>
                  <a:pt x="335280" y="1591364"/>
                </a:lnTo>
                <a:close/>
              </a:path>
            </a:pathLst>
          </a:custGeom>
          <a:solidFill>
            <a:srgbClr val="002E8E"/>
          </a:solidFill>
        </p:spPr>
        <p:txBody>
          <a:bodyPr wrap="square" lIns="0" tIns="0" rIns="0" bIns="0" rtlCol="0">
            <a:noAutofit/>
          </a:bodyPr>
          <a:lstStyle/>
          <a:p>
            <a:endParaRPr/>
          </a:p>
        </p:txBody>
      </p:sp>
      <p:sp>
        <p:nvSpPr>
          <p:cNvPr id="10" name="object 10"/>
          <p:cNvSpPr/>
          <p:nvPr/>
        </p:nvSpPr>
        <p:spPr>
          <a:xfrm>
            <a:off x="4847590" y="5867655"/>
            <a:ext cx="335280" cy="304570"/>
          </a:xfrm>
          <a:custGeom>
            <a:avLst/>
            <a:gdLst/>
            <a:ahLst/>
            <a:cxnLst/>
            <a:rect l="l" t="t" r="r" b="b"/>
            <a:pathLst>
              <a:path w="335280" h="304570">
                <a:moveTo>
                  <a:pt x="335280" y="0"/>
                </a:moveTo>
                <a:lnTo>
                  <a:pt x="81280" y="65784"/>
                </a:lnTo>
                <a:lnTo>
                  <a:pt x="0" y="90363"/>
                </a:lnTo>
                <a:lnTo>
                  <a:pt x="0" y="304570"/>
                </a:lnTo>
                <a:lnTo>
                  <a:pt x="13970" y="299464"/>
                </a:lnTo>
                <a:lnTo>
                  <a:pt x="335280" y="202631"/>
                </a:lnTo>
                <a:lnTo>
                  <a:pt x="335280" y="0"/>
                </a:lnTo>
                <a:close/>
              </a:path>
            </a:pathLst>
          </a:custGeom>
          <a:solidFill>
            <a:srgbClr val="002F8F"/>
          </a:solidFill>
        </p:spPr>
        <p:txBody>
          <a:bodyPr wrap="square" lIns="0" tIns="0" rIns="0" bIns="0" rtlCol="0">
            <a:noAutofit/>
          </a:bodyPr>
          <a:lstStyle/>
          <a:p>
            <a:endParaRPr/>
          </a:p>
        </p:txBody>
      </p:sp>
      <p:sp>
        <p:nvSpPr>
          <p:cNvPr id="11" name="object 11"/>
          <p:cNvSpPr/>
          <p:nvPr/>
        </p:nvSpPr>
        <p:spPr>
          <a:xfrm>
            <a:off x="4541520" y="5949186"/>
            <a:ext cx="335279" cy="335586"/>
          </a:xfrm>
          <a:custGeom>
            <a:avLst/>
            <a:gdLst/>
            <a:ahLst/>
            <a:cxnLst/>
            <a:rect l="l" t="t" r="r" b="b"/>
            <a:pathLst>
              <a:path w="335279" h="335586">
                <a:moveTo>
                  <a:pt x="335279" y="0"/>
                </a:moveTo>
                <a:lnTo>
                  <a:pt x="17779" y="96013"/>
                </a:lnTo>
                <a:lnTo>
                  <a:pt x="0" y="101899"/>
                </a:lnTo>
                <a:lnTo>
                  <a:pt x="0" y="335586"/>
                </a:lnTo>
                <a:lnTo>
                  <a:pt x="17779" y="328423"/>
                </a:lnTo>
                <a:lnTo>
                  <a:pt x="320039" y="217933"/>
                </a:lnTo>
                <a:lnTo>
                  <a:pt x="335279" y="213340"/>
                </a:lnTo>
                <a:lnTo>
                  <a:pt x="335279" y="0"/>
                </a:lnTo>
                <a:close/>
              </a:path>
            </a:pathLst>
          </a:custGeom>
          <a:solidFill>
            <a:srgbClr val="002F90"/>
          </a:solidFill>
        </p:spPr>
        <p:txBody>
          <a:bodyPr wrap="square" lIns="0" tIns="0" rIns="0" bIns="0" rtlCol="0">
            <a:noAutofit/>
          </a:bodyPr>
          <a:lstStyle/>
          <a:p>
            <a:endParaRPr/>
          </a:p>
        </p:txBody>
      </p:sp>
      <p:sp>
        <p:nvSpPr>
          <p:cNvPr id="12" name="object 12"/>
          <p:cNvSpPr/>
          <p:nvPr/>
        </p:nvSpPr>
        <p:spPr>
          <a:xfrm>
            <a:off x="4236720" y="6041359"/>
            <a:ext cx="335279" cy="366206"/>
          </a:xfrm>
          <a:custGeom>
            <a:avLst/>
            <a:gdLst/>
            <a:ahLst/>
            <a:cxnLst/>
            <a:rect l="l" t="t" r="r" b="b"/>
            <a:pathLst>
              <a:path w="335279" h="366206">
                <a:moveTo>
                  <a:pt x="335279" y="0"/>
                </a:moveTo>
                <a:lnTo>
                  <a:pt x="322579" y="3840"/>
                </a:lnTo>
                <a:lnTo>
                  <a:pt x="0" y="110625"/>
                </a:lnTo>
                <a:lnTo>
                  <a:pt x="0" y="366206"/>
                </a:lnTo>
                <a:lnTo>
                  <a:pt x="322579" y="236250"/>
                </a:lnTo>
                <a:lnTo>
                  <a:pt x="335279" y="231608"/>
                </a:lnTo>
                <a:lnTo>
                  <a:pt x="335279" y="0"/>
                </a:lnTo>
                <a:close/>
              </a:path>
            </a:pathLst>
          </a:custGeom>
          <a:solidFill>
            <a:srgbClr val="002F91"/>
          </a:solidFill>
        </p:spPr>
        <p:txBody>
          <a:bodyPr wrap="square" lIns="0" tIns="0" rIns="0" bIns="0" rtlCol="0">
            <a:noAutofit/>
          </a:bodyPr>
          <a:lstStyle/>
          <a:p>
            <a:endParaRPr/>
          </a:p>
        </p:txBody>
      </p:sp>
      <p:sp>
        <p:nvSpPr>
          <p:cNvPr id="13" name="object 13"/>
          <p:cNvSpPr/>
          <p:nvPr/>
        </p:nvSpPr>
        <p:spPr>
          <a:xfrm>
            <a:off x="3931920" y="6141895"/>
            <a:ext cx="335279" cy="389041"/>
          </a:xfrm>
          <a:custGeom>
            <a:avLst/>
            <a:gdLst/>
            <a:ahLst/>
            <a:cxnLst/>
            <a:rect l="l" t="t" r="r" b="b"/>
            <a:pathLst>
              <a:path w="335279" h="389041">
                <a:moveTo>
                  <a:pt x="335279" y="0"/>
                </a:moveTo>
                <a:lnTo>
                  <a:pt x="259079" y="25224"/>
                </a:lnTo>
                <a:lnTo>
                  <a:pt x="0" y="119357"/>
                </a:lnTo>
                <a:lnTo>
                  <a:pt x="0" y="389041"/>
                </a:lnTo>
                <a:lnTo>
                  <a:pt x="6350" y="385904"/>
                </a:lnTo>
                <a:lnTo>
                  <a:pt x="335279" y="253391"/>
                </a:lnTo>
                <a:lnTo>
                  <a:pt x="335279" y="0"/>
                </a:lnTo>
                <a:close/>
              </a:path>
            </a:pathLst>
          </a:custGeom>
          <a:solidFill>
            <a:srgbClr val="003092"/>
          </a:solidFill>
        </p:spPr>
        <p:txBody>
          <a:bodyPr wrap="square" lIns="0" tIns="0" rIns="0" bIns="0" rtlCol="0">
            <a:noAutofit/>
          </a:bodyPr>
          <a:lstStyle/>
          <a:p>
            <a:endParaRPr/>
          </a:p>
        </p:txBody>
      </p:sp>
      <p:sp>
        <p:nvSpPr>
          <p:cNvPr id="14" name="object 14"/>
          <p:cNvSpPr/>
          <p:nvPr/>
        </p:nvSpPr>
        <p:spPr>
          <a:xfrm>
            <a:off x="3627120" y="6250177"/>
            <a:ext cx="335279" cy="431322"/>
          </a:xfrm>
          <a:custGeom>
            <a:avLst/>
            <a:gdLst/>
            <a:ahLst/>
            <a:cxnLst/>
            <a:rect l="l" t="t" r="r" b="b"/>
            <a:pathLst>
              <a:path w="335279" h="431322">
                <a:moveTo>
                  <a:pt x="335279" y="0"/>
                </a:moveTo>
                <a:lnTo>
                  <a:pt x="182879" y="55372"/>
                </a:lnTo>
                <a:lnTo>
                  <a:pt x="0" y="136091"/>
                </a:lnTo>
                <a:lnTo>
                  <a:pt x="0" y="431322"/>
                </a:lnTo>
                <a:lnTo>
                  <a:pt x="311150" y="277622"/>
                </a:lnTo>
                <a:lnTo>
                  <a:pt x="335279" y="267900"/>
                </a:lnTo>
                <a:lnTo>
                  <a:pt x="335279" y="0"/>
                </a:lnTo>
                <a:close/>
              </a:path>
            </a:pathLst>
          </a:custGeom>
          <a:solidFill>
            <a:srgbClr val="003093"/>
          </a:solidFill>
        </p:spPr>
        <p:txBody>
          <a:bodyPr wrap="square" lIns="0" tIns="0" rIns="0" bIns="0" rtlCol="0">
            <a:noAutofit/>
          </a:bodyPr>
          <a:lstStyle/>
          <a:p>
            <a:endParaRPr/>
          </a:p>
        </p:txBody>
      </p:sp>
      <p:sp>
        <p:nvSpPr>
          <p:cNvPr id="15" name="object 15"/>
          <p:cNvSpPr/>
          <p:nvPr/>
        </p:nvSpPr>
        <p:spPr>
          <a:xfrm>
            <a:off x="3322320" y="6372816"/>
            <a:ext cx="335279" cy="466427"/>
          </a:xfrm>
          <a:custGeom>
            <a:avLst/>
            <a:gdLst/>
            <a:ahLst/>
            <a:cxnLst/>
            <a:rect l="l" t="t" r="r" b="b"/>
            <a:pathLst>
              <a:path w="335279" h="466427">
                <a:moveTo>
                  <a:pt x="335279" y="0"/>
                </a:moveTo>
                <a:lnTo>
                  <a:pt x="119379" y="95293"/>
                </a:lnTo>
                <a:lnTo>
                  <a:pt x="0" y="156262"/>
                </a:lnTo>
                <a:lnTo>
                  <a:pt x="0" y="466427"/>
                </a:lnTo>
                <a:lnTo>
                  <a:pt x="299719" y="311193"/>
                </a:lnTo>
                <a:lnTo>
                  <a:pt x="335279" y="293628"/>
                </a:lnTo>
                <a:lnTo>
                  <a:pt x="335279" y="0"/>
                </a:lnTo>
                <a:close/>
              </a:path>
            </a:pathLst>
          </a:custGeom>
          <a:solidFill>
            <a:srgbClr val="003094"/>
          </a:solidFill>
        </p:spPr>
        <p:txBody>
          <a:bodyPr wrap="square" lIns="0" tIns="0" rIns="0" bIns="0" rtlCol="0">
            <a:noAutofit/>
          </a:bodyPr>
          <a:lstStyle/>
          <a:p>
            <a:endParaRPr/>
          </a:p>
        </p:txBody>
      </p:sp>
      <p:sp>
        <p:nvSpPr>
          <p:cNvPr id="16" name="object 16"/>
          <p:cNvSpPr/>
          <p:nvPr/>
        </p:nvSpPr>
        <p:spPr>
          <a:xfrm>
            <a:off x="3016250" y="6514161"/>
            <a:ext cx="335279" cy="334948"/>
          </a:xfrm>
          <a:custGeom>
            <a:avLst/>
            <a:gdLst/>
            <a:ahLst/>
            <a:cxnLst/>
            <a:rect l="l" t="t" r="r" b="b"/>
            <a:pathLst>
              <a:path w="335279" h="334948">
                <a:moveTo>
                  <a:pt x="335279" y="0"/>
                </a:moveTo>
                <a:lnTo>
                  <a:pt x="69850" y="135558"/>
                </a:lnTo>
                <a:lnTo>
                  <a:pt x="0" y="176175"/>
                </a:lnTo>
                <a:lnTo>
                  <a:pt x="0" y="334948"/>
                </a:lnTo>
                <a:lnTo>
                  <a:pt x="287020" y="334948"/>
                </a:lnTo>
                <a:lnTo>
                  <a:pt x="335279" y="309953"/>
                </a:lnTo>
                <a:lnTo>
                  <a:pt x="335279" y="0"/>
                </a:lnTo>
                <a:close/>
              </a:path>
            </a:pathLst>
          </a:custGeom>
          <a:solidFill>
            <a:srgbClr val="003195"/>
          </a:solidFill>
        </p:spPr>
        <p:txBody>
          <a:bodyPr wrap="square" lIns="0" tIns="0" rIns="0" bIns="0" rtlCol="0">
            <a:noAutofit/>
          </a:bodyPr>
          <a:lstStyle/>
          <a:p>
            <a:endParaRPr/>
          </a:p>
        </p:txBody>
      </p:sp>
      <p:sp>
        <p:nvSpPr>
          <p:cNvPr id="17" name="object 17"/>
          <p:cNvSpPr/>
          <p:nvPr/>
        </p:nvSpPr>
        <p:spPr>
          <a:xfrm>
            <a:off x="2743200" y="6672613"/>
            <a:ext cx="303530" cy="176497"/>
          </a:xfrm>
          <a:custGeom>
            <a:avLst/>
            <a:gdLst/>
            <a:ahLst/>
            <a:cxnLst/>
            <a:rect l="l" t="t" r="r" b="b"/>
            <a:pathLst>
              <a:path w="303530" h="176497">
                <a:moveTo>
                  <a:pt x="303530" y="0"/>
                </a:moveTo>
                <a:lnTo>
                  <a:pt x="0" y="176497"/>
                </a:lnTo>
                <a:lnTo>
                  <a:pt x="303530" y="176497"/>
                </a:lnTo>
                <a:lnTo>
                  <a:pt x="303530" y="0"/>
                </a:lnTo>
                <a:close/>
              </a:path>
            </a:pathLst>
          </a:custGeom>
          <a:solidFill>
            <a:srgbClr val="003196"/>
          </a:solidFill>
        </p:spPr>
        <p:txBody>
          <a:bodyPr wrap="square" lIns="0" tIns="0" rIns="0" bIns="0" rtlCol="0">
            <a:noAutofit/>
          </a:bodyPr>
          <a:lstStyle/>
          <a:p>
            <a:endParaRPr/>
          </a:p>
        </p:txBody>
      </p:sp>
      <p:sp>
        <p:nvSpPr>
          <p:cNvPr id="18" name="object 18"/>
          <p:cNvSpPr/>
          <p:nvPr/>
        </p:nvSpPr>
        <p:spPr>
          <a:xfrm>
            <a:off x="8509000" y="5300344"/>
            <a:ext cx="94615" cy="94615"/>
          </a:xfrm>
          <a:custGeom>
            <a:avLst/>
            <a:gdLst/>
            <a:ahLst/>
            <a:cxnLst/>
            <a:rect l="l" t="t" r="r" b="b"/>
            <a:pathLst>
              <a:path w="94615" h="94615">
                <a:moveTo>
                  <a:pt x="94615" y="0"/>
                </a:moveTo>
                <a:lnTo>
                  <a:pt x="0" y="94615"/>
                </a:lnTo>
                <a:lnTo>
                  <a:pt x="12700" y="88265"/>
                </a:lnTo>
                <a:lnTo>
                  <a:pt x="54609" y="53975"/>
                </a:lnTo>
                <a:lnTo>
                  <a:pt x="90170" y="10795"/>
                </a:lnTo>
                <a:lnTo>
                  <a:pt x="94615" y="0"/>
                </a:lnTo>
                <a:close/>
              </a:path>
            </a:pathLst>
          </a:custGeom>
          <a:solidFill>
            <a:srgbClr val="002D89"/>
          </a:solidFill>
        </p:spPr>
        <p:txBody>
          <a:bodyPr wrap="square" lIns="0" tIns="0" rIns="0" bIns="0" rtlCol="0">
            <a:noAutofit/>
          </a:bodyPr>
          <a:lstStyle/>
          <a:p>
            <a:endParaRPr/>
          </a:p>
        </p:txBody>
      </p:sp>
      <p:sp>
        <p:nvSpPr>
          <p:cNvPr id="19" name="object 19"/>
          <p:cNvSpPr/>
          <p:nvPr/>
        </p:nvSpPr>
        <p:spPr>
          <a:xfrm>
            <a:off x="8168640" y="5118988"/>
            <a:ext cx="448309" cy="408051"/>
          </a:xfrm>
          <a:custGeom>
            <a:avLst/>
            <a:gdLst/>
            <a:ahLst/>
            <a:cxnLst/>
            <a:rect l="l" t="t" r="r" b="b"/>
            <a:pathLst>
              <a:path w="448309" h="408050">
                <a:moveTo>
                  <a:pt x="397890" y="0"/>
                </a:moveTo>
                <a:lnTo>
                  <a:pt x="220484" y="177406"/>
                </a:lnTo>
                <a:lnTo>
                  <a:pt x="223519" y="192151"/>
                </a:lnTo>
                <a:lnTo>
                  <a:pt x="214629" y="226441"/>
                </a:lnTo>
                <a:lnTo>
                  <a:pt x="189229" y="269621"/>
                </a:lnTo>
                <a:lnTo>
                  <a:pt x="163829" y="303911"/>
                </a:lnTo>
                <a:lnTo>
                  <a:pt x="120650" y="338201"/>
                </a:lnTo>
                <a:lnTo>
                  <a:pt x="0" y="408051"/>
                </a:lnTo>
                <a:lnTo>
                  <a:pt x="111759" y="372491"/>
                </a:lnTo>
                <a:lnTo>
                  <a:pt x="207009" y="338201"/>
                </a:lnTo>
                <a:lnTo>
                  <a:pt x="284479" y="303911"/>
                </a:lnTo>
                <a:lnTo>
                  <a:pt x="353059" y="269621"/>
                </a:lnTo>
                <a:lnTo>
                  <a:pt x="394969" y="235331"/>
                </a:lnTo>
                <a:lnTo>
                  <a:pt x="430529" y="192151"/>
                </a:lnTo>
                <a:lnTo>
                  <a:pt x="448309" y="148971"/>
                </a:lnTo>
                <a:lnTo>
                  <a:pt x="448309" y="96900"/>
                </a:lnTo>
                <a:lnTo>
                  <a:pt x="430529" y="53721"/>
                </a:lnTo>
                <a:lnTo>
                  <a:pt x="412750" y="19431"/>
                </a:lnTo>
                <a:lnTo>
                  <a:pt x="397890" y="0"/>
                </a:lnTo>
                <a:close/>
              </a:path>
            </a:pathLst>
          </a:custGeom>
          <a:solidFill>
            <a:srgbClr val="002D89"/>
          </a:solidFill>
        </p:spPr>
        <p:txBody>
          <a:bodyPr wrap="square" lIns="0" tIns="0" rIns="0" bIns="0" rtlCol="0">
            <a:noAutofit/>
          </a:bodyPr>
          <a:lstStyle/>
          <a:p>
            <a:endParaRPr/>
          </a:p>
        </p:txBody>
      </p:sp>
      <p:sp>
        <p:nvSpPr>
          <p:cNvPr id="20" name="object 20"/>
          <p:cNvSpPr/>
          <p:nvPr/>
        </p:nvSpPr>
        <p:spPr>
          <a:xfrm>
            <a:off x="8168640" y="5023905"/>
            <a:ext cx="406696" cy="503134"/>
          </a:xfrm>
          <a:custGeom>
            <a:avLst/>
            <a:gdLst/>
            <a:ahLst/>
            <a:cxnLst/>
            <a:rect l="l" t="t" r="r" b="b"/>
            <a:pathLst>
              <a:path w="406696" h="503134">
                <a:moveTo>
                  <a:pt x="271994" y="0"/>
                </a:moveTo>
                <a:lnTo>
                  <a:pt x="139065" y="132929"/>
                </a:lnTo>
                <a:lnTo>
                  <a:pt x="163829" y="157694"/>
                </a:lnTo>
                <a:lnTo>
                  <a:pt x="198119" y="199604"/>
                </a:lnTo>
                <a:lnTo>
                  <a:pt x="214629" y="244054"/>
                </a:lnTo>
                <a:lnTo>
                  <a:pt x="223519" y="287234"/>
                </a:lnTo>
                <a:lnTo>
                  <a:pt x="222630" y="290663"/>
                </a:lnTo>
                <a:lnTo>
                  <a:pt x="406696" y="106598"/>
                </a:lnTo>
                <a:lnTo>
                  <a:pt x="379729" y="71334"/>
                </a:lnTo>
                <a:lnTo>
                  <a:pt x="335279" y="37044"/>
                </a:lnTo>
                <a:lnTo>
                  <a:pt x="271994" y="0"/>
                </a:lnTo>
                <a:close/>
              </a:path>
              <a:path w="406696" h="503134">
                <a:moveTo>
                  <a:pt x="24129" y="489164"/>
                </a:moveTo>
                <a:lnTo>
                  <a:pt x="0" y="503134"/>
                </a:lnTo>
                <a:lnTo>
                  <a:pt x="14901" y="498393"/>
                </a:lnTo>
                <a:lnTo>
                  <a:pt x="24129" y="489164"/>
                </a:lnTo>
                <a:close/>
              </a:path>
            </a:pathLst>
          </a:custGeom>
          <a:solidFill>
            <a:srgbClr val="002D8A"/>
          </a:solidFill>
        </p:spPr>
        <p:txBody>
          <a:bodyPr wrap="square" lIns="0" tIns="0" rIns="0" bIns="0" rtlCol="0">
            <a:noAutofit/>
          </a:bodyPr>
          <a:lstStyle/>
          <a:p>
            <a:endParaRPr/>
          </a:p>
        </p:txBody>
      </p:sp>
      <p:sp>
        <p:nvSpPr>
          <p:cNvPr id="21" name="object 21"/>
          <p:cNvSpPr/>
          <p:nvPr/>
        </p:nvSpPr>
        <p:spPr>
          <a:xfrm>
            <a:off x="8178747" y="4951189"/>
            <a:ext cx="276307" cy="217075"/>
          </a:xfrm>
          <a:custGeom>
            <a:avLst/>
            <a:gdLst/>
            <a:ahLst/>
            <a:cxnLst/>
            <a:rect l="l" t="t" r="r" b="b"/>
            <a:pathLst>
              <a:path w="276307" h="217075">
                <a:moveTo>
                  <a:pt x="116163" y="0"/>
                </a:moveTo>
                <a:lnTo>
                  <a:pt x="0" y="116163"/>
                </a:lnTo>
                <a:lnTo>
                  <a:pt x="50852" y="144050"/>
                </a:lnTo>
                <a:lnTo>
                  <a:pt x="110542" y="187230"/>
                </a:lnTo>
                <a:lnTo>
                  <a:pt x="140387" y="217075"/>
                </a:lnTo>
                <a:lnTo>
                  <a:pt x="276307" y="81156"/>
                </a:lnTo>
                <a:lnTo>
                  <a:pt x="221032" y="48800"/>
                </a:lnTo>
                <a:lnTo>
                  <a:pt x="116163" y="0"/>
                </a:lnTo>
                <a:close/>
              </a:path>
            </a:pathLst>
          </a:custGeom>
          <a:solidFill>
            <a:srgbClr val="002D8B"/>
          </a:solidFill>
        </p:spPr>
        <p:txBody>
          <a:bodyPr wrap="square" lIns="0" tIns="0" rIns="0" bIns="0" rtlCol="0">
            <a:noAutofit/>
          </a:bodyPr>
          <a:lstStyle/>
          <a:p>
            <a:endParaRPr/>
          </a:p>
        </p:txBody>
      </p:sp>
      <p:sp>
        <p:nvSpPr>
          <p:cNvPr id="22" name="object 22"/>
          <p:cNvSpPr/>
          <p:nvPr/>
        </p:nvSpPr>
        <p:spPr>
          <a:xfrm>
            <a:off x="8021122" y="4893980"/>
            <a:ext cx="288522" cy="181019"/>
          </a:xfrm>
          <a:custGeom>
            <a:avLst/>
            <a:gdLst/>
            <a:ahLst/>
            <a:cxnLst/>
            <a:rect l="l" t="t" r="r" b="b"/>
            <a:pathLst>
              <a:path w="288522" h="181019">
                <a:moveTo>
                  <a:pt x="112557" y="0"/>
                </a:moveTo>
                <a:lnTo>
                  <a:pt x="0" y="112557"/>
                </a:lnTo>
                <a:lnTo>
                  <a:pt x="26867" y="122519"/>
                </a:lnTo>
                <a:lnTo>
                  <a:pt x="129737" y="158079"/>
                </a:lnTo>
                <a:lnTo>
                  <a:pt x="171568" y="181019"/>
                </a:lnTo>
                <a:lnTo>
                  <a:pt x="288522" y="64065"/>
                </a:lnTo>
                <a:lnTo>
                  <a:pt x="250387" y="46319"/>
                </a:lnTo>
                <a:lnTo>
                  <a:pt x="112557" y="0"/>
                </a:lnTo>
                <a:close/>
              </a:path>
            </a:pathLst>
          </a:custGeom>
          <a:solidFill>
            <a:srgbClr val="002E8C"/>
          </a:solidFill>
        </p:spPr>
        <p:txBody>
          <a:bodyPr wrap="square" lIns="0" tIns="0" rIns="0" bIns="0" rtlCol="0">
            <a:noAutofit/>
          </a:bodyPr>
          <a:lstStyle/>
          <a:p>
            <a:endParaRPr/>
          </a:p>
        </p:txBody>
      </p:sp>
      <p:sp>
        <p:nvSpPr>
          <p:cNvPr id="23" name="object 23"/>
          <p:cNvSpPr/>
          <p:nvPr/>
        </p:nvSpPr>
        <p:spPr>
          <a:xfrm>
            <a:off x="7859507" y="4847169"/>
            <a:ext cx="289381" cy="164864"/>
          </a:xfrm>
          <a:custGeom>
            <a:avLst/>
            <a:gdLst/>
            <a:ahLst/>
            <a:cxnLst/>
            <a:rect l="l" t="t" r="r" b="b"/>
            <a:pathLst>
              <a:path w="289381" h="164864">
                <a:moveTo>
                  <a:pt x="101273" y="0"/>
                </a:moveTo>
                <a:lnTo>
                  <a:pt x="0" y="101273"/>
                </a:lnTo>
                <a:lnTo>
                  <a:pt x="75452" y="127420"/>
                </a:lnTo>
                <a:lnTo>
                  <a:pt x="176438" y="164864"/>
                </a:lnTo>
                <a:lnTo>
                  <a:pt x="289381" y="51921"/>
                </a:lnTo>
                <a:lnTo>
                  <a:pt x="257062" y="41060"/>
                </a:lnTo>
                <a:lnTo>
                  <a:pt x="101273" y="0"/>
                </a:lnTo>
                <a:close/>
              </a:path>
            </a:pathLst>
          </a:custGeom>
          <a:solidFill>
            <a:srgbClr val="002E8D"/>
          </a:solidFill>
        </p:spPr>
        <p:txBody>
          <a:bodyPr wrap="square" lIns="0" tIns="0" rIns="0" bIns="0" rtlCol="0">
            <a:noAutofit/>
          </a:bodyPr>
          <a:lstStyle/>
          <a:p>
            <a:endParaRPr/>
          </a:p>
        </p:txBody>
      </p:sp>
      <p:sp>
        <p:nvSpPr>
          <p:cNvPr id="24" name="object 24"/>
          <p:cNvSpPr/>
          <p:nvPr/>
        </p:nvSpPr>
        <p:spPr>
          <a:xfrm>
            <a:off x="7685499" y="4798101"/>
            <a:ext cx="292367" cy="155897"/>
          </a:xfrm>
          <a:custGeom>
            <a:avLst/>
            <a:gdLst/>
            <a:ahLst/>
            <a:cxnLst/>
            <a:rect l="l" t="t" r="r" b="b"/>
            <a:pathLst>
              <a:path w="292367" h="155897">
                <a:moveTo>
                  <a:pt x="104638" y="0"/>
                </a:moveTo>
                <a:lnTo>
                  <a:pt x="0" y="104638"/>
                </a:lnTo>
                <a:lnTo>
                  <a:pt x="121190" y="132038"/>
                </a:lnTo>
                <a:lnTo>
                  <a:pt x="190041" y="155897"/>
                </a:lnTo>
                <a:lnTo>
                  <a:pt x="292367" y="53571"/>
                </a:lnTo>
                <a:lnTo>
                  <a:pt x="267240" y="46948"/>
                </a:lnTo>
                <a:lnTo>
                  <a:pt x="104638" y="0"/>
                </a:lnTo>
                <a:close/>
              </a:path>
            </a:pathLst>
          </a:custGeom>
          <a:solidFill>
            <a:srgbClr val="002E8E"/>
          </a:solidFill>
        </p:spPr>
        <p:txBody>
          <a:bodyPr wrap="square" lIns="0" tIns="0" rIns="0" bIns="0" rtlCol="0">
            <a:noAutofit/>
          </a:bodyPr>
          <a:lstStyle/>
          <a:p>
            <a:endParaRPr/>
          </a:p>
        </p:txBody>
      </p:sp>
      <p:sp>
        <p:nvSpPr>
          <p:cNvPr id="25" name="object 25"/>
          <p:cNvSpPr/>
          <p:nvPr/>
        </p:nvSpPr>
        <p:spPr>
          <a:xfrm>
            <a:off x="7510642" y="4755304"/>
            <a:ext cx="297234" cy="151651"/>
          </a:xfrm>
          <a:custGeom>
            <a:avLst/>
            <a:gdLst/>
            <a:ahLst/>
            <a:cxnLst/>
            <a:rect l="l" t="t" r="r" b="b"/>
            <a:pathLst>
              <a:path w="297234" h="151651">
                <a:moveTo>
                  <a:pt x="103853" y="0"/>
                </a:moveTo>
                <a:lnTo>
                  <a:pt x="0" y="103853"/>
                </a:lnTo>
                <a:lnTo>
                  <a:pt x="149997" y="141815"/>
                </a:lnTo>
                <a:lnTo>
                  <a:pt x="193501" y="151651"/>
                </a:lnTo>
                <a:lnTo>
                  <a:pt x="297234" y="47918"/>
                </a:lnTo>
                <a:lnTo>
                  <a:pt x="261757" y="37675"/>
                </a:lnTo>
                <a:lnTo>
                  <a:pt x="103853" y="0"/>
                </a:lnTo>
                <a:close/>
              </a:path>
            </a:pathLst>
          </a:custGeom>
          <a:solidFill>
            <a:srgbClr val="002F8F"/>
          </a:solidFill>
        </p:spPr>
        <p:txBody>
          <a:bodyPr wrap="square" lIns="0" tIns="0" rIns="0" bIns="0" rtlCol="0">
            <a:noAutofit/>
          </a:bodyPr>
          <a:lstStyle/>
          <a:p>
            <a:endParaRPr/>
          </a:p>
        </p:txBody>
      </p:sp>
      <p:sp>
        <p:nvSpPr>
          <p:cNvPr id="26" name="object 26"/>
          <p:cNvSpPr/>
          <p:nvPr/>
        </p:nvSpPr>
        <p:spPr>
          <a:xfrm>
            <a:off x="7339753" y="4712980"/>
            <a:ext cx="292173" cy="150537"/>
          </a:xfrm>
          <a:custGeom>
            <a:avLst/>
            <a:gdLst/>
            <a:ahLst/>
            <a:cxnLst/>
            <a:rect l="l" t="t" r="r" b="b"/>
            <a:pathLst>
              <a:path w="292173" h="150537">
                <a:moveTo>
                  <a:pt x="97355" y="0"/>
                </a:moveTo>
                <a:lnTo>
                  <a:pt x="0" y="97355"/>
                </a:lnTo>
                <a:lnTo>
                  <a:pt x="115146" y="132069"/>
                </a:lnTo>
                <a:lnTo>
                  <a:pt x="188118" y="150537"/>
                </a:lnTo>
                <a:lnTo>
                  <a:pt x="292173" y="46482"/>
                </a:lnTo>
                <a:lnTo>
                  <a:pt x="97355" y="0"/>
                </a:lnTo>
                <a:close/>
              </a:path>
            </a:pathLst>
          </a:custGeom>
          <a:solidFill>
            <a:srgbClr val="002F90"/>
          </a:solidFill>
        </p:spPr>
        <p:txBody>
          <a:bodyPr wrap="square" lIns="0" tIns="0" rIns="0" bIns="0" rtlCol="0">
            <a:noAutofit/>
          </a:bodyPr>
          <a:lstStyle/>
          <a:p>
            <a:endParaRPr/>
          </a:p>
        </p:txBody>
      </p:sp>
      <p:sp>
        <p:nvSpPr>
          <p:cNvPr id="27" name="object 27"/>
          <p:cNvSpPr/>
          <p:nvPr/>
        </p:nvSpPr>
        <p:spPr>
          <a:xfrm>
            <a:off x="7181191" y="4662960"/>
            <a:ext cx="274374" cy="152671"/>
          </a:xfrm>
          <a:custGeom>
            <a:avLst/>
            <a:gdLst/>
            <a:ahLst/>
            <a:cxnLst/>
            <a:rect l="l" t="t" r="r" b="b"/>
            <a:pathLst>
              <a:path w="274374" h="152671">
                <a:moveTo>
                  <a:pt x="87498" y="0"/>
                </a:moveTo>
                <a:lnTo>
                  <a:pt x="0" y="87498"/>
                </a:lnTo>
                <a:lnTo>
                  <a:pt x="100988" y="130019"/>
                </a:lnTo>
                <a:lnTo>
                  <a:pt x="176126" y="152671"/>
                </a:lnTo>
                <a:lnTo>
                  <a:pt x="274374" y="54424"/>
                </a:lnTo>
                <a:lnTo>
                  <a:pt x="229258" y="43659"/>
                </a:lnTo>
                <a:lnTo>
                  <a:pt x="87498" y="0"/>
                </a:lnTo>
                <a:close/>
              </a:path>
            </a:pathLst>
          </a:custGeom>
          <a:solidFill>
            <a:srgbClr val="002F91"/>
          </a:solidFill>
        </p:spPr>
        <p:txBody>
          <a:bodyPr wrap="square" lIns="0" tIns="0" rIns="0" bIns="0" rtlCol="0">
            <a:noAutofit/>
          </a:bodyPr>
          <a:lstStyle/>
          <a:p>
            <a:endParaRPr/>
          </a:p>
        </p:txBody>
      </p:sp>
      <p:sp>
        <p:nvSpPr>
          <p:cNvPr id="28" name="object 28"/>
          <p:cNvSpPr/>
          <p:nvPr/>
        </p:nvSpPr>
        <p:spPr>
          <a:xfrm>
            <a:off x="7023970" y="4611226"/>
            <a:ext cx="261225" cy="145629"/>
          </a:xfrm>
          <a:custGeom>
            <a:avLst/>
            <a:gdLst/>
            <a:ahLst/>
            <a:cxnLst/>
            <a:rect l="l" t="t" r="r" b="b"/>
            <a:pathLst>
              <a:path w="261225" h="145629">
                <a:moveTo>
                  <a:pt x="76743" y="0"/>
                </a:moveTo>
                <a:lnTo>
                  <a:pt x="0" y="76743"/>
                </a:lnTo>
                <a:lnTo>
                  <a:pt x="113429" y="120793"/>
                </a:lnTo>
                <a:lnTo>
                  <a:pt x="172414" y="145629"/>
                </a:lnTo>
                <a:lnTo>
                  <a:pt x="261225" y="56817"/>
                </a:lnTo>
                <a:lnTo>
                  <a:pt x="76743" y="0"/>
                </a:lnTo>
                <a:close/>
              </a:path>
            </a:pathLst>
          </a:custGeom>
          <a:solidFill>
            <a:srgbClr val="003092"/>
          </a:solidFill>
        </p:spPr>
        <p:txBody>
          <a:bodyPr wrap="square" lIns="0" tIns="0" rIns="0" bIns="0" rtlCol="0">
            <a:noAutofit/>
          </a:bodyPr>
          <a:lstStyle/>
          <a:p>
            <a:endParaRPr/>
          </a:p>
        </p:txBody>
      </p:sp>
      <p:sp>
        <p:nvSpPr>
          <p:cNvPr id="29" name="object 29"/>
          <p:cNvSpPr/>
          <p:nvPr/>
        </p:nvSpPr>
        <p:spPr>
          <a:xfrm>
            <a:off x="6883714" y="4555305"/>
            <a:ext cx="234476" cy="139058"/>
          </a:xfrm>
          <a:custGeom>
            <a:avLst/>
            <a:gdLst/>
            <a:ahLst/>
            <a:cxnLst/>
            <a:rect l="l" t="t" r="r" b="b"/>
            <a:pathLst>
              <a:path w="234476" h="139058">
                <a:moveTo>
                  <a:pt x="54480" y="0"/>
                </a:moveTo>
                <a:lnTo>
                  <a:pt x="0" y="54480"/>
                </a:lnTo>
                <a:lnTo>
                  <a:pt x="18735" y="66224"/>
                </a:lnTo>
                <a:lnTo>
                  <a:pt x="122875" y="125914"/>
                </a:lnTo>
                <a:lnTo>
                  <a:pt x="156721" y="139058"/>
                </a:lnTo>
                <a:lnTo>
                  <a:pt x="234476" y="61303"/>
                </a:lnTo>
                <a:lnTo>
                  <a:pt x="192725" y="48444"/>
                </a:lnTo>
                <a:lnTo>
                  <a:pt x="54480" y="0"/>
                </a:lnTo>
                <a:close/>
              </a:path>
            </a:pathLst>
          </a:custGeom>
          <a:solidFill>
            <a:srgbClr val="003093"/>
          </a:solidFill>
        </p:spPr>
        <p:txBody>
          <a:bodyPr wrap="square" lIns="0" tIns="0" rIns="0" bIns="0" rtlCol="0">
            <a:noAutofit/>
          </a:bodyPr>
          <a:lstStyle/>
          <a:p>
            <a:endParaRPr/>
          </a:p>
        </p:txBody>
      </p:sp>
      <p:sp>
        <p:nvSpPr>
          <p:cNvPr id="30" name="object 30"/>
          <p:cNvSpPr/>
          <p:nvPr/>
        </p:nvSpPr>
        <p:spPr>
          <a:xfrm>
            <a:off x="6757769" y="4476200"/>
            <a:ext cx="196412" cy="141904"/>
          </a:xfrm>
          <a:custGeom>
            <a:avLst/>
            <a:gdLst/>
            <a:ahLst/>
            <a:cxnLst/>
            <a:rect l="l" t="t" r="r" b="b"/>
            <a:pathLst>
              <a:path w="196412" h="141904">
                <a:moveTo>
                  <a:pt x="41089" y="0"/>
                </a:moveTo>
                <a:lnTo>
                  <a:pt x="0" y="41089"/>
                </a:lnTo>
                <a:lnTo>
                  <a:pt x="59590" y="91989"/>
                </a:lnTo>
                <a:lnTo>
                  <a:pt x="139215" y="141904"/>
                </a:lnTo>
                <a:lnTo>
                  <a:pt x="196412" y="84707"/>
                </a:lnTo>
                <a:lnTo>
                  <a:pt x="170080" y="75479"/>
                </a:lnTo>
                <a:lnTo>
                  <a:pt x="49430" y="5629"/>
                </a:lnTo>
                <a:lnTo>
                  <a:pt x="41089" y="0"/>
                </a:lnTo>
                <a:close/>
              </a:path>
            </a:pathLst>
          </a:custGeom>
          <a:solidFill>
            <a:srgbClr val="003094"/>
          </a:solidFill>
        </p:spPr>
        <p:txBody>
          <a:bodyPr wrap="square" lIns="0" tIns="0" rIns="0" bIns="0" rtlCol="0">
            <a:noAutofit/>
          </a:bodyPr>
          <a:lstStyle/>
          <a:p>
            <a:endParaRPr/>
          </a:p>
        </p:txBody>
      </p:sp>
      <p:sp>
        <p:nvSpPr>
          <p:cNvPr id="31" name="object 31"/>
          <p:cNvSpPr/>
          <p:nvPr/>
        </p:nvSpPr>
        <p:spPr>
          <a:xfrm>
            <a:off x="6657220" y="4381500"/>
            <a:ext cx="154001" cy="145151"/>
          </a:xfrm>
          <a:custGeom>
            <a:avLst/>
            <a:gdLst/>
            <a:ahLst/>
            <a:cxnLst/>
            <a:rect l="l" t="t" r="r" b="b"/>
            <a:pathLst>
              <a:path w="154001" h="145151">
                <a:moveTo>
                  <a:pt x="16629" y="0"/>
                </a:moveTo>
                <a:lnTo>
                  <a:pt x="0" y="16629"/>
                </a:lnTo>
                <a:lnTo>
                  <a:pt x="14089" y="38100"/>
                </a:lnTo>
                <a:lnTo>
                  <a:pt x="48379" y="83819"/>
                </a:lnTo>
                <a:lnTo>
                  <a:pt x="99179" y="134619"/>
                </a:lnTo>
                <a:lnTo>
                  <a:pt x="111508" y="145151"/>
                </a:lnTo>
                <a:lnTo>
                  <a:pt x="154001" y="102658"/>
                </a:lnTo>
                <a:lnTo>
                  <a:pt x="149979" y="100330"/>
                </a:lnTo>
                <a:lnTo>
                  <a:pt x="48379" y="31750"/>
                </a:lnTo>
                <a:lnTo>
                  <a:pt x="16629" y="0"/>
                </a:lnTo>
                <a:close/>
              </a:path>
            </a:pathLst>
          </a:custGeom>
          <a:solidFill>
            <a:srgbClr val="003195"/>
          </a:solidFill>
        </p:spPr>
        <p:txBody>
          <a:bodyPr wrap="square" lIns="0" tIns="0" rIns="0" bIns="0" rtlCol="0">
            <a:noAutofit/>
          </a:bodyPr>
          <a:lstStyle/>
          <a:p>
            <a:endParaRPr/>
          </a:p>
        </p:txBody>
      </p:sp>
      <p:sp>
        <p:nvSpPr>
          <p:cNvPr id="32" name="object 32"/>
          <p:cNvSpPr/>
          <p:nvPr/>
        </p:nvSpPr>
        <p:spPr>
          <a:xfrm>
            <a:off x="6619240" y="4240530"/>
            <a:ext cx="65404" cy="170635"/>
          </a:xfrm>
          <a:custGeom>
            <a:avLst/>
            <a:gdLst/>
            <a:ahLst/>
            <a:cxnLst/>
            <a:rect l="l" t="t" r="r" b="b"/>
            <a:pathLst>
              <a:path w="65404" h="170635">
                <a:moveTo>
                  <a:pt x="0" y="0"/>
                </a:moveTo>
                <a:lnTo>
                  <a:pt x="0" y="59690"/>
                </a:lnTo>
                <a:lnTo>
                  <a:pt x="7619" y="95250"/>
                </a:lnTo>
                <a:lnTo>
                  <a:pt x="25400" y="138430"/>
                </a:lnTo>
                <a:lnTo>
                  <a:pt x="46534" y="170635"/>
                </a:lnTo>
                <a:lnTo>
                  <a:pt x="65404" y="151765"/>
                </a:lnTo>
                <a:lnTo>
                  <a:pt x="52069" y="138430"/>
                </a:lnTo>
                <a:lnTo>
                  <a:pt x="25400" y="95250"/>
                </a:lnTo>
                <a:lnTo>
                  <a:pt x="7619" y="52070"/>
                </a:lnTo>
                <a:lnTo>
                  <a:pt x="0" y="0"/>
                </a:lnTo>
                <a:close/>
              </a:path>
            </a:pathLst>
          </a:custGeom>
          <a:solidFill>
            <a:srgbClr val="003196"/>
          </a:solidFill>
        </p:spPr>
        <p:txBody>
          <a:bodyPr wrap="square" lIns="0" tIns="0" rIns="0" bIns="0" rtlCol="0">
            <a:noAutofit/>
          </a:bodyPr>
          <a:lstStyle/>
          <a:p>
            <a:endParaRPr/>
          </a:p>
        </p:txBody>
      </p:sp>
      <p:sp>
        <p:nvSpPr>
          <p:cNvPr id="33" name="object 33"/>
          <p:cNvSpPr/>
          <p:nvPr/>
        </p:nvSpPr>
        <p:spPr>
          <a:xfrm>
            <a:off x="8993761" y="5312410"/>
            <a:ext cx="129918" cy="55880"/>
          </a:xfrm>
          <a:custGeom>
            <a:avLst/>
            <a:gdLst/>
            <a:ahLst/>
            <a:cxnLst/>
            <a:rect l="l" t="t" r="r" b="b"/>
            <a:pathLst>
              <a:path w="129918" h="55879">
                <a:moveTo>
                  <a:pt x="129918" y="0"/>
                </a:moveTo>
                <a:lnTo>
                  <a:pt x="79118" y="25399"/>
                </a:lnTo>
                <a:lnTo>
                  <a:pt x="0" y="55879"/>
                </a:lnTo>
                <a:lnTo>
                  <a:pt x="129918" y="55879"/>
                </a:lnTo>
                <a:lnTo>
                  <a:pt x="129918" y="0"/>
                </a:lnTo>
                <a:close/>
              </a:path>
            </a:pathLst>
          </a:custGeom>
          <a:solidFill>
            <a:srgbClr val="00287B"/>
          </a:solidFill>
        </p:spPr>
        <p:txBody>
          <a:bodyPr wrap="square" lIns="0" tIns="0" rIns="0" bIns="0" rtlCol="0">
            <a:noAutofit/>
          </a:bodyPr>
          <a:lstStyle/>
          <a:p>
            <a:endParaRPr/>
          </a:p>
        </p:txBody>
      </p:sp>
      <p:sp>
        <p:nvSpPr>
          <p:cNvPr id="34" name="object 34"/>
          <p:cNvSpPr/>
          <p:nvPr/>
        </p:nvSpPr>
        <p:spPr>
          <a:xfrm>
            <a:off x="8837214" y="5363210"/>
            <a:ext cx="286465" cy="58420"/>
          </a:xfrm>
          <a:custGeom>
            <a:avLst/>
            <a:gdLst/>
            <a:ahLst/>
            <a:cxnLst/>
            <a:rect l="l" t="t" r="r" b="b"/>
            <a:pathLst>
              <a:path w="286465" h="58420">
                <a:moveTo>
                  <a:pt x="286465" y="0"/>
                </a:moveTo>
                <a:lnTo>
                  <a:pt x="169733" y="0"/>
                </a:lnTo>
                <a:lnTo>
                  <a:pt x="80725" y="34289"/>
                </a:lnTo>
                <a:lnTo>
                  <a:pt x="0" y="58419"/>
                </a:lnTo>
                <a:lnTo>
                  <a:pt x="286465" y="58419"/>
                </a:lnTo>
                <a:lnTo>
                  <a:pt x="286465" y="0"/>
                </a:lnTo>
                <a:close/>
              </a:path>
            </a:pathLst>
          </a:custGeom>
          <a:solidFill>
            <a:srgbClr val="00287B"/>
          </a:solidFill>
        </p:spPr>
        <p:txBody>
          <a:bodyPr wrap="square" lIns="0" tIns="0" rIns="0" bIns="0" rtlCol="0">
            <a:noAutofit/>
          </a:bodyPr>
          <a:lstStyle/>
          <a:p>
            <a:endParaRPr/>
          </a:p>
        </p:txBody>
      </p:sp>
      <p:sp>
        <p:nvSpPr>
          <p:cNvPr id="35" name="object 35"/>
          <p:cNvSpPr/>
          <p:nvPr/>
        </p:nvSpPr>
        <p:spPr>
          <a:xfrm>
            <a:off x="8655755" y="5416550"/>
            <a:ext cx="467924" cy="58419"/>
          </a:xfrm>
          <a:custGeom>
            <a:avLst/>
            <a:gdLst/>
            <a:ahLst/>
            <a:cxnLst/>
            <a:rect l="l" t="t" r="r" b="b"/>
            <a:pathLst>
              <a:path w="467924" h="58420">
                <a:moveTo>
                  <a:pt x="467924" y="0"/>
                </a:moveTo>
                <a:lnTo>
                  <a:pt x="198453" y="0"/>
                </a:lnTo>
                <a:lnTo>
                  <a:pt x="28504" y="50800"/>
                </a:lnTo>
                <a:lnTo>
                  <a:pt x="0" y="58419"/>
                </a:lnTo>
                <a:lnTo>
                  <a:pt x="467924" y="58419"/>
                </a:lnTo>
                <a:lnTo>
                  <a:pt x="467924" y="0"/>
                </a:lnTo>
                <a:close/>
              </a:path>
            </a:pathLst>
          </a:custGeom>
          <a:solidFill>
            <a:srgbClr val="00287C"/>
          </a:solidFill>
        </p:spPr>
        <p:txBody>
          <a:bodyPr wrap="square" lIns="0" tIns="0" rIns="0" bIns="0" rtlCol="0">
            <a:noAutofit/>
          </a:bodyPr>
          <a:lstStyle/>
          <a:p>
            <a:endParaRPr/>
          </a:p>
        </p:txBody>
      </p:sp>
      <p:sp>
        <p:nvSpPr>
          <p:cNvPr id="36" name="object 36"/>
          <p:cNvSpPr/>
          <p:nvPr/>
        </p:nvSpPr>
        <p:spPr>
          <a:xfrm>
            <a:off x="8465782" y="5469889"/>
            <a:ext cx="657897" cy="58419"/>
          </a:xfrm>
          <a:custGeom>
            <a:avLst/>
            <a:gdLst/>
            <a:ahLst/>
            <a:cxnLst/>
            <a:rect l="l" t="t" r="r" b="b"/>
            <a:pathLst>
              <a:path w="657897" h="58420">
                <a:moveTo>
                  <a:pt x="657897" y="0"/>
                </a:moveTo>
                <a:lnTo>
                  <a:pt x="208975" y="0"/>
                </a:lnTo>
                <a:lnTo>
                  <a:pt x="90207" y="31750"/>
                </a:lnTo>
                <a:lnTo>
                  <a:pt x="0" y="58420"/>
                </a:lnTo>
                <a:lnTo>
                  <a:pt x="657897" y="58420"/>
                </a:lnTo>
                <a:lnTo>
                  <a:pt x="657897" y="0"/>
                </a:lnTo>
                <a:close/>
              </a:path>
            </a:pathLst>
          </a:custGeom>
          <a:solidFill>
            <a:srgbClr val="00297D"/>
          </a:solidFill>
        </p:spPr>
        <p:txBody>
          <a:bodyPr wrap="square" lIns="0" tIns="0" rIns="0" bIns="0" rtlCol="0">
            <a:noAutofit/>
          </a:bodyPr>
          <a:lstStyle/>
          <a:p>
            <a:endParaRPr/>
          </a:p>
        </p:txBody>
      </p:sp>
      <p:sp>
        <p:nvSpPr>
          <p:cNvPr id="37" name="object 37"/>
          <p:cNvSpPr/>
          <p:nvPr/>
        </p:nvSpPr>
        <p:spPr>
          <a:xfrm>
            <a:off x="8250035" y="5523230"/>
            <a:ext cx="873644" cy="58419"/>
          </a:xfrm>
          <a:custGeom>
            <a:avLst/>
            <a:gdLst/>
            <a:ahLst/>
            <a:cxnLst/>
            <a:rect l="l" t="t" r="r" b="b"/>
            <a:pathLst>
              <a:path w="873644" h="58420">
                <a:moveTo>
                  <a:pt x="873644" y="0"/>
                </a:moveTo>
                <a:lnTo>
                  <a:pt x="232929" y="0"/>
                </a:lnTo>
                <a:lnTo>
                  <a:pt x="159904" y="21590"/>
                </a:lnTo>
                <a:lnTo>
                  <a:pt x="4964" y="57150"/>
                </a:lnTo>
                <a:lnTo>
                  <a:pt x="0" y="58420"/>
                </a:lnTo>
                <a:lnTo>
                  <a:pt x="819274" y="58420"/>
                </a:lnTo>
                <a:lnTo>
                  <a:pt x="873644" y="46990"/>
                </a:lnTo>
                <a:lnTo>
                  <a:pt x="873644" y="0"/>
                </a:lnTo>
                <a:close/>
              </a:path>
            </a:pathLst>
          </a:custGeom>
          <a:solidFill>
            <a:srgbClr val="00297E"/>
          </a:solidFill>
        </p:spPr>
        <p:txBody>
          <a:bodyPr wrap="square" lIns="0" tIns="0" rIns="0" bIns="0" rtlCol="0">
            <a:noAutofit/>
          </a:bodyPr>
          <a:lstStyle/>
          <a:p>
            <a:endParaRPr/>
          </a:p>
        </p:txBody>
      </p:sp>
      <p:sp>
        <p:nvSpPr>
          <p:cNvPr id="38" name="object 38"/>
          <p:cNvSpPr/>
          <p:nvPr/>
        </p:nvSpPr>
        <p:spPr>
          <a:xfrm>
            <a:off x="8046489" y="5576569"/>
            <a:ext cx="1046985" cy="57150"/>
          </a:xfrm>
          <a:custGeom>
            <a:avLst/>
            <a:gdLst/>
            <a:ahLst/>
            <a:cxnLst/>
            <a:rect l="l" t="t" r="r" b="b"/>
            <a:pathLst>
              <a:path w="1046985" h="57150">
                <a:moveTo>
                  <a:pt x="1046985" y="0"/>
                </a:moveTo>
                <a:lnTo>
                  <a:pt x="225111" y="0"/>
                </a:lnTo>
                <a:lnTo>
                  <a:pt x="208510" y="3809"/>
                </a:lnTo>
                <a:lnTo>
                  <a:pt x="0" y="57149"/>
                </a:lnTo>
                <a:lnTo>
                  <a:pt x="775136" y="57149"/>
                </a:lnTo>
                <a:lnTo>
                  <a:pt x="1046985" y="0"/>
                </a:lnTo>
                <a:close/>
              </a:path>
            </a:pathLst>
          </a:custGeom>
          <a:solidFill>
            <a:srgbClr val="00297F"/>
          </a:solidFill>
        </p:spPr>
        <p:txBody>
          <a:bodyPr wrap="square" lIns="0" tIns="0" rIns="0" bIns="0" rtlCol="0">
            <a:noAutofit/>
          </a:bodyPr>
          <a:lstStyle/>
          <a:p>
            <a:endParaRPr/>
          </a:p>
        </p:txBody>
      </p:sp>
      <p:sp>
        <p:nvSpPr>
          <p:cNvPr id="39" name="object 39"/>
          <p:cNvSpPr/>
          <p:nvPr/>
        </p:nvSpPr>
        <p:spPr>
          <a:xfrm>
            <a:off x="7842194" y="5628639"/>
            <a:ext cx="1003595" cy="58419"/>
          </a:xfrm>
          <a:custGeom>
            <a:avLst/>
            <a:gdLst/>
            <a:ahLst/>
            <a:cxnLst/>
            <a:rect l="l" t="t" r="r" b="b"/>
            <a:pathLst>
              <a:path w="1003595" h="58420">
                <a:moveTo>
                  <a:pt x="1003595" y="0"/>
                </a:moveTo>
                <a:lnTo>
                  <a:pt x="224152" y="0"/>
                </a:lnTo>
                <a:lnTo>
                  <a:pt x="85145" y="35560"/>
                </a:lnTo>
                <a:lnTo>
                  <a:pt x="0" y="58420"/>
                </a:lnTo>
                <a:lnTo>
                  <a:pt x="734583" y="58420"/>
                </a:lnTo>
                <a:lnTo>
                  <a:pt x="834445" y="35560"/>
                </a:lnTo>
                <a:lnTo>
                  <a:pt x="1003595" y="0"/>
                </a:lnTo>
                <a:close/>
              </a:path>
            </a:pathLst>
          </a:custGeom>
          <a:solidFill>
            <a:srgbClr val="002A80"/>
          </a:solidFill>
        </p:spPr>
        <p:txBody>
          <a:bodyPr wrap="square" lIns="0" tIns="0" rIns="0" bIns="0" rtlCol="0">
            <a:noAutofit/>
          </a:bodyPr>
          <a:lstStyle/>
          <a:p>
            <a:endParaRPr/>
          </a:p>
        </p:txBody>
      </p:sp>
      <p:sp>
        <p:nvSpPr>
          <p:cNvPr id="40" name="object 40"/>
          <p:cNvSpPr/>
          <p:nvPr/>
        </p:nvSpPr>
        <p:spPr>
          <a:xfrm>
            <a:off x="7643522" y="5681980"/>
            <a:ext cx="955446" cy="58419"/>
          </a:xfrm>
          <a:custGeom>
            <a:avLst/>
            <a:gdLst/>
            <a:ahLst/>
            <a:cxnLst/>
            <a:rect l="l" t="t" r="r" b="b"/>
            <a:pathLst>
              <a:path w="955446" h="58420">
                <a:moveTo>
                  <a:pt x="955446" y="0"/>
                </a:moveTo>
                <a:lnTo>
                  <a:pt x="217593" y="0"/>
                </a:lnTo>
                <a:lnTo>
                  <a:pt x="0" y="58420"/>
                </a:lnTo>
                <a:lnTo>
                  <a:pt x="700243" y="58420"/>
                </a:lnTo>
                <a:lnTo>
                  <a:pt x="955446" y="0"/>
                </a:lnTo>
                <a:close/>
              </a:path>
            </a:pathLst>
          </a:custGeom>
          <a:solidFill>
            <a:srgbClr val="002A81"/>
          </a:solidFill>
        </p:spPr>
        <p:txBody>
          <a:bodyPr wrap="square" lIns="0" tIns="0" rIns="0" bIns="0" rtlCol="0">
            <a:noAutofit/>
          </a:bodyPr>
          <a:lstStyle/>
          <a:p>
            <a:endParaRPr/>
          </a:p>
        </p:txBody>
      </p:sp>
      <p:sp>
        <p:nvSpPr>
          <p:cNvPr id="41" name="object 41"/>
          <p:cNvSpPr/>
          <p:nvPr/>
        </p:nvSpPr>
        <p:spPr>
          <a:xfrm>
            <a:off x="7427813" y="5735319"/>
            <a:ext cx="938144" cy="58420"/>
          </a:xfrm>
          <a:custGeom>
            <a:avLst/>
            <a:gdLst/>
            <a:ahLst/>
            <a:cxnLst/>
            <a:rect l="l" t="t" r="r" b="b"/>
            <a:pathLst>
              <a:path w="938144" h="58420">
                <a:moveTo>
                  <a:pt x="938144" y="0"/>
                </a:moveTo>
                <a:lnTo>
                  <a:pt x="234630" y="0"/>
                </a:lnTo>
                <a:lnTo>
                  <a:pt x="173136" y="16509"/>
                </a:lnTo>
                <a:lnTo>
                  <a:pt x="0" y="58419"/>
                </a:lnTo>
                <a:lnTo>
                  <a:pt x="691090" y="58419"/>
                </a:lnTo>
                <a:lnTo>
                  <a:pt x="827186" y="25399"/>
                </a:lnTo>
                <a:lnTo>
                  <a:pt x="938144" y="0"/>
                </a:lnTo>
                <a:close/>
              </a:path>
            </a:pathLst>
          </a:custGeom>
          <a:solidFill>
            <a:srgbClr val="002A82"/>
          </a:solidFill>
        </p:spPr>
        <p:txBody>
          <a:bodyPr wrap="square" lIns="0" tIns="0" rIns="0" bIns="0" rtlCol="0">
            <a:noAutofit/>
          </a:bodyPr>
          <a:lstStyle/>
          <a:p>
            <a:endParaRPr/>
          </a:p>
        </p:txBody>
      </p:sp>
      <p:sp>
        <p:nvSpPr>
          <p:cNvPr id="42" name="object 42"/>
          <p:cNvSpPr/>
          <p:nvPr/>
        </p:nvSpPr>
        <p:spPr>
          <a:xfrm>
            <a:off x="7223360" y="5788660"/>
            <a:ext cx="916481" cy="57150"/>
          </a:xfrm>
          <a:custGeom>
            <a:avLst/>
            <a:gdLst/>
            <a:ahLst/>
            <a:cxnLst/>
            <a:rect l="l" t="t" r="r" b="b"/>
            <a:pathLst>
              <a:path w="916481" h="57150">
                <a:moveTo>
                  <a:pt x="916481" y="0"/>
                </a:moveTo>
                <a:lnTo>
                  <a:pt x="225438" y="0"/>
                </a:lnTo>
                <a:lnTo>
                  <a:pt x="57549" y="40639"/>
                </a:lnTo>
                <a:lnTo>
                  <a:pt x="0" y="57149"/>
                </a:lnTo>
                <a:lnTo>
                  <a:pt x="680930" y="57149"/>
                </a:lnTo>
                <a:lnTo>
                  <a:pt x="916481" y="0"/>
                </a:lnTo>
                <a:close/>
              </a:path>
            </a:pathLst>
          </a:custGeom>
          <a:solidFill>
            <a:srgbClr val="002B83"/>
          </a:solidFill>
        </p:spPr>
        <p:txBody>
          <a:bodyPr wrap="square" lIns="0" tIns="0" rIns="0" bIns="0" rtlCol="0">
            <a:noAutofit/>
          </a:bodyPr>
          <a:lstStyle/>
          <a:p>
            <a:endParaRPr/>
          </a:p>
        </p:txBody>
      </p:sp>
      <p:sp>
        <p:nvSpPr>
          <p:cNvPr id="43" name="object 43"/>
          <p:cNvSpPr/>
          <p:nvPr/>
        </p:nvSpPr>
        <p:spPr>
          <a:xfrm>
            <a:off x="7042073" y="5840730"/>
            <a:ext cx="883156" cy="58419"/>
          </a:xfrm>
          <a:custGeom>
            <a:avLst/>
            <a:gdLst/>
            <a:ahLst/>
            <a:cxnLst/>
            <a:rect l="l" t="t" r="r" b="b"/>
            <a:pathLst>
              <a:path w="883156" h="58420">
                <a:moveTo>
                  <a:pt x="883156" y="0"/>
                </a:moveTo>
                <a:lnTo>
                  <a:pt x="198995" y="0"/>
                </a:lnTo>
                <a:lnTo>
                  <a:pt x="83896" y="33020"/>
                </a:lnTo>
                <a:lnTo>
                  <a:pt x="0" y="58420"/>
                </a:lnTo>
                <a:lnTo>
                  <a:pt x="658889" y="58420"/>
                </a:lnTo>
                <a:lnTo>
                  <a:pt x="825576" y="13970"/>
                </a:lnTo>
                <a:lnTo>
                  <a:pt x="883156" y="0"/>
                </a:lnTo>
                <a:close/>
              </a:path>
            </a:pathLst>
          </a:custGeom>
          <a:solidFill>
            <a:srgbClr val="002B84"/>
          </a:solidFill>
        </p:spPr>
        <p:txBody>
          <a:bodyPr wrap="square" lIns="0" tIns="0" rIns="0" bIns="0" rtlCol="0">
            <a:noAutofit/>
          </a:bodyPr>
          <a:lstStyle/>
          <a:p>
            <a:endParaRPr/>
          </a:p>
        </p:txBody>
      </p:sp>
      <p:sp>
        <p:nvSpPr>
          <p:cNvPr id="44" name="object 44"/>
          <p:cNvSpPr/>
          <p:nvPr/>
        </p:nvSpPr>
        <p:spPr>
          <a:xfrm>
            <a:off x="6871420" y="5894069"/>
            <a:ext cx="848592" cy="58420"/>
          </a:xfrm>
          <a:custGeom>
            <a:avLst/>
            <a:gdLst/>
            <a:ahLst/>
            <a:cxnLst/>
            <a:rect l="l" t="t" r="r" b="b"/>
            <a:pathLst>
              <a:path w="848592" h="58420">
                <a:moveTo>
                  <a:pt x="848592" y="0"/>
                </a:moveTo>
                <a:lnTo>
                  <a:pt x="187432" y="0"/>
                </a:lnTo>
                <a:lnTo>
                  <a:pt x="116120" y="21589"/>
                </a:lnTo>
                <a:lnTo>
                  <a:pt x="0" y="58419"/>
                </a:lnTo>
                <a:lnTo>
                  <a:pt x="629852" y="58419"/>
                </a:lnTo>
                <a:lnTo>
                  <a:pt x="634280" y="57149"/>
                </a:lnTo>
                <a:lnTo>
                  <a:pt x="848592" y="0"/>
                </a:lnTo>
                <a:close/>
              </a:path>
            </a:pathLst>
          </a:custGeom>
          <a:solidFill>
            <a:srgbClr val="002B85"/>
          </a:solidFill>
        </p:spPr>
        <p:txBody>
          <a:bodyPr wrap="square" lIns="0" tIns="0" rIns="0" bIns="0" rtlCol="0">
            <a:noAutofit/>
          </a:bodyPr>
          <a:lstStyle/>
          <a:p>
            <a:endParaRPr/>
          </a:p>
        </p:txBody>
      </p:sp>
      <p:sp>
        <p:nvSpPr>
          <p:cNvPr id="45" name="object 45"/>
          <p:cNvSpPr/>
          <p:nvPr/>
        </p:nvSpPr>
        <p:spPr>
          <a:xfrm>
            <a:off x="6703245" y="5947410"/>
            <a:ext cx="816741" cy="58420"/>
          </a:xfrm>
          <a:custGeom>
            <a:avLst/>
            <a:gdLst/>
            <a:ahLst/>
            <a:cxnLst/>
            <a:rect l="l" t="t" r="r" b="b"/>
            <a:pathLst>
              <a:path w="816741" h="58420">
                <a:moveTo>
                  <a:pt x="816741" y="0"/>
                </a:moveTo>
                <a:lnTo>
                  <a:pt x="184190" y="0"/>
                </a:lnTo>
                <a:lnTo>
                  <a:pt x="0" y="58419"/>
                </a:lnTo>
                <a:lnTo>
                  <a:pt x="612056" y="58419"/>
                </a:lnTo>
                <a:lnTo>
                  <a:pt x="802453" y="3809"/>
                </a:lnTo>
                <a:lnTo>
                  <a:pt x="816741" y="0"/>
                </a:lnTo>
                <a:close/>
              </a:path>
            </a:pathLst>
          </a:custGeom>
          <a:solidFill>
            <a:srgbClr val="002C86"/>
          </a:solidFill>
        </p:spPr>
        <p:txBody>
          <a:bodyPr wrap="square" lIns="0" tIns="0" rIns="0" bIns="0" rtlCol="0">
            <a:noAutofit/>
          </a:bodyPr>
          <a:lstStyle/>
          <a:p>
            <a:endParaRPr/>
          </a:p>
        </p:txBody>
      </p:sp>
      <p:sp>
        <p:nvSpPr>
          <p:cNvPr id="46" name="object 46"/>
          <p:cNvSpPr/>
          <p:nvPr/>
        </p:nvSpPr>
        <p:spPr>
          <a:xfrm>
            <a:off x="6539076" y="6000750"/>
            <a:ext cx="793938" cy="57150"/>
          </a:xfrm>
          <a:custGeom>
            <a:avLst/>
            <a:gdLst/>
            <a:ahLst/>
            <a:cxnLst/>
            <a:rect l="l" t="t" r="r" b="b"/>
            <a:pathLst>
              <a:path w="793938" h="57150">
                <a:moveTo>
                  <a:pt x="793938" y="0"/>
                </a:moveTo>
                <a:lnTo>
                  <a:pt x="180186" y="0"/>
                </a:lnTo>
                <a:lnTo>
                  <a:pt x="0" y="57150"/>
                </a:lnTo>
                <a:lnTo>
                  <a:pt x="598831" y="57150"/>
                </a:lnTo>
                <a:lnTo>
                  <a:pt x="638963" y="44450"/>
                </a:lnTo>
                <a:lnTo>
                  <a:pt x="793938" y="0"/>
                </a:lnTo>
                <a:close/>
              </a:path>
            </a:pathLst>
          </a:custGeom>
          <a:solidFill>
            <a:srgbClr val="002C87"/>
          </a:solidFill>
        </p:spPr>
        <p:txBody>
          <a:bodyPr wrap="square" lIns="0" tIns="0" rIns="0" bIns="0" rtlCol="0">
            <a:noAutofit/>
          </a:bodyPr>
          <a:lstStyle/>
          <a:p>
            <a:endParaRPr/>
          </a:p>
        </p:txBody>
      </p:sp>
      <p:sp>
        <p:nvSpPr>
          <p:cNvPr id="47" name="object 47"/>
          <p:cNvSpPr/>
          <p:nvPr/>
        </p:nvSpPr>
        <p:spPr>
          <a:xfrm>
            <a:off x="6370902" y="6052819"/>
            <a:ext cx="783058" cy="58420"/>
          </a:xfrm>
          <a:custGeom>
            <a:avLst/>
            <a:gdLst/>
            <a:ahLst/>
            <a:cxnLst/>
            <a:rect l="l" t="t" r="r" b="b"/>
            <a:pathLst>
              <a:path w="783058" h="58420">
                <a:moveTo>
                  <a:pt x="783058" y="0"/>
                </a:moveTo>
                <a:lnTo>
                  <a:pt x="184190" y="0"/>
                </a:lnTo>
                <a:lnTo>
                  <a:pt x="0" y="58419"/>
                </a:lnTo>
                <a:lnTo>
                  <a:pt x="598451" y="58419"/>
                </a:lnTo>
                <a:lnTo>
                  <a:pt x="783058" y="0"/>
                </a:lnTo>
                <a:close/>
              </a:path>
            </a:pathLst>
          </a:custGeom>
          <a:solidFill>
            <a:srgbClr val="002C88"/>
          </a:solidFill>
        </p:spPr>
        <p:txBody>
          <a:bodyPr wrap="square" lIns="0" tIns="0" rIns="0" bIns="0" rtlCol="0">
            <a:noAutofit/>
          </a:bodyPr>
          <a:lstStyle/>
          <a:p>
            <a:endParaRPr/>
          </a:p>
        </p:txBody>
      </p:sp>
      <p:sp>
        <p:nvSpPr>
          <p:cNvPr id="48" name="object 48"/>
          <p:cNvSpPr/>
          <p:nvPr/>
        </p:nvSpPr>
        <p:spPr>
          <a:xfrm>
            <a:off x="6222119" y="6106160"/>
            <a:ext cx="763286" cy="58420"/>
          </a:xfrm>
          <a:custGeom>
            <a:avLst/>
            <a:gdLst/>
            <a:ahLst/>
            <a:cxnLst/>
            <a:rect l="l" t="t" r="r" b="b"/>
            <a:pathLst>
              <a:path w="763286" h="58420">
                <a:moveTo>
                  <a:pt x="763286" y="0"/>
                </a:moveTo>
                <a:lnTo>
                  <a:pt x="164799" y="0"/>
                </a:lnTo>
                <a:lnTo>
                  <a:pt x="136770" y="8889"/>
                </a:lnTo>
                <a:lnTo>
                  <a:pt x="0" y="58419"/>
                </a:lnTo>
                <a:lnTo>
                  <a:pt x="584792" y="58419"/>
                </a:lnTo>
                <a:lnTo>
                  <a:pt x="654930" y="34289"/>
                </a:lnTo>
                <a:lnTo>
                  <a:pt x="763286" y="0"/>
                </a:lnTo>
                <a:close/>
              </a:path>
            </a:pathLst>
          </a:custGeom>
          <a:solidFill>
            <a:srgbClr val="002D89"/>
          </a:solidFill>
        </p:spPr>
        <p:txBody>
          <a:bodyPr wrap="square" lIns="0" tIns="0" rIns="0" bIns="0" rtlCol="0">
            <a:noAutofit/>
          </a:bodyPr>
          <a:lstStyle/>
          <a:p>
            <a:endParaRPr/>
          </a:p>
        </p:txBody>
      </p:sp>
      <p:sp>
        <p:nvSpPr>
          <p:cNvPr id="49" name="object 49"/>
          <p:cNvSpPr/>
          <p:nvPr/>
        </p:nvSpPr>
        <p:spPr>
          <a:xfrm>
            <a:off x="6074828" y="6159500"/>
            <a:ext cx="746849" cy="58420"/>
          </a:xfrm>
          <a:custGeom>
            <a:avLst/>
            <a:gdLst/>
            <a:ahLst/>
            <a:cxnLst/>
            <a:rect l="l" t="t" r="r" b="b"/>
            <a:pathLst>
              <a:path w="746849" h="58420">
                <a:moveTo>
                  <a:pt x="746849" y="0"/>
                </a:moveTo>
                <a:lnTo>
                  <a:pt x="161318" y="0"/>
                </a:lnTo>
                <a:lnTo>
                  <a:pt x="0" y="58420"/>
                </a:lnTo>
                <a:lnTo>
                  <a:pt x="577042" y="58420"/>
                </a:lnTo>
                <a:lnTo>
                  <a:pt x="746849" y="0"/>
                </a:lnTo>
                <a:close/>
              </a:path>
            </a:pathLst>
          </a:custGeom>
          <a:solidFill>
            <a:srgbClr val="002D8A"/>
          </a:solidFill>
        </p:spPr>
        <p:txBody>
          <a:bodyPr wrap="square" lIns="0" tIns="0" rIns="0" bIns="0" rtlCol="0">
            <a:noAutofit/>
          </a:bodyPr>
          <a:lstStyle/>
          <a:p>
            <a:endParaRPr/>
          </a:p>
        </p:txBody>
      </p:sp>
      <p:sp>
        <p:nvSpPr>
          <p:cNvPr id="50" name="object 50"/>
          <p:cNvSpPr/>
          <p:nvPr/>
        </p:nvSpPr>
        <p:spPr>
          <a:xfrm>
            <a:off x="5932257" y="6212839"/>
            <a:ext cx="734378" cy="58419"/>
          </a:xfrm>
          <a:custGeom>
            <a:avLst/>
            <a:gdLst/>
            <a:ahLst/>
            <a:cxnLst/>
            <a:rect l="l" t="t" r="r" b="b"/>
            <a:pathLst>
              <a:path w="734378" h="58420">
                <a:moveTo>
                  <a:pt x="734378" y="0"/>
                </a:moveTo>
                <a:lnTo>
                  <a:pt x="156598" y="0"/>
                </a:lnTo>
                <a:lnTo>
                  <a:pt x="118022" y="13970"/>
                </a:lnTo>
                <a:lnTo>
                  <a:pt x="0" y="58420"/>
                </a:lnTo>
                <a:lnTo>
                  <a:pt x="574775" y="58420"/>
                </a:lnTo>
                <a:lnTo>
                  <a:pt x="667932" y="22860"/>
                </a:lnTo>
                <a:lnTo>
                  <a:pt x="734378" y="0"/>
                </a:lnTo>
                <a:close/>
              </a:path>
            </a:pathLst>
          </a:custGeom>
          <a:solidFill>
            <a:srgbClr val="002D8B"/>
          </a:solidFill>
        </p:spPr>
        <p:txBody>
          <a:bodyPr wrap="square" lIns="0" tIns="0" rIns="0" bIns="0" rtlCol="0">
            <a:noAutofit/>
          </a:bodyPr>
          <a:lstStyle/>
          <a:p>
            <a:endParaRPr/>
          </a:p>
        </p:txBody>
      </p:sp>
      <p:sp>
        <p:nvSpPr>
          <p:cNvPr id="51" name="object 51"/>
          <p:cNvSpPr/>
          <p:nvPr/>
        </p:nvSpPr>
        <p:spPr>
          <a:xfrm>
            <a:off x="5794002" y="6266180"/>
            <a:ext cx="726338" cy="57150"/>
          </a:xfrm>
          <a:custGeom>
            <a:avLst/>
            <a:gdLst/>
            <a:ahLst/>
            <a:cxnLst/>
            <a:rect l="l" t="t" r="r" b="b"/>
            <a:pathLst>
              <a:path w="726338" h="57150">
                <a:moveTo>
                  <a:pt x="726338" y="0"/>
                </a:moveTo>
                <a:lnTo>
                  <a:pt x="151743" y="0"/>
                </a:lnTo>
                <a:lnTo>
                  <a:pt x="0" y="57150"/>
                </a:lnTo>
                <a:lnTo>
                  <a:pt x="576621" y="57150"/>
                </a:lnTo>
                <a:lnTo>
                  <a:pt x="726338" y="0"/>
                </a:lnTo>
                <a:close/>
              </a:path>
            </a:pathLst>
          </a:custGeom>
          <a:solidFill>
            <a:srgbClr val="002E8C"/>
          </a:solidFill>
        </p:spPr>
        <p:txBody>
          <a:bodyPr wrap="square" lIns="0" tIns="0" rIns="0" bIns="0" rtlCol="0">
            <a:noAutofit/>
          </a:bodyPr>
          <a:lstStyle/>
          <a:p>
            <a:endParaRPr/>
          </a:p>
        </p:txBody>
      </p:sp>
      <p:sp>
        <p:nvSpPr>
          <p:cNvPr id="52" name="object 52"/>
          <p:cNvSpPr/>
          <p:nvPr/>
        </p:nvSpPr>
        <p:spPr>
          <a:xfrm>
            <a:off x="5658263" y="6318250"/>
            <a:ext cx="725668" cy="58420"/>
          </a:xfrm>
          <a:custGeom>
            <a:avLst/>
            <a:gdLst/>
            <a:ahLst/>
            <a:cxnLst/>
            <a:rect l="l" t="t" r="r" b="b"/>
            <a:pathLst>
              <a:path w="725668" h="58420">
                <a:moveTo>
                  <a:pt x="725668" y="0"/>
                </a:moveTo>
                <a:lnTo>
                  <a:pt x="149227" y="0"/>
                </a:lnTo>
                <a:lnTo>
                  <a:pt x="98646" y="19050"/>
                </a:lnTo>
                <a:lnTo>
                  <a:pt x="0" y="58420"/>
                </a:lnTo>
                <a:lnTo>
                  <a:pt x="572624" y="58420"/>
                </a:lnTo>
                <a:lnTo>
                  <a:pt x="725668" y="0"/>
                </a:lnTo>
                <a:close/>
              </a:path>
            </a:pathLst>
          </a:custGeom>
          <a:solidFill>
            <a:srgbClr val="002E8D"/>
          </a:solidFill>
        </p:spPr>
        <p:txBody>
          <a:bodyPr wrap="square" lIns="0" tIns="0" rIns="0" bIns="0" rtlCol="0">
            <a:noAutofit/>
          </a:bodyPr>
          <a:lstStyle/>
          <a:p>
            <a:endParaRPr/>
          </a:p>
        </p:txBody>
      </p:sp>
      <p:sp>
        <p:nvSpPr>
          <p:cNvPr id="53" name="object 53"/>
          <p:cNvSpPr/>
          <p:nvPr/>
        </p:nvSpPr>
        <p:spPr>
          <a:xfrm>
            <a:off x="5524614" y="6371589"/>
            <a:ext cx="719582" cy="58419"/>
          </a:xfrm>
          <a:custGeom>
            <a:avLst/>
            <a:gdLst/>
            <a:ahLst/>
            <a:cxnLst/>
            <a:rect l="l" t="t" r="r" b="b"/>
            <a:pathLst>
              <a:path w="719582" h="58420">
                <a:moveTo>
                  <a:pt x="719582" y="0"/>
                </a:moveTo>
                <a:lnTo>
                  <a:pt x="146378" y="0"/>
                </a:lnTo>
                <a:lnTo>
                  <a:pt x="0" y="58420"/>
                </a:lnTo>
                <a:lnTo>
                  <a:pt x="567638" y="58420"/>
                </a:lnTo>
                <a:lnTo>
                  <a:pt x="603135" y="44450"/>
                </a:lnTo>
                <a:lnTo>
                  <a:pt x="719582" y="0"/>
                </a:lnTo>
                <a:close/>
              </a:path>
            </a:pathLst>
          </a:custGeom>
          <a:solidFill>
            <a:srgbClr val="002E8E"/>
          </a:solidFill>
        </p:spPr>
        <p:txBody>
          <a:bodyPr wrap="square" lIns="0" tIns="0" rIns="0" bIns="0" rtlCol="0">
            <a:noAutofit/>
          </a:bodyPr>
          <a:lstStyle/>
          <a:p>
            <a:endParaRPr/>
          </a:p>
        </p:txBody>
      </p:sp>
      <p:sp>
        <p:nvSpPr>
          <p:cNvPr id="54" name="object 54"/>
          <p:cNvSpPr/>
          <p:nvPr/>
        </p:nvSpPr>
        <p:spPr>
          <a:xfrm>
            <a:off x="5400708" y="6424930"/>
            <a:ext cx="704452" cy="58420"/>
          </a:xfrm>
          <a:custGeom>
            <a:avLst/>
            <a:gdLst/>
            <a:ahLst/>
            <a:cxnLst/>
            <a:rect l="l" t="t" r="r" b="b"/>
            <a:pathLst>
              <a:path w="704452" h="58420">
                <a:moveTo>
                  <a:pt x="704452" y="0"/>
                </a:moveTo>
                <a:lnTo>
                  <a:pt x="136634" y="0"/>
                </a:lnTo>
                <a:lnTo>
                  <a:pt x="72991" y="25400"/>
                </a:lnTo>
                <a:lnTo>
                  <a:pt x="0" y="58420"/>
                </a:lnTo>
                <a:lnTo>
                  <a:pt x="556007" y="58420"/>
                </a:lnTo>
                <a:lnTo>
                  <a:pt x="704452" y="0"/>
                </a:lnTo>
                <a:close/>
              </a:path>
            </a:pathLst>
          </a:custGeom>
          <a:solidFill>
            <a:srgbClr val="002F8F"/>
          </a:solidFill>
        </p:spPr>
        <p:txBody>
          <a:bodyPr wrap="square" lIns="0" tIns="0" rIns="0" bIns="0" rtlCol="0">
            <a:noAutofit/>
          </a:bodyPr>
          <a:lstStyle/>
          <a:p>
            <a:endParaRPr/>
          </a:p>
        </p:txBody>
      </p:sp>
      <p:sp>
        <p:nvSpPr>
          <p:cNvPr id="55" name="object 55"/>
          <p:cNvSpPr/>
          <p:nvPr/>
        </p:nvSpPr>
        <p:spPr>
          <a:xfrm>
            <a:off x="5282798" y="6478269"/>
            <a:ext cx="686825" cy="58419"/>
          </a:xfrm>
          <a:custGeom>
            <a:avLst/>
            <a:gdLst/>
            <a:ahLst/>
            <a:cxnLst/>
            <a:rect l="l" t="t" r="r" b="b"/>
            <a:pathLst>
              <a:path w="686825" h="58420">
                <a:moveTo>
                  <a:pt x="686825" y="0"/>
                </a:moveTo>
                <a:lnTo>
                  <a:pt x="129138" y="0"/>
                </a:lnTo>
                <a:lnTo>
                  <a:pt x="0" y="58419"/>
                </a:lnTo>
                <a:lnTo>
                  <a:pt x="551123" y="58419"/>
                </a:lnTo>
                <a:lnTo>
                  <a:pt x="648101" y="15239"/>
                </a:lnTo>
                <a:lnTo>
                  <a:pt x="686825" y="0"/>
                </a:lnTo>
                <a:close/>
              </a:path>
            </a:pathLst>
          </a:custGeom>
          <a:solidFill>
            <a:srgbClr val="002F90"/>
          </a:solidFill>
        </p:spPr>
        <p:txBody>
          <a:bodyPr wrap="square" lIns="0" tIns="0" rIns="0" bIns="0" rtlCol="0">
            <a:noAutofit/>
          </a:bodyPr>
          <a:lstStyle/>
          <a:p>
            <a:endParaRPr/>
          </a:p>
        </p:txBody>
      </p:sp>
      <p:sp>
        <p:nvSpPr>
          <p:cNvPr id="56" name="object 56"/>
          <p:cNvSpPr/>
          <p:nvPr/>
        </p:nvSpPr>
        <p:spPr>
          <a:xfrm>
            <a:off x="5174202" y="6531610"/>
            <a:ext cx="671129" cy="57150"/>
          </a:xfrm>
          <a:custGeom>
            <a:avLst/>
            <a:gdLst/>
            <a:ahLst/>
            <a:cxnLst/>
            <a:rect l="l" t="t" r="r" b="b"/>
            <a:pathLst>
              <a:path w="671129" h="57150">
                <a:moveTo>
                  <a:pt x="671129" y="0"/>
                </a:moveTo>
                <a:lnTo>
                  <a:pt x="119826" y="0"/>
                </a:lnTo>
                <a:lnTo>
                  <a:pt x="32798" y="39370"/>
                </a:lnTo>
                <a:lnTo>
                  <a:pt x="0" y="57150"/>
                </a:lnTo>
                <a:lnTo>
                  <a:pt x="545249" y="57150"/>
                </a:lnTo>
                <a:lnTo>
                  <a:pt x="582708" y="39370"/>
                </a:lnTo>
                <a:lnTo>
                  <a:pt x="671129" y="0"/>
                </a:lnTo>
                <a:close/>
              </a:path>
            </a:pathLst>
          </a:custGeom>
          <a:solidFill>
            <a:srgbClr val="002F91"/>
          </a:solidFill>
        </p:spPr>
        <p:txBody>
          <a:bodyPr wrap="square" lIns="0" tIns="0" rIns="0" bIns="0" rtlCol="0">
            <a:noAutofit/>
          </a:bodyPr>
          <a:lstStyle/>
          <a:p>
            <a:endParaRPr/>
          </a:p>
        </p:txBody>
      </p:sp>
      <p:sp>
        <p:nvSpPr>
          <p:cNvPr id="57" name="object 57"/>
          <p:cNvSpPr/>
          <p:nvPr/>
        </p:nvSpPr>
        <p:spPr>
          <a:xfrm>
            <a:off x="5075807" y="6583679"/>
            <a:ext cx="654345" cy="58420"/>
          </a:xfrm>
          <a:custGeom>
            <a:avLst/>
            <a:gdLst/>
            <a:ahLst/>
            <a:cxnLst/>
            <a:rect l="l" t="t" r="r" b="b"/>
            <a:pathLst>
              <a:path w="654345" h="58420">
                <a:moveTo>
                  <a:pt x="654345" y="0"/>
                </a:moveTo>
                <a:lnTo>
                  <a:pt x="107765" y="0"/>
                </a:lnTo>
                <a:lnTo>
                  <a:pt x="0" y="58420"/>
                </a:lnTo>
                <a:lnTo>
                  <a:pt x="531266" y="58420"/>
                </a:lnTo>
                <a:lnTo>
                  <a:pt x="654345" y="0"/>
                </a:lnTo>
                <a:close/>
              </a:path>
            </a:pathLst>
          </a:custGeom>
          <a:solidFill>
            <a:srgbClr val="003092"/>
          </a:solidFill>
        </p:spPr>
        <p:txBody>
          <a:bodyPr wrap="square" lIns="0" tIns="0" rIns="0" bIns="0" rtlCol="0">
            <a:noAutofit/>
          </a:bodyPr>
          <a:lstStyle/>
          <a:p>
            <a:endParaRPr/>
          </a:p>
        </p:txBody>
      </p:sp>
      <p:sp>
        <p:nvSpPr>
          <p:cNvPr id="58" name="object 58"/>
          <p:cNvSpPr/>
          <p:nvPr/>
        </p:nvSpPr>
        <p:spPr>
          <a:xfrm>
            <a:off x="4977413" y="6637019"/>
            <a:ext cx="640363" cy="58419"/>
          </a:xfrm>
          <a:custGeom>
            <a:avLst/>
            <a:gdLst/>
            <a:ahLst/>
            <a:cxnLst/>
            <a:rect l="l" t="t" r="r" b="b"/>
            <a:pathLst>
              <a:path w="640363" h="58420">
                <a:moveTo>
                  <a:pt x="640363" y="0"/>
                </a:moveTo>
                <a:lnTo>
                  <a:pt x="107765" y="0"/>
                </a:lnTo>
                <a:lnTo>
                  <a:pt x="0" y="58419"/>
                </a:lnTo>
                <a:lnTo>
                  <a:pt x="517284" y="58419"/>
                </a:lnTo>
                <a:lnTo>
                  <a:pt x="640363" y="0"/>
                </a:lnTo>
                <a:close/>
              </a:path>
            </a:pathLst>
          </a:custGeom>
          <a:solidFill>
            <a:srgbClr val="003093"/>
          </a:solidFill>
        </p:spPr>
        <p:txBody>
          <a:bodyPr wrap="square" lIns="0" tIns="0" rIns="0" bIns="0" rtlCol="0">
            <a:noAutofit/>
          </a:bodyPr>
          <a:lstStyle/>
          <a:p>
            <a:endParaRPr/>
          </a:p>
        </p:txBody>
      </p:sp>
      <p:sp>
        <p:nvSpPr>
          <p:cNvPr id="59" name="object 59"/>
          <p:cNvSpPr/>
          <p:nvPr/>
        </p:nvSpPr>
        <p:spPr>
          <a:xfrm>
            <a:off x="4887383" y="6690360"/>
            <a:ext cx="618017" cy="58419"/>
          </a:xfrm>
          <a:custGeom>
            <a:avLst/>
            <a:gdLst/>
            <a:ahLst/>
            <a:cxnLst/>
            <a:rect l="l" t="t" r="r" b="b"/>
            <a:pathLst>
              <a:path w="618017" h="58420">
                <a:moveTo>
                  <a:pt x="618017" y="0"/>
                </a:moveTo>
                <a:lnTo>
                  <a:pt x="99401" y="0"/>
                </a:lnTo>
                <a:lnTo>
                  <a:pt x="78316" y="11430"/>
                </a:lnTo>
                <a:lnTo>
                  <a:pt x="0" y="58420"/>
                </a:lnTo>
                <a:lnTo>
                  <a:pt x="505955" y="58420"/>
                </a:lnTo>
                <a:lnTo>
                  <a:pt x="593936" y="11430"/>
                </a:lnTo>
                <a:lnTo>
                  <a:pt x="618017" y="0"/>
                </a:lnTo>
                <a:close/>
              </a:path>
            </a:pathLst>
          </a:custGeom>
          <a:solidFill>
            <a:srgbClr val="003094"/>
          </a:solidFill>
        </p:spPr>
        <p:txBody>
          <a:bodyPr wrap="square" lIns="0" tIns="0" rIns="0" bIns="0" rtlCol="0">
            <a:noAutofit/>
          </a:bodyPr>
          <a:lstStyle/>
          <a:p>
            <a:endParaRPr/>
          </a:p>
        </p:txBody>
      </p:sp>
      <p:sp>
        <p:nvSpPr>
          <p:cNvPr id="60" name="object 60"/>
          <p:cNvSpPr/>
          <p:nvPr/>
        </p:nvSpPr>
        <p:spPr>
          <a:xfrm>
            <a:off x="4800600" y="6743700"/>
            <a:ext cx="602250" cy="57150"/>
          </a:xfrm>
          <a:custGeom>
            <a:avLst/>
            <a:gdLst/>
            <a:ahLst/>
            <a:cxnLst/>
            <a:rect l="l" t="t" r="r" b="b"/>
            <a:pathLst>
              <a:path w="602250" h="57150">
                <a:moveTo>
                  <a:pt x="602250" y="0"/>
                </a:moveTo>
                <a:lnTo>
                  <a:pt x="95250" y="0"/>
                </a:lnTo>
                <a:lnTo>
                  <a:pt x="0" y="57150"/>
                </a:lnTo>
                <a:lnTo>
                  <a:pt x="510842" y="57150"/>
                </a:lnTo>
                <a:lnTo>
                  <a:pt x="568960" y="17780"/>
                </a:lnTo>
                <a:lnTo>
                  <a:pt x="602250" y="0"/>
                </a:lnTo>
                <a:close/>
              </a:path>
            </a:pathLst>
          </a:custGeom>
          <a:solidFill>
            <a:srgbClr val="003195"/>
          </a:solidFill>
        </p:spPr>
        <p:txBody>
          <a:bodyPr wrap="square" lIns="0" tIns="0" rIns="0" bIns="0" rtlCol="0">
            <a:noAutofit/>
          </a:bodyPr>
          <a:lstStyle/>
          <a:p>
            <a:endParaRPr/>
          </a:p>
        </p:txBody>
      </p:sp>
      <p:sp>
        <p:nvSpPr>
          <p:cNvPr id="61" name="object 61"/>
          <p:cNvSpPr/>
          <p:nvPr/>
        </p:nvSpPr>
        <p:spPr>
          <a:xfrm>
            <a:off x="4602479" y="6797040"/>
            <a:ext cx="714586" cy="52069"/>
          </a:xfrm>
          <a:custGeom>
            <a:avLst/>
            <a:gdLst/>
            <a:ahLst/>
            <a:cxnLst/>
            <a:rect l="l" t="t" r="r" b="b"/>
            <a:pathLst>
              <a:path w="714586" h="52070">
                <a:moveTo>
                  <a:pt x="714586" y="0"/>
                </a:moveTo>
                <a:lnTo>
                  <a:pt x="204470" y="0"/>
                </a:lnTo>
                <a:lnTo>
                  <a:pt x="147320" y="34289"/>
                </a:lnTo>
                <a:lnTo>
                  <a:pt x="0" y="52069"/>
                </a:lnTo>
                <a:lnTo>
                  <a:pt x="621030" y="52069"/>
                </a:lnTo>
                <a:lnTo>
                  <a:pt x="688340" y="17779"/>
                </a:lnTo>
                <a:lnTo>
                  <a:pt x="714586" y="0"/>
                </a:lnTo>
                <a:close/>
              </a:path>
            </a:pathLst>
          </a:custGeom>
          <a:solidFill>
            <a:srgbClr val="003196"/>
          </a:solidFill>
        </p:spPr>
        <p:txBody>
          <a:bodyPr wrap="square" lIns="0" tIns="0" rIns="0" bIns="0" rtlCol="0">
            <a:noAutofit/>
          </a:bodyPr>
          <a:lstStyle/>
          <a:p>
            <a:endParaRPr/>
          </a:p>
        </p:txBody>
      </p:sp>
      <p:sp>
        <p:nvSpPr>
          <p:cNvPr id="62" name="object 62"/>
          <p:cNvSpPr/>
          <p:nvPr/>
        </p:nvSpPr>
        <p:spPr>
          <a:xfrm>
            <a:off x="4362450" y="3540760"/>
            <a:ext cx="4772659" cy="3308350"/>
          </a:xfrm>
          <a:custGeom>
            <a:avLst/>
            <a:gdLst/>
            <a:ahLst/>
            <a:cxnLst/>
            <a:rect l="l" t="t" r="r" b="b"/>
            <a:pathLst>
              <a:path w="4772659" h="3308350">
                <a:moveTo>
                  <a:pt x="4772659" y="0"/>
                </a:moveTo>
                <a:lnTo>
                  <a:pt x="4616450" y="34289"/>
                </a:lnTo>
                <a:lnTo>
                  <a:pt x="4246880" y="104139"/>
                </a:lnTo>
                <a:lnTo>
                  <a:pt x="4048759" y="129539"/>
                </a:lnTo>
                <a:lnTo>
                  <a:pt x="3625850" y="189229"/>
                </a:lnTo>
                <a:lnTo>
                  <a:pt x="3420109" y="214629"/>
                </a:lnTo>
                <a:lnTo>
                  <a:pt x="3221990" y="250189"/>
                </a:lnTo>
                <a:lnTo>
                  <a:pt x="3023870" y="275589"/>
                </a:lnTo>
                <a:lnTo>
                  <a:pt x="2842259" y="320039"/>
                </a:lnTo>
                <a:lnTo>
                  <a:pt x="2678429" y="363219"/>
                </a:lnTo>
                <a:lnTo>
                  <a:pt x="2541270" y="414019"/>
                </a:lnTo>
                <a:lnTo>
                  <a:pt x="2420620" y="474979"/>
                </a:lnTo>
                <a:lnTo>
                  <a:pt x="2334259" y="535939"/>
                </a:lnTo>
                <a:lnTo>
                  <a:pt x="2308859" y="568959"/>
                </a:lnTo>
                <a:lnTo>
                  <a:pt x="2282190" y="613409"/>
                </a:lnTo>
                <a:lnTo>
                  <a:pt x="2264409" y="656589"/>
                </a:lnTo>
                <a:lnTo>
                  <a:pt x="2264409" y="698500"/>
                </a:lnTo>
                <a:lnTo>
                  <a:pt x="2274570" y="751839"/>
                </a:lnTo>
                <a:lnTo>
                  <a:pt x="2292350" y="793750"/>
                </a:lnTo>
                <a:lnTo>
                  <a:pt x="2316479" y="836929"/>
                </a:lnTo>
                <a:lnTo>
                  <a:pt x="2352040" y="872489"/>
                </a:lnTo>
                <a:lnTo>
                  <a:pt x="2446020" y="941069"/>
                </a:lnTo>
                <a:lnTo>
                  <a:pt x="2575559" y="1009650"/>
                </a:lnTo>
                <a:lnTo>
                  <a:pt x="2721609" y="1062989"/>
                </a:lnTo>
                <a:lnTo>
                  <a:pt x="3058159" y="1165859"/>
                </a:lnTo>
                <a:lnTo>
                  <a:pt x="3420109" y="1250950"/>
                </a:lnTo>
                <a:lnTo>
                  <a:pt x="3601720" y="1304289"/>
                </a:lnTo>
                <a:lnTo>
                  <a:pt x="3764279" y="1346200"/>
                </a:lnTo>
                <a:lnTo>
                  <a:pt x="3910329" y="1398270"/>
                </a:lnTo>
                <a:lnTo>
                  <a:pt x="4048759" y="1459229"/>
                </a:lnTo>
                <a:lnTo>
                  <a:pt x="4151629" y="1520189"/>
                </a:lnTo>
                <a:lnTo>
                  <a:pt x="4187190" y="1554479"/>
                </a:lnTo>
                <a:lnTo>
                  <a:pt x="4220209" y="1597659"/>
                </a:lnTo>
                <a:lnTo>
                  <a:pt x="4246880" y="1631950"/>
                </a:lnTo>
                <a:lnTo>
                  <a:pt x="4254500" y="1675129"/>
                </a:lnTo>
                <a:lnTo>
                  <a:pt x="4254500" y="1718309"/>
                </a:lnTo>
                <a:lnTo>
                  <a:pt x="4229100" y="1788159"/>
                </a:lnTo>
                <a:lnTo>
                  <a:pt x="4194809" y="1822450"/>
                </a:lnTo>
                <a:lnTo>
                  <a:pt x="4151629" y="1855470"/>
                </a:lnTo>
                <a:lnTo>
                  <a:pt x="4038600" y="1916429"/>
                </a:lnTo>
                <a:lnTo>
                  <a:pt x="3971290" y="1943100"/>
                </a:lnTo>
                <a:lnTo>
                  <a:pt x="3884929" y="1968500"/>
                </a:lnTo>
                <a:lnTo>
                  <a:pt x="3789679" y="1993900"/>
                </a:lnTo>
                <a:lnTo>
                  <a:pt x="3694429" y="2020570"/>
                </a:lnTo>
                <a:lnTo>
                  <a:pt x="3583940" y="2045970"/>
                </a:lnTo>
                <a:lnTo>
                  <a:pt x="2429509" y="2340610"/>
                </a:lnTo>
                <a:lnTo>
                  <a:pt x="2075179" y="2443479"/>
                </a:lnTo>
                <a:lnTo>
                  <a:pt x="1696720" y="2565400"/>
                </a:lnTo>
                <a:lnTo>
                  <a:pt x="1301750" y="2711450"/>
                </a:lnTo>
                <a:lnTo>
                  <a:pt x="878839" y="2884170"/>
                </a:lnTo>
                <a:lnTo>
                  <a:pt x="447039" y="3082290"/>
                </a:lnTo>
                <a:lnTo>
                  <a:pt x="0" y="3308350"/>
                </a:lnTo>
                <a:lnTo>
                  <a:pt x="241300" y="3308350"/>
                </a:lnTo>
                <a:lnTo>
                  <a:pt x="387350" y="3290569"/>
                </a:lnTo>
                <a:lnTo>
                  <a:pt x="612139" y="3161029"/>
                </a:lnTo>
                <a:lnTo>
                  <a:pt x="852170" y="3030220"/>
                </a:lnTo>
                <a:lnTo>
                  <a:pt x="1111250" y="2909570"/>
                </a:lnTo>
                <a:lnTo>
                  <a:pt x="1394460" y="2796540"/>
                </a:lnTo>
                <a:lnTo>
                  <a:pt x="1687829" y="2686050"/>
                </a:lnTo>
                <a:lnTo>
                  <a:pt x="1997710" y="2573020"/>
                </a:lnTo>
                <a:lnTo>
                  <a:pt x="2773679" y="2331720"/>
                </a:lnTo>
                <a:lnTo>
                  <a:pt x="2928620" y="2287270"/>
                </a:lnTo>
                <a:lnTo>
                  <a:pt x="3247390" y="2209800"/>
                </a:lnTo>
                <a:lnTo>
                  <a:pt x="3901440" y="2038350"/>
                </a:lnTo>
                <a:lnTo>
                  <a:pt x="4048759" y="2004059"/>
                </a:lnTo>
                <a:lnTo>
                  <a:pt x="4194809" y="1960879"/>
                </a:lnTo>
                <a:lnTo>
                  <a:pt x="4333240" y="1925320"/>
                </a:lnTo>
                <a:lnTo>
                  <a:pt x="4452620" y="1891029"/>
                </a:lnTo>
                <a:lnTo>
                  <a:pt x="4564380" y="1855470"/>
                </a:lnTo>
                <a:lnTo>
                  <a:pt x="4652009" y="1822450"/>
                </a:lnTo>
                <a:lnTo>
                  <a:pt x="4720590" y="1795779"/>
                </a:lnTo>
                <a:lnTo>
                  <a:pt x="4772659" y="1770379"/>
                </a:lnTo>
                <a:lnTo>
                  <a:pt x="4772659" y="1381759"/>
                </a:lnTo>
                <a:lnTo>
                  <a:pt x="4667250" y="1363979"/>
                </a:lnTo>
                <a:lnTo>
                  <a:pt x="4400550" y="1311909"/>
                </a:lnTo>
                <a:lnTo>
                  <a:pt x="4074159" y="1243329"/>
                </a:lnTo>
                <a:lnTo>
                  <a:pt x="3556000" y="1113789"/>
                </a:lnTo>
                <a:lnTo>
                  <a:pt x="3393440" y="1062989"/>
                </a:lnTo>
                <a:lnTo>
                  <a:pt x="3247390" y="1009650"/>
                </a:lnTo>
                <a:lnTo>
                  <a:pt x="3108959" y="957579"/>
                </a:lnTo>
                <a:lnTo>
                  <a:pt x="2988309" y="897889"/>
                </a:lnTo>
                <a:lnTo>
                  <a:pt x="2894329" y="847089"/>
                </a:lnTo>
                <a:lnTo>
                  <a:pt x="2824479" y="784859"/>
                </a:lnTo>
                <a:lnTo>
                  <a:pt x="2807970" y="751839"/>
                </a:lnTo>
                <a:lnTo>
                  <a:pt x="2790190" y="723900"/>
                </a:lnTo>
                <a:lnTo>
                  <a:pt x="2782570" y="690879"/>
                </a:lnTo>
                <a:lnTo>
                  <a:pt x="2790190" y="664209"/>
                </a:lnTo>
                <a:lnTo>
                  <a:pt x="2824479" y="604519"/>
                </a:lnTo>
                <a:lnTo>
                  <a:pt x="2876550" y="543559"/>
                </a:lnTo>
                <a:lnTo>
                  <a:pt x="2955290" y="500379"/>
                </a:lnTo>
                <a:lnTo>
                  <a:pt x="3049270" y="457200"/>
                </a:lnTo>
                <a:lnTo>
                  <a:pt x="3152140" y="422909"/>
                </a:lnTo>
                <a:lnTo>
                  <a:pt x="3272790" y="387350"/>
                </a:lnTo>
                <a:lnTo>
                  <a:pt x="3411220" y="363219"/>
                </a:lnTo>
                <a:lnTo>
                  <a:pt x="3548379" y="336550"/>
                </a:lnTo>
                <a:lnTo>
                  <a:pt x="3858259" y="284479"/>
                </a:lnTo>
                <a:lnTo>
                  <a:pt x="4169409" y="250189"/>
                </a:lnTo>
                <a:lnTo>
                  <a:pt x="4634230" y="172719"/>
                </a:lnTo>
                <a:lnTo>
                  <a:pt x="4772659" y="137159"/>
                </a:lnTo>
                <a:lnTo>
                  <a:pt x="4772659" y="0"/>
                </a:lnTo>
                <a:close/>
              </a:path>
            </a:pathLst>
          </a:custGeom>
          <a:solidFill>
            <a:srgbClr val="003399"/>
          </a:solidFill>
        </p:spPr>
        <p:txBody>
          <a:bodyPr wrap="square" lIns="0" tIns="0" rIns="0" bIns="0" rtlCol="0">
            <a:noAutofit/>
          </a:bodyPr>
          <a:lstStyle/>
          <a:p>
            <a:endParaRPr/>
          </a:p>
        </p:txBody>
      </p:sp>
      <p:sp>
        <p:nvSpPr>
          <p:cNvPr id="63" name="object 63"/>
          <p:cNvSpPr/>
          <p:nvPr/>
        </p:nvSpPr>
        <p:spPr>
          <a:xfrm>
            <a:off x="9087354" y="3812539"/>
            <a:ext cx="36325" cy="36325"/>
          </a:xfrm>
          <a:custGeom>
            <a:avLst/>
            <a:gdLst/>
            <a:ahLst/>
            <a:cxnLst/>
            <a:rect l="l" t="t" r="r" b="b"/>
            <a:pathLst>
              <a:path w="36325" h="36325">
                <a:moveTo>
                  <a:pt x="36325" y="0"/>
                </a:moveTo>
                <a:lnTo>
                  <a:pt x="0" y="36325"/>
                </a:lnTo>
                <a:lnTo>
                  <a:pt x="36325" y="30480"/>
                </a:lnTo>
                <a:lnTo>
                  <a:pt x="36325" y="0"/>
                </a:lnTo>
                <a:close/>
              </a:path>
            </a:pathLst>
          </a:custGeom>
          <a:solidFill>
            <a:srgbClr val="002C87"/>
          </a:solidFill>
        </p:spPr>
        <p:txBody>
          <a:bodyPr wrap="square" lIns="0" tIns="0" rIns="0" bIns="0" rtlCol="0">
            <a:noAutofit/>
          </a:bodyPr>
          <a:lstStyle/>
          <a:p>
            <a:endParaRPr/>
          </a:p>
        </p:txBody>
      </p:sp>
      <p:sp>
        <p:nvSpPr>
          <p:cNvPr id="64" name="object 64"/>
          <p:cNvSpPr/>
          <p:nvPr/>
        </p:nvSpPr>
        <p:spPr>
          <a:xfrm>
            <a:off x="8928519" y="3677919"/>
            <a:ext cx="195160" cy="187540"/>
          </a:xfrm>
          <a:custGeom>
            <a:avLst/>
            <a:gdLst/>
            <a:ahLst/>
            <a:cxnLst/>
            <a:rect l="l" t="t" r="r" b="b"/>
            <a:pathLst>
              <a:path w="195160" h="187540">
                <a:moveTo>
                  <a:pt x="195160" y="0"/>
                </a:moveTo>
                <a:lnTo>
                  <a:pt x="184873" y="2666"/>
                </a:lnTo>
                <a:lnTo>
                  <a:pt x="0" y="187540"/>
                </a:lnTo>
                <a:lnTo>
                  <a:pt x="84670" y="182879"/>
                </a:lnTo>
                <a:lnTo>
                  <a:pt x="173970" y="168509"/>
                </a:lnTo>
                <a:lnTo>
                  <a:pt x="195160" y="147319"/>
                </a:lnTo>
                <a:lnTo>
                  <a:pt x="195160" y="0"/>
                </a:lnTo>
                <a:close/>
              </a:path>
            </a:pathLst>
          </a:custGeom>
          <a:solidFill>
            <a:srgbClr val="002C88"/>
          </a:solidFill>
        </p:spPr>
        <p:txBody>
          <a:bodyPr wrap="square" lIns="0" tIns="0" rIns="0" bIns="0" rtlCol="0">
            <a:noAutofit/>
          </a:bodyPr>
          <a:lstStyle/>
          <a:p>
            <a:endParaRPr/>
          </a:p>
        </p:txBody>
      </p:sp>
      <p:sp>
        <p:nvSpPr>
          <p:cNvPr id="65" name="object 65"/>
          <p:cNvSpPr/>
          <p:nvPr/>
        </p:nvSpPr>
        <p:spPr>
          <a:xfrm>
            <a:off x="8765113" y="3677919"/>
            <a:ext cx="358566" cy="208706"/>
          </a:xfrm>
          <a:custGeom>
            <a:avLst/>
            <a:gdLst/>
            <a:ahLst/>
            <a:cxnLst/>
            <a:rect l="l" t="t" r="r" b="b"/>
            <a:pathLst>
              <a:path w="358566" h="208706">
                <a:moveTo>
                  <a:pt x="358566" y="0"/>
                </a:moveTo>
                <a:lnTo>
                  <a:pt x="221406" y="35559"/>
                </a:lnTo>
                <a:lnTo>
                  <a:pt x="163267" y="45438"/>
                </a:lnTo>
                <a:lnTo>
                  <a:pt x="0" y="208706"/>
                </a:lnTo>
                <a:lnTo>
                  <a:pt x="109646" y="190499"/>
                </a:lnTo>
                <a:lnTo>
                  <a:pt x="178013" y="186736"/>
                </a:lnTo>
                <a:lnTo>
                  <a:pt x="358566" y="6345"/>
                </a:lnTo>
                <a:lnTo>
                  <a:pt x="358566" y="0"/>
                </a:lnTo>
                <a:close/>
              </a:path>
            </a:pathLst>
          </a:custGeom>
          <a:solidFill>
            <a:srgbClr val="002D89"/>
          </a:solidFill>
        </p:spPr>
        <p:txBody>
          <a:bodyPr wrap="square" lIns="0" tIns="0" rIns="0" bIns="0" rtlCol="0">
            <a:noAutofit/>
          </a:bodyPr>
          <a:lstStyle/>
          <a:p>
            <a:endParaRPr/>
          </a:p>
        </p:txBody>
      </p:sp>
      <p:sp>
        <p:nvSpPr>
          <p:cNvPr id="66" name="object 66"/>
          <p:cNvSpPr/>
          <p:nvPr/>
        </p:nvSpPr>
        <p:spPr>
          <a:xfrm>
            <a:off x="8594552" y="3720499"/>
            <a:ext cx="350657" cy="194447"/>
          </a:xfrm>
          <a:custGeom>
            <a:avLst/>
            <a:gdLst/>
            <a:ahLst/>
            <a:cxnLst/>
            <a:rect l="l" t="t" r="r" b="b"/>
            <a:pathLst>
              <a:path w="350657" h="194447">
                <a:moveTo>
                  <a:pt x="350657" y="0"/>
                </a:moveTo>
                <a:lnTo>
                  <a:pt x="162471" y="31975"/>
                </a:lnTo>
                <a:lnTo>
                  <a:pt x="0" y="194447"/>
                </a:lnTo>
                <a:lnTo>
                  <a:pt x="187312" y="163345"/>
                </a:lnTo>
                <a:lnTo>
                  <a:pt x="350657" y="0"/>
                </a:lnTo>
                <a:close/>
              </a:path>
            </a:pathLst>
          </a:custGeom>
          <a:solidFill>
            <a:srgbClr val="002D8A"/>
          </a:solidFill>
        </p:spPr>
        <p:txBody>
          <a:bodyPr wrap="square" lIns="0" tIns="0" rIns="0" bIns="0" rtlCol="0">
            <a:noAutofit/>
          </a:bodyPr>
          <a:lstStyle/>
          <a:p>
            <a:endParaRPr/>
          </a:p>
        </p:txBody>
      </p:sp>
      <p:sp>
        <p:nvSpPr>
          <p:cNvPr id="67" name="object 67"/>
          <p:cNvSpPr/>
          <p:nvPr/>
        </p:nvSpPr>
        <p:spPr>
          <a:xfrm>
            <a:off x="8425515" y="3749615"/>
            <a:ext cx="348339" cy="193399"/>
          </a:xfrm>
          <a:custGeom>
            <a:avLst/>
            <a:gdLst/>
            <a:ahLst/>
            <a:cxnLst/>
            <a:rect l="l" t="t" r="r" b="b"/>
            <a:pathLst>
              <a:path w="348339" h="193399">
                <a:moveTo>
                  <a:pt x="348339" y="0"/>
                </a:moveTo>
                <a:lnTo>
                  <a:pt x="161683" y="31715"/>
                </a:lnTo>
                <a:lnTo>
                  <a:pt x="0" y="193399"/>
                </a:lnTo>
                <a:lnTo>
                  <a:pt x="185789" y="162550"/>
                </a:lnTo>
                <a:lnTo>
                  <a:pt x="348339" y="0"/>
                </a:lnTo>
                <a:close/>
              </a:path>
            </a:pathLst>
          </a:custGeom>
          <a:solidFill>
            <a:srgbClr val="002D8B"/>
          </a:solidFill>
        </p:spPr>
        <p:txBody>
          <a:bodyPr wrap="square" lIns="0" tIns="0" rIns="0" bIns="0" rtlCol="0">
            <a:noAutofit/>
          </a:bodyPr>
          <a:lstStyle/>
          <a:p>
            <a:endParaRPr/>
          </a:p>
        </p:txBody>
      </p:sp>
      <p:sp>
        <p:nvSpPr>
          <p:cNvPr id="68" name="object 68"/>
          <p:cNvSpPr/>
          <p:nvPr/>
        </p:nvSpPr>
        <p:spPr>
          <a:xfrm>
            <a:off x="8254954" y="3778471"/>
            <a:ext cx="349073" cy="192863"/>
          </a:xfrm>
          <a:custGeom>
            <a:avLst/>
            <a:gdLst/>
            <a:ahLst/>
            <a:cxnLst/>
            <a:rect l="l" t="t" r="r" b="b"/>
            <a:pathLst>
              <a:path w="349073" h="192863">
                <a:moveTo>
                  <a:pt x="349073" y="0"/>
                </a:moveTo>
                <a:lnTo>
                  <a:pt x="275635" y="12478"/>
                </a:lnTo>
                <a:lnTo>
                  <a:pt x="168904" y="23959"/>
                </a:lnTo>
                <a:lnTo>
                  <a:pt x="0" y="192863"/>
                </a:lnTo>
                <a:lnTo>
                  <a:pt x="187312" y="161761"/>
                </a:lnTo>
                <a:lnTo>
                  <a:pt x="349073" y="0"/>
                </a:lnTo>
                <a:close/>
              </a:path>
            </a:pathLst>
          </a:custGeom>
          <a:solidFill>
            <a:srgbClr val="002E8C"/>
          </a:solidFill>
        </p:spPr>
        <p:txBody>
          <a:bodyPr wrap="square" lIns="0" tIns="0" rIns="0" bIns="0" rtlCol="0">
            <a:noAutofit/>
          </a:bodyPr>
          <a:lstStyle/>
          <a:p>
            <a:endParaRPr/>
          </a:p>
        </p:txBody>
      </p:sp>
      <p:sp>
        <p:nvSpPr>
          <p:cNvPr id="69" name="object 69"/>
          <p:cNvSpPr/>
          <p:nvPr/>
        </p:nvSpPr>
        <p:spPr>
          <a:xfrm>
            <a:off x="8081132" y="3800747"/>
            <a:ext cx="358380" cy="202784"/>
          </a:xfrm>
          <a:custGeom>
            <a:avLst/>
            <a:gdLst/>
            <a:ahLst/>
            <a:cxnLst/>
            <a:rect l="l" t="t" r="r" b="b"/>
            <a:pathLst>
              <a:path w="358380" h="202784">
                <a:moveTo>
                  <a:pt x="358380" y="0"/>
                </a:moveTo>
                <a:lnTo>
                  <a:pt x="183845" y="18774"/>
                </a:lnTo>
                <a:lnTo>
                  <a:pt x="0" y="202784"/>
                </a:lnTo>
                <a:lnTo>
                  <a:pt x="112907" y="180702"/>
                </a:lnTo>
                <a:lnTo>
                  <a:pt x="190573" y="167806"/>
                </a:lnTo>
                <a:lnTo>
                  <a:pt x="358380" y="0"/>
                </a:lnTo>
                <a:close/>
              </a:path>
            </a:pathLst>
          </a:custGeom>
          <a:solidFill>
            <a:srgbClr val="002E8D"/>
          </a:solidFill>
        </p:spPr>
        <p:txBody>
          <a:bodyPr wrap="square" lIns="0" tIns="0" rIns="0" bIns="0" rtlCol="0">
            <a:noAutofit/>
          </a:bodyPr>
          <a:lstStyle/>
          <a:p>
            <a:endParaRPr/>
          </a:p>
        </p:txBody>
      </p:sp>
      <p:sp>
        <p:nvSpPr>
          <p:cNvPr id="70" name="object 70"/>
          <p:cNvSpPr/>
          <p:nvPr/>
        </p:nvSpPr>
        <p:spPr>
          <a:xfrm>
            <a:off x="7453093" y="3817892"/>
            <a:ext cx="827034" cy="714737"/>
          </a:xfrm>
          <a:custGeom>
            <a:avLst/>
            <a:gdLst/>
            <a:ahLst/>
            <a:cxnLst/>
            <a:rect l="l" t="t" r="r" b="b"/>
            <a:pathLst>
              <a:path w="827034" h="714737">
                <a:moveTo>
                  <a:pt x="827034" y="0"/>
                </a:moveTo>
                <a:lnTo>
                  <a:pt x="758726" y="7347"/>
                </a:lnTo>
                <a:lnTo>
                  <a:pt x="644392" y="27701"/>
                </a:lnTo>
                <a:lnTo>
                  <a:pt x="452033" y="220061"/>
                </a:lnTo>
                <a:lnTo>
                  <a:pt x="644642" y="182392"/>
                </a:lnTo>
                <a:lnTo>
                  <a:pt x="827034" y="0"/>
                </a:lnTo>
                <a:close/>
              </a:path>
              <a:path w="827034" h="714737">
                <a:moveTo>
                  <a:pt x="7985" y="664109"/>
                </a:moveTo>
                <a:lnTo>
                  <a:pt x="0" y="672094"/>
                </a:lnTo>
                <a:lnTo>
                  <a:pt x="1806" y="672827"/>
                </a:lnTo>
                <a:lnTo>
                  <a:pt x="95786" y="714737"/>
                </a:lnTo>
                <a:lnTo>
                  <a:pt x="27206" y="680447"/>
                </a:lnTo>
                <a:lnTo>
                  <a:pt x="7985" y="664109"/>
                </a:lnTo>
                <a:close/>
              </a:path>
            </a:pathLst>
          </a:custGeom>
          <a:solidFill>
            <a:srgbClr val="002E8E"/>
          </a:solidFill>
        </p:spPr>
        <p:txBody>
          <a:bodyPr wrap="square" lIns="0" tIns="0" rIns="0" bIns="0" rtlCol="0">
            <a:noAutofit/>
          </a:bodyPr>
          <a:lstStyle/>
          <a:p>
            <a:endParaRPr/>
          </a:p>
        </p:txBody>
      </p:sp>
      <p:sp>
        <p:nvSpPr>
          <p:cNvPr id="71" name="object 71"/>
          <p:cNvSpPr/>
          <p:nvPr/>
        </p:nvSpPr>
        <p:spPr>
          <a:xfrm>
            <a:off x="7353406" y="3842843"/>
            <a:ext cx="759529" cy="651010"/>
          </a:xfrm>
          <a:custGeom>
            <a:avLst/>
            <a:gdLst/>
            <a:ahLst/>
            <a:cxnLst/>
            <a:rect l="l" t="t" r="r" b="b"/>
            <a:pathLst>
              <a:path w="759529" h="651010">
                <a:moveTo>
                  <a:pt x="759529" y="0"/>
                </a:moveTo>
                <a:lnTo>
                  <a:pt x="571033" y="33556"/>
                </a:lnTo>
                <a:lnTo>
                  <a:pt x="355889" y="248699"/>
                </a:lnTo>
                <a:lnTo>
                  <a:pt x="496463" y="205916"/>
                </a:lnTo>
                <a:lnTo>
                  <a:pt x="567507" y="192022"/>
                </a:lnTo>
                <a:lnTo>
                  <a:pt x="759529" y="0"/>
                </a:lnTo>
                <a:close/>
              </a:path>
              <a:path w="759529" h="651010">
                <a:moveTo>
                  <a:pt x="34293" y="570296"/>
                </a:moveTo>
                <a:lnTo>
                  <a:pt x="0" y="604589"/>
                </a:lnTo>
                <a:lnTo>
                  <a:pt x="13863" y="612316"/>
                </a:lnTo>
                <a:lnTo>
                  <a:pt x="101493" y="647876"/>
                </a:lnTo>
                <a:lnTo>
                  <a:pt x="108519" y="651010"/>
                </a:lnTo>
                <a:lnTo>
                  <a:pt x="114536" y="644993"/>
                </a:lnTo>
                <a:lnTo>
                  <a:pt x="76093" y="612316"/>
                </a:lnTo>
                <a:lnTo>
                  <a:pt x="39263" y="576756"/>
                </a:lnTo>
                <a:lnTo>
                  <a:pt x="34293" y="570296"/>
                </a:lnTo>
                <a:close/>
              </a:path>
            </a:pathLst>
          </a:custGeom>
          <a:solidFill>
            <a:srgbClr val="002F8F"/>
          </a:solidFill>
        </p:spPr>
        <p:txBody>
          <a:bodyPr wrap="square" lIns="0" tIns="0" rIns="0" bIns="0" rtlCol="0">
            <a:noAutofit/>
          </a:bodyPr>
          <a:lstStyle/>
          <a:p>
            <a:endParaRPr/>
          </a:p>
        </p:txBody>
      </p:sp>
      <p:sp>
        <p:nvSpPr>
          <p:cNvPr id="72" name="object 72"/>
          <p:cNvSpPr/>
          <p:nvPr/>
        </p:nvSpPr>
        <p:spPr>
          <a:xfrm>
            <a:off x="7264744" y="3873374"/>
            <a:ext cx="676690" cy="579058"/>
          </a:xfrm>
          <a:custGeom>
            <a:avLst/>
            <a:gdLst/>
            <a:ahLst/>
            <a:cxnLst/>
            <a:rect l="l" t="t" r="r" b="b"/>
            <a:pathLst>
              <a:path w="676690" h="579058">
                <a:moveTo>
                  <a:pt x="676690" y="0"/>
                </a:moveTo>
                <a:lnTo>
                  <a:pt x="486649" y="33831"/>
                </a:lnTo>
                <a:lnTo>
                  <a:pt x="193057" y="327422"/>
                </a:lnTo>
                <a:lnTo>
                  <a:pt x="197775" y="323975"/>
                </a:lnTo>
                <a:lnTo>
                  <a:pt x="301915" y="270635"/>
                </a:lnTo>
                <a:lnTo>
                  <a:pt x="439075" y="219835"/>
                </a:lnTo>
                <a:lnTo>
                  <a:pt x="464633" y="212056"/>
                </a:lnTo>
                <a:lnTo>
                  <a:pt x="676690" y="0"/>
                </a:lnTo>
                <a:close/>
              </a:path>
              <a:path w="676690" h="579058">
                <a:moveTo>
                  <a:pt x="99985" y="420495"/>
                </a:moveTo>
                <a:lnTo>
                  <a:pt x="0" y="520480"/>
                </a:lnTo>
                <a:lnTo>
                  <a:pt x="25055" y="538605"/>
                </a:lnTo>
                <a:lnTo>
                  <a:pt x="97632" y="579058"/>
                </a:lnTo>
                <a:lnTo>
                  <a:pt x="129217" y="547473"/>
                </a:lnTo>
                <a:lnTo>
                  <a:pt x="127925" y="546225"/>
                </a:lnTo>
                <a:lnTo>
                  <a:pt x="102525" y="513205"/>
                </a:lnTo>
                <a:lnTo>
                  <a:pt x="94905" y="478915"/>
                </a:lnTo>
                <a:lnTo>
                  <a:pt x="94905" y="443355"/>
                </a:lnTo>
                <a:lnTo>
                  <a:pt x="99985" y="420495"/>
                </a:lnTo>
                <a:close/>
              </a:path>
            </a:pathLst>
          </a:custGeom>
          <a:solidFill>
            <a:srgbClr val="002F90"/>
          </a:solidFill>
        </p:spPr>
        <p:txBody>
          <a:bodyPr wrap="square" lIns="0" tIns="0" rIns="0" bIns="0" rtlCol="0">
            <a:noAutofit/>
          </a:bodyPr>
          <a:lstStyle/>
          <a:p>
            <a:endParaRPr/>
          </a:p>
        </p:txBody>
      </p:sp>
      <p:sp>
        <p:nvSpPr>
          <p:cNvPr id="73" name="object 73"/>
          <p:cNvSpPr/>
          <p:nvPr/>
        </p:nvSpPr>
        <p:spPr>
          <a:xfrm>
            <a:off x="7185331" y="3904333"/>
            <a:ext cx="582193" cy="494901"/>
          </a:xfrm>
          <a:custGeom>
            <a:avLst/>
            <a:gdLst/>
            <a:ahLst/>
            <a:cxnLst/>
            <a:rect l="l" t="t" r="r" b="b"/>
            <a:pathLst>
              <a:path w="582193" h="494901">
                <a:moveTo>
                  <a:pt x="582193" y="0"/>
                </a:moveTo>
                <a:lnTo>
                  <a:pt x="448637" y="23775"/>
                </a:lnTo>
                <a:lnTo>
                  <a:pt x="386236" y="40457"/>
                </a:lnTo>
                <a:lnTo>
                  <a:pt x="0" y="426693"/>
                </a:lnTo>
                <a:lnTo>
                  <a:pt x="2867" y="430175"/>
                </a:lnTo>
                <a:lnTo>
                  <a:pt x="44777" y="464465"/>
                </a:lnTo>
                <a:lnTo>
                  <a:pt x="86849" y="494901"/>
                </a:lnTo>
                <a:lnTo>
                  <a:pt x="175712" y="406117"/>
                </a:lnTo>
                <a:lnTo>
                  <a:pt x="181937" y="378105"/>
                </a:lnTo>
                <a:lnTo>
                  <a:pt x="207337" y="352705"/>
                </a:lnTo>
                <a:lnTo>
                  <a:pt x="244167" y="317145"/>
                </a:lnTo>
                <a:lnTo>
                  <a:pt x="277187" y="293015"/>
                </a:lnTo>
                <a:lnTo>
                  <a:pt x="301252" y="280690"/>
                </a:lnTo>
                <a:lnTo>
                  <a:pt x="582193" y="0"/>
                </a:lnTo>
                <a:close/>
              </a:path>
            </a:pathLst>
          </a:custGeom>
          <a:solidFill>
            <a:srgbClr val="002F91"/>
          </a:solidFill>
        </p:spPr>
        <p:txBody>
          <a:bodyPr wrap="square" lIns="0" tIns="0" rIns="0" bIns="0" rtlCol="0">
            <a:noAutofit/>
          </a:bodyPr>
          <a:lstStyle/>
          <a:p>
            <a:endParaRPr/>
          </a:p>
        </p:txBody>
      </p:sp>
      <p:sp>
        <p:nvSpPr>
          <p:cNvPr id="74" name="object 74"/>
          <p:cNvSpPr/>
          <p:nvPr/>
        </p:nvSpPr>
        <p:spPr>
          <a:xfrm>
            <a:off x="7143750" y="3939401"/>
            <a:ext cx="447983" cy="399060"/>
          </a:xfrm>
          <a:custGeom>
            <a:avLst/>
            <a:gdLst/>
            <a:ahLst/>
            <a:cxnLst/>
            <a:rect l="l" t="t" r="r" b="b"/>
            <a:pathLst>
              <a:path w="447983" h="399060">
                <a:moveTo>
                  <a:pt x="447983" y="0"/>
                </a:moveTo>
                <a:lnTo>
                  <a:pt x="361950" y="22998"/>
                </a:lnTo>
                <a:lnTo>
                  <a:pt x="260350" y="58558"/>
                </a:lnTo>
                <a:lnTo>
                  <a:pt x="209791" y="81177"/>
                </a:lnTo>
                <a:lnTo>
                  <a:pt x="0" y="290968"/>
                </a:lnTo>
                <a:lnTo>
                  <a:pt x="0" y="310018"/>
                </a:lnTo>
                <a:lnTo>
                  <a:pt x="8890" y="351928"/>
                </a:lnTo>
                <a:lnTo>
                  <a:pt x="44450" y="395108"/>
                </a:lnTo>
                <a:lnTo>
                  <a:pt x="49279" y="399060"/>
                </a:lnTo>
                <a:lnTo>
                  <a:pt x="447983" y="0"/>
                </a:lnTo>
                <a:close/>
              </a:path>
            </a:pathLst>
          </a:custGeom>
          <a:solidFill>
            <a:srgbClr val="003092"/>
          </a:solidFill>
        </p:spPr>
        <p:txBody>
          <a:bodyPr wrap="square" lIns="0" tIns="0" rIns="0" bIns="0" rtlCol="0">
            <a:noAutofit/>
          </a:bodyPr>
          <a:lstStyle/>
          <a:p>
            <a:endParaRPr/>
          </a:p>
        </p:txBody>
      </p:sp>
      <p:sp>
        <p:nvSpPr>
          <p:cNvPr id="75" name="object 75"/>
          <p:cNvSpPr/>
          <p:nvPr/>
        </p:nvSpPr>
        <p:spPr>
          <a:xfrm>
            <a:off x="7143750" y="4009268"/>
            <a:ext cx="235070" cy="235070"/>
          </a:xfrm>
          <a:custGeom>
            <a:avLst/>
            <a:gdLst/>
            <a:ahLst/>
            <a:cxnLst/>
            <a:rect l="l" t="t" r="r" b="b"/>
            <a:pathLst>
              <a:path w="235070" h="235070">
                <a:moveTo>
                  <a:pt x="235070" y="0"/>
                </a:moveTo>
                <a:lnTo>
                  <a:pt x="163829" y="31870"/>
                </a:lnTo>
                <a:lnTo>
                  <a:pt x="86359" y="75050"/>
                </a:lnTo>
                <a:lnTo>
                  <a:pt x="35559" y="134740"/>
                </a:lnTo>
                <a:lnTo>
                  <a:pt x="0" y="194430"/>
                </a:lnTo>
                <a:lnTo>
                  <a:pt x="0" y="235070"/>
                </a:lnTo>
                <a:lnTo>
                  <a:pt x="235070" y="0"/>
                </a:lnTo>
                <a:close/>
              </a:path>
            </a:pathLst>
          </a:custGeom>
          <a:solidFill>
            <a:srgbClr val="003093"/>
          </a:solidFill>
        </p:spPr>
        <p:txBody>
          <a:bodyPr wrap="square" lIns="0" tIns="0" rIns="0" bIns="0" rtlCol="0">
            <a:noAutofit/>
          </a:bodyPr>
          <a:lstStyle/>
          <a:p>
            <a:endParaRPr/>
          </a:p>
        </p:txBody>
      </p:sp>
      <p:sp>
        <p:nvSpPr>
          <p:cNvPr id="76" name="object 76"/>
          <p:cNvSpPr/>
          <p:nvPr/>
        </p:nvSpPr>
        <p:spPr>
          <a:xfrm>
            <a:off x="7805806" y="3224974"/>
            <a:ext cx="350958" cy="350958"/>
          </a:xfrm>
          <a:custGeom>
            <a:avLst/>
            <a:gdLst/>
            <a:ahLst/>
            <a:cxnLst/>
            <a:rect l="l" t="t" r="r" b="b"/>
            <a:pathLst>
              <a:path w="350958" h="350958">
                <a:moveTo>
                  <a:pt x="350958" y="0"/>
                </a:moveTo>
                <a:lnTo>
                  <a:pt x="0" y="350958"/>
                </a:lnTo>
                <a:lnTo>
                  <a:pt x="5963" y="348805"/>
                </a:lnTo>
                <a:lnTo>
                  <a:pt x="115183" y="285305"/>
                </a:lnTo>
                <a:lnTo>
                  <a:pt x="205353" y="231965"/>
                </a:lnTo>
                <a:lnTo>
                  <a:pt x="266313" y="159575"/>
                </a:lnTo>
                <a:lnTo>
                  <a:pt x="322193" y="85915"/>
                </a:lnTo>
                <a:lnTo>
                  <a:pt x="348863" y="13525"/>
                </a:lnTo>
                <a:lnTo>
                  <a:pt x="350958" y="0"/>
                </a:lnTo>
                <a:close/>
              </a:path>
            </a:pathLst>
          </a:custGeom>
          <a:solidFill>
            <a:srgbClr val="002B84"/>
          </a:solidFill>
        </p:spPr>
        <p:txBody>
          <a:bodyPr wrap="square" lIns="0" tIns="0" rIns="0" bIns="0" rtlCol="0">
            <a:noAutofit/>
          </a:bodyPr>
          <a:lstStyle/>
          <a:p>
            <a:endParaRPr/>
          </a:p>
        </p:txBody>
      </p:sp>
      <p:sp>
        <p:nvSpPr>
          <p:cNvPr id="77" name="object 77"/>
          <p:cNvSpPr/>
          <p:nvPr/>
        </p:nvSpPr>
        <p:spPr>
          <a:xfrm>
            <a:off x="7466985" y="3011271"/>
            <a:ext cx="701654" cy="681232"/>
          </a:xfrm>
          <a:custGeom>
            <a:avLst/>
            <a:gdLst/>
            <a:ahLst/>
            <a:cxnLst/>
            <a:rect l="l" t="t" r="r" b="b"/>
            <a:pathLst>
              <a:path w="701654" h="681232">
                <a:moveTo>
                  <a:pt x="681232" y="0"/>
                </a:moveTo>
                <a:lnTo>
                  <a:pt x="655606" y="25626"/>
                </a:lnTo>
                <a:lnTo>
                  <a:pt x="661014" y="48158"/>
                </a:lnTo>
                <a:lnTo>
                  <a:pt x="653394" y="110388"/>
                </a:lnTo>
                <a:lnTo>
                  <a:pt x="631804" y="173888"/>
                </a:lnTo>
                <a:lnTo>
                  <a:pt x="597514" y="227228"/>
                </a:lnTo>
                <a:lnTo>
                  <a:pt x="544174" y="283108"/>
                </a:lnTo>
                <a:lnTo>
                  <a:pt x="483214" y="328828"/>
                </a:lnTo>
                <a:lnTo>
                  <a:pt x="407014" y="373278"/>
                </a:lnTo>
                <a:lnTo>
                  <a:pt x="324464" y="410108"/>
                </a:lnTo>
                <a:lnTo>
                  <a:pt x="239347" y="441885"/>
                </a:lnTo>
                <a:lnTo>
                  <a:pt x="0" y="681232"/>
                </a:lnTo>
                <a:lnTo>
                  <a:pt x="70464" y="661568"/>
                </a:lnTo>
                <a:lnTo>
                  <a:pt x="344784" y="562508"/>
                </a:lnTo>
                <a:lnTo>
                  <a:pt x="387258" y="537813"/>
                </a:lnTo>
                <a:lnTo>
                  <a:pt x="681757" y="243315"/>
                </a:lnTo>
                <a:lnTo>
                  <a:pt x="701654" y="137058"/>
                </a:lnTo>
                <a:lnTo>
                  <a:pt x="694034" y="48158"/>
                </a:lnTo>
                <a:lnTo>
                  <a:pt x="681232" y="0"/>
                </a:lnTo>
                <a:close/>
              </a:path>
            </a:pathLst>
          </a:custGeom>
          <a:solidFill>
            <a:srgbClr val="002B85"/>
          </a:solidFill>
        </p:spPr>
        <p:txBody>
          <a:bodyPr wrap="square" lIns="0" tIns="0" rIns="0" bIns="0" rtlCol="0">
            <a:noAutofit/>
          </a:bodyPr>
          <a:lstStyle/>
          <a:p>
            <a:endParaRPr/>
          </a:p>
        </p:txBody>
      </p:sp>
      <p:sp>
        <p:nvSpPr>
          <p:cNvPr id="78" name="object 78"/>
          <p:cNvSpPr/>
          <p:nvPr/>
        </p:nvSpPr>
        <p:spPr>
          <a:xfrm>
            <a:off x="7168205" y="2858354"/>
            <a:ext cx="984547" cy="910680"/>
          </a:xfrm>
          <a:custGeom>
            <a:avLst/>
            <a:gdLst/>
            <a:ahLst/>
            <a:cxnLst/>
            <a:rect l="l" t="t" r="r" b="b"/>
            <a:pathLst>
              <a:path w="984547" h="910680">
                <a:moveTo>
                  <a:pt x="910680" y="0"/>
                </a:moveTo>
                <a:lnTo>
                  <a:pt x="896802" y="13877"/>
                </a:lnTo>
                <a:lnTo>
                  <a:pt x="924234" y="62645"/>
                </a:lnTo>
                <a:lnTo>
                  <a:pt x="944554" y="137575"/>
                </a:lnTo>
                <a:lnTo>
                  <a:pt x="958565" y="195954"/>
                </a:lnTo>
                <a:lnTo>
                  <a:pt x="984547" y="169973"/>
                </a:lnTo>
                <a:lnTo>
                  <a:pt x="966144" y="100745"/>
                </a:lnTo>
                <a:lnTo>
                  <a:pt x="930584" y="29625"/>
                </a:lnTo>
                <a:lnTo>
                  <a:pt x="910680" y="0"/>
                </a:lnTo>
                <a:close/>
              </a:path>
              <a:path w="984547" h="910680">
                <a:moveTo>
                  <a:pt x="572579" y="581940"/>
                </a:moveTo>
                <a:lnTo>
                  <a:pt x="527994" y="598585"/>
                </a:lnTo>
                <a:lnTo>
                  <a:pt x="309554" y="669705"/>
                </a:lnTo>
                <a:lnTo>
                  <a:pt x="220991" y="689688"/>
                </a:lnTo>
                <a:lnTo>
                  <a:pt x="0" y="910680"/>
                </a:lnTo>
                <a:lnTo>
                  <a:pt x="21264" y="905925"/>
                </a:lnTo>
                <a:lnTo>
                  <a:pt x="205414" y="860205"/>
                </a:lnTo>
                <a:lnTo>
                  <a:pt x="328727" y="825792"/>
                </a:lnTo>
                <a:lnTo>
                  <a:pt x="572579" y="581940"/>
                </a:lnTo>
                <a:close/>
              </a:path>
            </a:pathLst>
          </a:custGeom>
          <a:solidFill>
            <a:srgbClr val="002C86"/>
          </a:solidFill>
        </p:spPr>
        <p:txBody>
          <a:bodyPr wrap="square" lIns="0" tIns="0" rIns="0" bIns="0" rtlCol="0">
            <a:noAutofit/>
          </a:bodyPr>
          <a:lstStyle/>
          <a:p>
            <a:endParaRPr/>
          </a:p>
        </p:txBody>
      </p:sp>
      <p:sp>
        <p:nvSpPr>
          <p:cNvPr id="79" name="object 79"/>
          <p:cNvSpPr/>
          <p:nvPr/>
        </p:nvSpPr>
        <p:spPr>
          <a:xfrm>
            <a:off x="6888547" y="2735030"/>
            <a:ext cx="1199014" cy="1090141"/>
          </a:xfrm>
          <a:custGeom>
            <a:avLst/>
            <a:gdLst/>
            <a:ahLst/>
            <a:cxnLst/>
            <a:rect l="l" t="t" r="r" b="b"/>
            <a:pathLst>
              <a:path w="1199014" h="1090141">
                <a:moveTo>
                  <a:pt x="1090141" y="0"/>
                </a:moveTo>
                <a:lnTo>
                  <a:pt x="1076581" y="13560"/>
                </a:lnTo>
                <a:lnTo>
                  <a:pt x="1122612" y="61509"/>
                </a:lnTo>
                <a:lnTo>
                  <a:pt x="1169602" y="125009"/>
                </a:lnTo>
                <a:lnTo>
                  <a:pt x="1184232" y="151018"/>
                </a:lnTo>
                <a:lnTo>
                  <a:pt x="1199014" y="136237"/>
                </a:lnTo>
                <a:lnTo>
                  <a:pt x="1155632" y="71669"/>
                </a:lnTo>
                <a:lnTo>
                  <a:pt x="1090141" y="0"/>
                </a:lnTo>
                <a:close/>
              </a:path>
              <a:path w="1199014" h="1090141">
                <a:moveTo>
                  <a:pt x="528529" y="806721"/>
                </a:moveTo>
                <a:lnTo>
                  <a:pt x="341562" y="848909"/>
                </a:lnTo>
                <a:lnTo>
                  <a:pt x="215389" y="874751"/>
                </a:lnTo>
                <a:lnTo>
                  <a:pt x="0" y="1090141"/>
                </a:lnTo>
                <a:lnTo>
                  <a:pt x="96452" y="1074969"/>
                </a:lnTo>
                <a:lnTo>
                  <a:pt x="300922" y="1029249"/>
                </a:lnTo>
                <a:lnTo>
                  <a:pt x="307680" y="1027571"/>
                </a:lnTo>
                <a:lnTo>
                  <a:pt x="528529" y="806721"/>
                </a:lnTo>
                <a:close/>
              </a:path>
            </a:pathLst>
          </a:custGeom>
          <a:solidFill>
            <a:srgbClr val="002C87"/>
          </a:solidFill>
        </p:spPr>
        <p:txBody>
          <a:bodyPr wrap="square" lIns="0" tIns="0" rIns="0" bIns="0" rtlCol="0">
            <a:noAutofit/>
          </a:bodyPr>
          <a:lstStyle/>
          <a:p>
            <a:endParaRPr/>
          </a:p>
        </p:txBody>
      </p:sp>
      <p:sp>
        <p:nvSpPr>
          <p:cNvPr id="80" name="object 80"/>
          <p:cNvSpPr/>
          <p:nvPr/>
        </p:nvSpPr>
        <p:spPr>
          <a:xfrm>
            <a:off x="6620318" y="2632849"/>
            <a:ext cx="1369286" cy="1238301"/>
          </a:xfrm>
          <a:custGeom>
            <a:avLst/>
            <a:gdLst/>
            <a:ahLst/>
            <a:cxnLst/>
            <a:rect l="l" t="t" r="r" b="b"/>
            <a:pathLst>
              <a:path w="1369286" h="1238301">
                <a:moveTo>
                  <a:pt x="1238301" y="0"/>
                </a:moveTo>
                <a:lnTo>
                  <a:pt x="1229038" y="9262"/>
                </a:lnTo>
                <a:lnTo>
                  <a:pt x="1260031" y="37960"/>
                </a:lnTo>
                <a:lnTo>
                  <a:pt x="1329881" y="100190"/>
                </a:lnTo>
                <a:lnTo>
                  <a:pt x="1356007" y="127404"/>
                </a:lnTo>
                <a:lnTo>
                  <a:pt x="1369286" y="114125"/>
                </a:lnTo>
                <a:lnTo>
                  <a:pt x="1356551" y="100190"/>
                </a:lnTo>
                <a:lnTo>
                  <a:pt x="1274001" y="29070"/>
                </a:lnTo>
                <a:lnTo>
                  <a:pt x="1238301" y="0"/>
                </a:lnTo>
                <a:close/>
              </a:path>
              <a:path w="1369286" h="1238301">
                <a:moveTo>
                  <a:pt x="512367" y="971044"/>
                </a:moveTo>
                <a:lnTo>
                  <a:pt x="204122" y="1034178"/>
                </a:lnTo>
                <a:lnTo>
                  <a:pt x="0" y="1238301"/>
                </a:lnTo>
                <a:lnTo>
                  <a:pt x="138621" y="1212710"/>
                </a:lnTo>
                <a:lnTo>
                  <a:pt x="295356" y="1188055"/>
                </a:lnTo>
                <a:lnTo>
                  <a:pt x="512367" y="971044"/>
                </a:lnTo>
                <a:close/>
              </a:path>
            </a:pathLst>
          </a:custGeom>
          <a:solidFill>
            <a:srgbClr val="002C88"/>
          </a:solidFill>
        </p:spPr>
        <p:txBody>
          <a:bodyPr wrap="square" lIns="0" tIns="0" rIns="0" bIns="0" rtlCol="0">
            <a:noAutofit/>
          </a:bodyPr>
          <a:lstStyle/>
          <a:p>
            <a:endParaRPr/>
          </a:p>
        </p:txBody>
      </p:sp>
      <p:sp>
        <p:nvSpPr>
          <p:cNvPr id="81" name="object 81"/>
          <p:cNvSpPr/>
          <p:nvPr/>
        </p:nvSpPr>
        <p:spPr>
          <a:xfrm>
            <a:off x="6351552" y="2537597"/>
            <a:ext cx="1519667" cy="1380069"/>
          </a:xfrm>
          <a:custGeom>
            <a:avLst/>
            <a:gdLst/>
            <a:ahLst/>
            <a:cxnLst/>
            <a:rect l="l" t="t" r="r" b="b"/>
            <a:pathLst>
              <a:path w="1519667" h="1380069">
                <a:moveTo>
                  <a:pt x="1380069" y="0"/>
                </a:moveTo>
                <a:lnTo>
                  <a:pt x="1369860" y="10208"/>
                </a:lnTo>
                <a:lnTo>
                  <a:pt x="1460217" y="69711"/>
                </a:lnTo>
                <a:lnTo>
                  <a:pt x="1509674" y="115505"/>
                </a:lnTo>
                <a:lnTo>
                  <a:pt x="1519667" y="105511"/>
                </a:lnTo>
                <a:lnTo>
                  <a:pt x="1453867" y="51931"/>
                </a:lnTo>
                <a:lnTo>
                  <a:pt x="1380069" y="0"/>
                </a:lnTo>
                <a:close/>
              </a:path>
              <a:path w="1519667" h="1380069">
                <a:moveTo>
                  <a:pt x="501636" y="1123542"/>
                </a:moveTo>
                <a:lnTo>
                  <a:pt x="351507" y="1154291"/>
                </a:lnTo>
                <a:lnTo>
                  <a:pt x="200266" y="1179802"/>
                </a:lnTo>
                <a:lnTo>
                  <a:pt x="0" y="1380069"/>
                </a:lnTo>
                <a:lnTo>
                  <a:pt x="159737" y="1353681"/>
                </a:lnTo>
                <a:lnTo>
                  <a:pt x="296801" y="1328377"/>
                </a:lnTo>
                <a:lnTo>
                  <a:pt x="501636" y="1123542"/>
                </a:lnTo>
                <a:close/>
              </a:path>
            </a:pathLst>
          </a:custGeom>
          <a:solidFill>
            <a:srgbClr val="002D89"/>
          </a:solidFill>
        </p:spPr>
        <p:txBody>
          <a:bodyPr wrap="square" lIns="0" tIns="0" rIns="0" bIns="0" rtlCol="0">
            <a:noAutofit/>
          </a:bodyPr>
          <a:lstStyle/>
          <a:p>
            <a:endParaRPr/>
          </a:p>
        </p:txBody>
      </p:sp>
      <p:sp>
        <p:nvSpPr>
          <p:cNvPr id="82" name="object 82"/>
          <p:cNvSpPr/>
          <p:nvPr/>
        </p:nvSpPr>
        <p:spPr>
          <a:xfrm>
            <a:off x="5541610" y="2449933"/>
            <a:ext cx="2202683" cy="2118256"/>
          </a:xfrm>
          <a:custGeom>
            <a:avLst/>
            <a:gdLst/>
            <a:ahLst/>
            <a:cxnLst/>
            <a:rect l="l" t="t" r="r" b="b"/>
            <a:pathLst>
              <a:path w="2202683" h="2118256">
                <a:moveTo>
                  <a:pt x="2055425" y="0"/>
                </a:moveTo>
                <a:lnTo>
                  <a:pt x="2045798" y="9626"/>
                </a:lnTo>
                <a:lnTo>
                  <a:pt x="2192819" y="106445"/>
                </a:lnTo>
                <a:lnTo>
                  <a:pt x="2202683" y="96581"/>
                </a:lnTo>
                <a:lnTo>
                  <a:pt x="2160939" y="67206"/>
                </a:lnTo>
                <a:lnTo>
                  <a:pt x="2055425" y="0"/>
                </a:lnTo>
                <a:close/>
              </a:path>
              <a:path w="2202683" h="2118256">
                <a:moveTo>
                  <a:pt x="1036179" y="1263086"/>
                </a:moveTo>
                <a:lnTo>
                  <a:pt x="742864" y="1312560"/>
                </a:lnTo>
                <a:lnTo>
                  <a:pt x="543713" y="1511712"/>
                </a:lnTo>
                <a:lnTo>
                  <a:pt x="835804" y="1463461"/>
                </a:lnTo>
                <a:lnTo>
                  <a:pt x="1036179" y="1263086"/>
                </a:lnTo>
                <a:close/>
              </a:path>
              <a:path w="2202683" h="2118256">
                <a:moveTo>
                  <a:pt x="18227" y="2037197"/>
                </a:moveTo>
                <a:lnTo>
                  <a:pt x="0" y="2055425"/>
                </a:lnTo>
                <a:lnTo>
                  <a:pt x="60359" y="2081426"/>
                </a:lnTo>
                <a:lnTo>
                  <a:pt x="141639" y="2118256"/>
                </a:lnTo>
                <a:lnTo>
                  <a:pt x="66709" y="2073806"/>
                </a:lnTo>
                <a:lnTo>
                  <a:pt x="18227" y="2037197"/>
                </a:lnTo>
                <a:close/>
              </a:path>
            </a:pathLst>
          </a:custGeom>
          <a:solidFill>
            <a:srgbClr val="002D8A"/>
          </a:solidFill>
        </p:spPr>
        <p:txBody>
          <a:bodyPr wrap="square" lIns="0" tIns="0" rIns="0" bIns="0" rtlCol="0">
            <a:noAutofit/>
          </a:bodyPr>
          <a:lstStyle/>
          <a:p>
            <a:endParaRPr/>
          </a:p>
        </p:txBody>
      </p:sp>
      <p:sp>
        <p:nvSpPr>
          <p:cNvPr id="83" name="object 83"/>
          <p:cNvSpPr/>
          <p:nvPr/>
        </p:nvSpPr>
        <p:spPr>
          <a:xfrm>
            <a:off x="5399731" y="2366530"/>
            <a:ext cx="2210493" cy="2145328"/>
          </a:xfrm>
          <a:custGeom>
            <a:avLst/>
            <a:gdLst/>
            <a:ahLst/>
            <a:cxnLst/>
            <a:rect l="l" t="t" r="r" b="b"/>
            <a:pathLst>
              <a:path w="2210493" h="2145328">
                <a:moveTo>
                  <a:pt x="2058457" y="0"/>
                </a:moveTo>
                <a:lnTo>
                  <a:pt x="2048116" y="10341"/>
                </a:lnTo>
                <a:lnTo>
                  <a:pt x="2151688" y="69329"/>
                </a:lnTo>
                <a:lnTo>
                  <a:pt x="2200695" y="101602"/>
                </a:lnTo>
                <a:lnTo>
                  <a:pt x="2210493" y="91804"/>
                </a:lnTo>
                <a:lnTo>
                  <a:pt x="2103428" y="23609"/>
                </a:lnTo>
                <a:lnTo>
                  <a:pt x="2058457" y="0"/>
                </a:lnTo>
                <a:close/>
              </a:path>
              <a:path w="2210493" h="2145328">
                <a:moveTo>
                  <a:pt x="910714" y="1391583"/>
                </a:moveTo>
                <a:lnTo>
                  <a:pt x="776278" y="1414259"/>
                </a:lnTo>
                <a:lnTo>
                  <a:pt x="605852" y="1452605"/>
                </a:lnTo>
                <a:lnTo>
                  <a:pt x="397469" y="1660988"/>
                </a:lnTo>
                <a:lnTo>
                  <a:pt x="405438" y="1658099"/>
                </a:lnTo>
                <a:lnTo>
                  <a:pt x="537518" y="1623809"/>
                </a:lnTo>
                <a:lnTo>
                  <a:pt x="681028" y="1595869"/>
                </a:lnTo>
                <a:lnTo>
                  <a:pt x="711454" y="1590843"/>
                </a:lnTo>
                <a:lnTo>
                  <a:pt x="910714" y="1391583"/>
                </a:lnTo>
                <a:close/>
              </a:path>
              <a:path w="2210493" h="2145328">
                <a:moveTo>
                  <a:pt x="50539" y="2007918"/>
                </a:moveTo>
                <a:lnTo>
                  <a:pt x="0" y="2058457"/>
                </a:lnTo>
                <a:lnTo>
                  <a:pt x="49838" y="2093709"/>
                </a:lnTo>
                <a:lnTo>
                  <a:pt x="119688" y="2129269"/>
                </a:lnTo>
                <a:lnTo>
                  <a:pt x="156969" y="2145328"/>
                </a:lnTo>
                <a:lnTo>
                  <a:pt x="172408" y="2129889"/>
                </a:lnTo>
                <a:lnTo>
                  <a:pt x="146358" y="2110219"/>
                </a:lnTo>
                <a:lnTo>
                  <a:pt x="91748" y="2065769"/>
                </a:lnTo>
                <a:lnTo>
                  <a:pt x="58728" y="2021319"/>
                </a:lnTo>
                <a:lnTo>
                  <a:pt x="50539" y="2007918"/>
                </a:lnTo>
                <a:close/>
              </a:path>
            </a:pathLst>
          </a:custGeom>
          <a:solidFill>
            <a:srgbClr val="002D8B"/>
          </a:solidFill>
        </p:spPr>
        <p:txBody>
          <a:bodyPr wrap="square" lIns="0" tIns="0" rIns="0" bIns="0" rtlCol="0">
            <a:noAutofit/>
          </a:bodyPr>
          <a:lstStyle/>
          <a:p>
            <a:endParaRPr/>
          </a:p>
        </p:txBody>
      </p:sp>
      <p:sp>
        <p:nvSpPr>
          <p:cNvPr id="84" name="object 84"/>
          <p:cNvSpPr/>
          <p:nvPr/>
        </p:nvSpPr>
        <p:spPr>
          <a:xfrm>
            <a:off x="5296434" y="2287696"/>
            <a:ext cx="2175912" cy="2146235"/>
          </a:xfrm>
          <a:custGeom>
            <a:avLst/>
            <a:gdLst/>
            <a:ahLst/>
            <a:cxnLst/>
            <a:rect l="l" t="t" r="r" b="b"/>
            <a:pathLst>
              <a:path w="2175912" h="2146235">
                <a:moveTo>
                  <a:pt x="2018338" y="0"/>
                </a:moveTo>
                <a:lnTo>
                  <a:pt x="2009081" y="9256"/>
                </a:lnTo>
                <a:lnTo>
                  <a:pt x="2063215" y="38943"/>
                </a:lnTo>
                <a:lnTo>
                  <a:pt x="2165168" y="97009"/>
                </a:lnTo>
                <a:lnTo>
                  <a:pt x="2175912" y="86266"/>
                </a:lnTo>
                <a:lnTo>
                  <a:pt x="2105125" y="49103"/>
                </a:lnTo>
                <a:lnTo>
                  <a:pt x="2018338" y="0"/>
                </a:lnTo>
                <a:close/>
              </a:path>
              <a:path w="2175912" h="2146235">
                <a:moveTo>
                  <a:pt x="737007" y="1525170"/>
                </a:moveTo>
                <a:lnTo>
                  <a:pt x="523975" y="1573103"/>
                </a:lnTo>
                <a:lnTo>
                  <a:pt x="421105" y="1611203"/>
                </a:lnTo>
                <a:lnTo>
                  <a:pt x="402055" y="1616283"/>
                </a:lnTo>
                <a:lnTo>
                  <a:pt x="0" y="2018338"/>
                </a:lnTo>
                <a:lnTo>
                  <a:pt x="9625" y="2043003"/>
                </a:lnTo>
                <a:lnTo>
                  <a:pt x="43915" y="2091263"/>
                </a:lnTo>
                <a:lnTo>
                  <a:pt x="101065" y="2135713"/>
                </a:lnTo>
                <a:lnTo>
                  <a:pt x="115942" y="2146235"/>
                </a:lnTo>
                <a:lnTo>
                  <a:pt x="162025" y="2100153"/>
                </a:lnTo>
                <a:lnTo>
                  <a:pt x="134085" y="2054433"/>
                </a:lnTo>
                <a:lnTo>
                  <a:pt x="127735" y="2009983"/>
                </a:lnTo>
                <a:lnTo>
                  <a:pt x="134085" y="1962993"/>
                </a:lnTo>
                <a:lnTo>
                  <a:pt x="153135" y="1928703"/>
                </a:lnTo>
                <a:lnTo>
                  <a:pt x="195045" y="1881713"/>
                </a:lnTo>
                <a:lnTo>
                  <a:pt x="243305" y="1847423"/>
                </a:lnTo>
                <a:lnTo>
                  <a:pt x="319505" y="1810593"/>
                </a:lnTo>
                <a:lnTo>
                  <a:pt x="407135" y="1773763"/>
                </a:lnTo>
                <a:lnTo>
                  <a:pt x="508735" y="1736933"/>
                </a:lnTo>
                <a:lnTo>
                  <a:pt x="531034" y="1731143"/>
                </a:lnTo>
                <a:lnTo>
                  <a:pt x="737007" y="1525170"/>
                </a:lnTo>
                <a:close/>
              </a:path>
            </a:pathLst>
          </a:custGeom>
          <a:solidFill>
            <a:srgbClr val="002E8C"/>
          </a:solidFill>
        </p:spPr>
        <p:txBody>
          <a:bodyPr wrap="square" lIns="0" tIns="0" rIns="0" bIns="0" rtlCol="0">
            <a:noAutofit/>
          </a:bodyPr>
          <a:lstStyle/>
          <a:p>
            <a:endParaRPr/>
          </a:p>
        </p:txBody>
      </p:sp>
      <p:sp>
        <p:nvSpPr>
          <p:cNvPr id="85" name="object 85"/>
          <p:cNvSpPr/>
          <p:nvPr/>
        </p:nvSpPr>
        <p:spPr>
          <a:xfrm>
            <a:off x="5273040" y="2215018"/>
            <a:ext cx="2055521" cy="2106546"/>
          </a:xfrm>
          <a:custGeom>
            <a:avLst/>
            <a:gdLst/>
            <a:ahLst/>
            <a:cxnLst/>
            <a:rect l="l" t="t" r="r" b="b"/>
            <a:pathLst>
              <a:path w="2055521" h="2106546">
                <a:moveTo>
                  <a:pt x="1891901" y="0"/>
                </a:moveTo>
                <a:lnTo>
                  <a:pt x="1888710" y="3189"/>
                </a:lnTo>
                <a:lnTo>
                  <a:pt x="1889760" y="3671"/>
                </a:lnTo>
                <a:lnTo>
                  <a:pt x="2046419" y="89581"/>
                </a:lnTo>
                <a:lnTo>
                  <a:pt x="2055521" y="80480"/>
                </a:lnTo>
                <a:lnTo>
                  <a:pt x="2032000" y="67171"/>
                </a:lnTo>
                <a:lnTo>
                  <a:pt x="1936750" y="20181"/>
                </a:lnTo>
                <a:lnTo>
                  <a:pt x="1891901" y="0"/>
                </a:lnTo>
                <a:close/>
              </a:path>
              <a:path w="2055521" h="2106546">
                <a:moveTo>
                  <a:pt x="456602" y="1679399"/>
                </a:moveTo>
                <a:lnTo>
                  <a:pt x="444500" y="1683881"/>
                </a:lnTo>
                <a:lnTo>
                  <a:pt x="349250" y="1709281"/>
                </a:lnTo>
                <a:lnTo>
                  <a:pt x="259080" y="1747381"/>
                </a:lnTo>
                <a:lnTo>
                  <a:pt x="115570" y="1819771"/>
                </a:lnTo>
                <a:lnTo>
                  <a:pt x="67310" y="1865491"/>
                </a:lnTo>
                <a:lnTo>
                  <a:pt x="27939" y="1909941"/>
                </a:lnTo>
                <a:lnTo>
                  <a:pt x="7620" y="1954391"/>
                </a:lnTo>
                <a:lnTo>
                  <a:pt x="0" y="2009001"/>
                </a:lnTo>
                <a:lnTo>
                  <a:pt x="12700" y="2063611"/>
                </a:lnTo>
                <a:lnTo>
                  <a:pt x="29455" y="2106546"/>
                </a:lnTo>
                <a:lnTo>
                  <a:pt x="456602" y="1679399"/>
                </a:lnTo>
                <a:close/>
              </a:path>
            </a:pathLst>
          </a:custGeom>
          <a:solidFill>
            <a:srgbClr val="002E8D"/>
          </a:solidFill>
        </p:spPr>
        <p:txBody>
          <a:bodyPr wrap="square" lIns="0" tIns="0" rIns="0" bIns="0" rtlCol="0">
            <a:noAutofit/>
          </a:bodyPr>
          <a:lstStyle/>
          <a:p>
            <a:endParaRPr/>
          </a:p>
        </p:txBody>
      </p:sp>
      <p:sp>
        <p:nvSpPr>
          <p:cNvPr id="86" name="object 86"/>
          <p:cNvSpPr/>
          <p:nvPr/>
        </p:nvSpPr>
        <p:spPr>
          <a:xfrm>
            <a:off x="7009626" y="2145078"/>
            <a:ext cx="170384" cy="80807"/>
          </a:xfrm>
          <a:custGeom>
            <a:avLst/>
            <a:gdLst/>
            <a:ahLst/>
            <a:cxnLst/>
            <a:rect l="l" t="t" r="r" b="b"/>
            <a:pathLst>
              <a:path w="170384" h="80807">
                <a:moveTo>
                  <a:pt x="3264" y="0"/>
                </a:moveTo>
                <a:lnTo>
                  <a:pt x="0" y="3264"/>
                </a:lnTo>
                <a:lnTo>
                  <a:pt x="153173" y="73611"/>
                </a:lnTo>
                <a:lnTo>
                  <a:pt x="166296" y="80807"/>
                </a:lnTo>
                <a:lnTo>
                  <a:pt x="170384" y="76720"/>
                </a:lnTo>
                <a:lnTo>
                  <a:pt x="123963" y="55831"/>
                </a:lnTo>
                <a:lnTo>
                  <a:pt x="56653" y="29161"/>
                </a:lnTo>
                <a:lnTo>
                  <a:pt x="8393" y="1221"/>
                </a:lnTo>
                <a:lnTo>
                  <a:pt x="3264" y="0"/>
                </a:lnTo>
                <a:close/>
              </a:path>
            </a:pathLst>
          </a:custGeom>
          <a:solidFill>
            <a:srgbClr val="002E8E"/>
          </a:solidFill>
        </p:spPr>
        <p:txBody>
          <a:bodyPr wrap="square" lIns="0" tIns="0" rIns="0" bIns="0" rtlCol="0">
            <a:noAutofit/>
          </a:bodyPr>
          <a:lstStyle/>
          <a:p>
            <a:endParaRPr/>
          </a:p>
        </p:txBody>
      </p:sp>
      <p:sp>
        <p:nvSpPr>
          <p:cNvPr id="87" name="object 87"/>
          <p:cNvSpPr/>
          <p:nvPr/>
        </p:nvSpPr>
        <p:spPr>
          <a:xfrm>
            <a:off x="6969759" y="2129789"/>
            <a:ext cx="57912" cy="25348"/>
          </a:xfrm>
          <a:custGeom>
            <a:avLst/>
            <a:gdLst/>
            <a:ahLst/>
            <a:cxnLst/>
            <a:rect l="l" t="t" r="r" b="b"/>
            <a:pathLst>
              <a:path w="57912" h="25348">
                <a:moveTo>
                  <a:pt x="21590" y="10160"/>
                </a:moveTo>
                <a:lnTo>
                  <a:pt x="54661" y="25348"/>
                </a:lnTo>
                <a:lnTo>
                  <a:pt x="57912" y="22098"/>
                </a:lnTo>
                <a:lnTo>
                  <a:pt x="48260" y="16510"/>
                </a:lnTo>
                <a:lnTo>
                  <a:pt x="21590" y="10160"/>
                </a:lnTo>
                <a:close/>
              </a:path>
              <a:path w="57912" h="25348">
                <a:moveTo>
                  <a:pt x="0" y="0"/>
                </a:moveTo>
                <a:lnTo>
                  <a:pt x="15240" y="7620"/>
                </a:lnTo>
                <a:lnTo>
                  <a:pt x="21590" y="10160"/>
                </a:lnTo>
                <a:lnTo>
                  <a:pt x="0" y="0"/>
                </a:lnTo>
                <a:close/>
              </a:path>
            </a:pathLst>
          </a:custGeom>
          <a:solidFill>
            <a:srgbClr val="002F8F"/>
          </a:solidFill>
        </p:spPr>
        <p:txBody>
          <a:bodyPr wrap="square" lIns="0" tIns="0" rIns="0" bIns="0" rtlCol="0">
            <a:noAutofit/>
          </a:bodyPr>
          <a:lstStyle/>
          <a:p>
            <a:endParaRPr/>
          </a:p>
        </p:txBody>
      </p:sp>
      <p:sp>
        <p:nvSpPr>
          <p:cNvPr id="88" name="object 88"/>
          <p:cNvSpPr/>
          <p:nvPr/>
        </p:nvSpPr>
        <p:spPr>
          <a:xfrm>
            <a:off x="0" y="635"/>
            <a:ext cx="9138920" cy="43180"/>
          </a:xfrm>
          <a:custGeom>
            <a:avLst/>
            <a:gdLst/>
            <a:ahLst/>
            <a:cxnLst/>
            <a:rect l="l" t="t" r="r" b="b"/>
            <a:pathLst>
              <a:path w="9138920" h="43180">
                <a:moveTo>
                  <a:pt x="0" y="43180"/>
                </a:moveTo>
                <a:lnTo>
                  <a:pt x="9138920" y="43180"/>
                </a:lnTo>
                <a:lnTo>
                  <a:pt x="9138920" y="0"/>
                </a:lnTo>
                <a:lnTo>
                  <a:pt x="0" y="0"/>
                </a:lnTo>
                <a:lnTo>
                  <a:pt x="0" y="43180"/>
                </a:lnTo>
                <a:close/>
              </a:path>
            </a:pathLst>
          </a:custGeom>
          <a:solidFill>
            <a:srgbClr val="003399"/>
          </a:solidFill>
        </p:spPr>
        <p:txBody>
          <a:bodyPr wrap="square" lIns="0" tIns="0" rIns="0" bIns="0" rtlCol="0">
            <a:noAutofit/>
          </a:bodyPr>
          <a:lstStyle/>
          <a:p>
            <a:endParaRPr/>
          </a:p>
        </p:txBody>
      </p:sp>
      <p:sp>
        <p:nvSpPr>
          <p:cNvPr id="89" name="object 89"/>
          <p:cNvSpPr/>
          <p:nvPr/>
        </p:nvSpPr>
        <p:spPr>
          <a:xfrm>
            <a:off x="0" y="4000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397"/>
          </a:solidFill>
        </p:spPr>
        <p:txBody>
          <a:bodyPr wrap="square" lIns="0" tIns="0" rIns="0" bIns="0" rtlCol="0">
            <a:noAutofit/>
          </a:bodyPr>
          <a:lstStyle/>
          <a:p>
            <a:endParaRPr/>
          </a:p>
        </p:txBody>
      </p:sp>
      <p:sp>
        <p:nvSpPr>
          <p:cNvPr id="90" name="object 90"/>
          <p:cNvSpPr/>
          <p:nvPr/>
        </p:nvSpPr>
        <p:spPr>
          <a:xfrm>
            <a:off x="0" y="61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196"/>
          </a:solidFill>
        </p:spPr>
        <p:txBody>
          <a:bodyPr wrap="square" lIns="0" tIns="0" rIns="0" bIns="0" rtlCol="0">
            <a:noAutofit/>
          </a:bodyPr>
          <a:lstStyle/>
          <a:p>
            <a:endParaRPr/>
          </a:p>
        </p:txBody>
      </p:sp>
      <p:sp>
        <p:nvSpPr>
          <p:cNvPr id="91" name="object 91"/>
          <p:cNvSpPr/>
          <p:nvPr/>
        </p:nvSpPr>
        <p:spPr>
          <a:xfrm>
            <a:off x="0" y="83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195"/>
          </a:solidFill>
        </p:spPr>
        <p:txBody>
          <a:bodyPr wrap="square" lIns="0" tIns="0" rIns="0" bIns="0" rtlCol="0">
            <a:noAutofit/>
          </a:bodyPr>
          <a:lstStyle/>
          <a:p>
            <a:endParaRPr/>
          </a:p>
        </p:txBody>
      </p:sp>
      <p:sp>
        <p:nvSpPr>
          <p:cNvPr id="92" name="object 92"/>
          <p:cNvSpPr/>
          <p:nvPr/>
        </p:nvSpPr>
        <p:spPr>
          <a:xfrm>
            <a:off x="0" y="1035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3194"/>
          </a:solidFill>
        </p:spPr>
        <p:txBody>
          <a:bodyPr wrap="square" lIns="0" tIns="0" rIns="0" bIns="0" rtlCol="0">
            <a:noAutofit/>
          </a:bodyPr>
          <a:lstStyle/>
          <a:p>
            <a:endParaRPr/>
          </a:p>
        </p:txBody>
      </p:sp>
      <p:sp>
        <p:nvSpPr>
          <p:cNvPr id="93" name="object 93"/>
          <p:cNvSpPr/>
          <p:nvPr/>
        </p:nvSpPr>
        <p:spPr>
          <a:xfrm>
            <a:off x="0" y="1250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3"/>
          </a:solidFill>
        </p:spPr>
        <p:txBody>
          <a:bodyPr wrap="square" lIns="0" tIns="0" rIns="0" bIns="0" rtlCol="0">
            <a:noAutofit/>
          </a:bodyPr>
          <a:lstStyle/>
          <a:p>
            <a:endParaRPr/>
          </a:p>
        </p:txBody>
      </p:sp>
      <p:sp>
        <p:nvSpPr>
          <p:cNvPr id="94" name="object 94"/>
          <p:cNvSpPr/>
          <p:nvPr/>
        </p:nvSpPr>
        <p:spPr>
          <a:xfrm>
            <a:off x="0" y="146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3092"/>
          </a:solidFill>
        </p:spPr>
        <p:txBody>
          <a:bodyPr wrap="square" lIns="0" tIns="0" rIns="0" bIns="0" rtlCol="0">
            <a:noAutofit/>
          </a:bodyPr>
          <a:lstStyle/>
          <a:p>
            <a:endParaRPr/>
          </a:p>
        </p:txBody>
      </p:sp>
      <p:sp>
        <p:nvSpPr>
          <p:cNvPr id="95" name="object 95"/>
          <p:cNvSpPr/>
          <p:nvPr/>
        </p:nvSpPr>
        <p:spPr>
          <a:xfrm>
            <a:off x="0" y="16827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3091"/>
          </a:solidFill>
        </p:spPr>
        <p:txBody>
          <a:bodyPr wrap="square" lIns="0" tIns="0" rIns="0" bIns="0" rtlCol="0">
            <a:noAutofit/>
          </a:bodyPr>
          <a:lstStyle/>
          <a:p>
            <a:endParaRPr/>
          </a:p>
        </p:txBody>
      </p:sp>
      <p:sp>
        <p:nvSpPr>
          <p:cNvPr id="96" name="object 96"/>
          <p:cNvSpPr/>
          <p:nvPr/>
        </p:nvSpPr>
        <p:spPr>
          <a:xfrm>
            <a:off x="0" y="18859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90"/>
          </a:solidFill>
        </p:spPr>
        <p:txBody>
          <a:bodyPr wrap="square" lIns="0" tIns="0" rIns="0" bIns="0" rtlCol="0">
            <a:noAutofit/>
          </a:bodyPr>
          <a:lstStyle/>
          <a:p>
            <a:endParaRPr/>
          </a:p>
        </p:txBody>
      </p:sp>
      <p:sp>
        <p:nvSpPr>
          <p:cNvPr id="97" name="object 97"/>
          <p:cNvSpPr/>
          <p:nvPr/>
        </p:nvSpPr>
        <p:spPr>
          <a:xfrm>
            <a:off x="0" y="210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F8F"/>
          </a:solidFill>
        </p:spPr>
        <p:txBody>
          <a:bodyPr wrap="square" lIns="0" tIns="0" rIns="0" bIns="0" rtlCol="0">
            <a:noAutofit/>
          </a:bodyPr>
          <a:lstStyle/>
          <a:p>
            <a:endParaRPr/>
          </a:p>
        </p:txBody>
      </p:sp>
      <p:sp>
        <p:nvSpPr>
          <p:cNvPr id="98" name="object 98"/>
          <p:cNvSpPr/>
          <p:nvPr/>
        </p:nvSpPr>
        <p:spPr>
          <a:xfrm>
            <a:off x="0" y="2317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F8E"/>
          </a:solidFill>
        </p:spPr>
        <p:txBody>
          <a:bodyPr wrap="square" lIns="0" tIns="0" rIns="0" bIns="0" rtlCol="0">
            <a:noAutofit/>
          </a:bodyPr>
          <a:lstStyle/>
          <a:p>
            <a:endParaRPr/>
          </a:p>
        </p:txBody>
      </p:sp>
      <p:sp>
        <p:nvSpPr>
          <p:cNvPr id="99" name="object 99"/>
          <p:cNvSpPr/>
          <p:nvPr/>
        </p:nvSpPr>
        <p:spPr>
          <a:xfrm>
            <a:off x="0" y="252094"/>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D"/>
          </a:solidFill>
        </p:spPr>
        <p:txBody>
          <a:bodyPr wrap="square" lIns="0" tIns="0" rIns="0" bIns="0" rtlCol="0">
            <a:noAutofit/>
          </a:bodyPr>
          <a:lstStyle/>
          <a:p>
            <a:endParaRPr/>
          </a:p>
        </p:txBody>
      </p:sp>
      <p:sp>
        <p:nvSpPr>
          <p:cNvPr id="100" name="object 100"/>
          <p:cNvSpPr/>
          <p:nvPr/>
        </p:nvSpPr>
        <p:spPr>
          <a:xfrm>
            <a:off x="0" y="273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E8C"/>
          </a:solidFill>
        </p:spPr>
        <p:txBody>
          <a:bodyPr wrap="square" lIns="0" tIns="0" rIns="0" bIns="0" rtlCol="0">
            <a:noAutofit/>
          </a:bodyPr>
          <a:lstStyle/>
          <a:p>
            <a:endParaRPr/>
          </a:p>
        </p:txBody>
      </p:sp>
      <p:sp>
        <p:nvSpPr>
          <p:cNvPr id="101" name="object 101"/>
          <p:cNvSpPr/>
          <p:nvPr/>
        </p:nvSpPr>
        <p:spPr>
          <a:xfrm>
            <a:off x="0" y="295275"/>
            <a:ext cx="9138920" cy="24130"/>
          </a:xfrm>
          <a:custGeom>
            <a:avLst/>
            <a:gdLst/>
            <a:ahLst/>
            <a:cxnLst/>
            <a:rect l="l" t="t" r="r" b="b"/>
            <a:pathLst>
              <a:path w="9138920" h="24130">
                <a:moveTo>
                  <a:pt x="0" y="24130"/>
                </a:moveTo>
                <a:lnTo>
                  <a:pt x="9138920" y="24130"/>
                </a:lnTo>
                <a:lnTo>
                  <a:pt x="9138920" y="0"/>
                </a:lnTo>
                <a:lnTo>
                  <a:pt x="0" y="0"/>
                </a:lnTo>
                <a:lnTo>
                  <a:pt x="0" y="24130"/>
                </a:lnTo>
                <a:close/>
              </a:path>
            </a:pathLst>
          </a:custGeom>
          <a:solidFill>
            <a:srgbClr val="002E8B"/>
          </a:solidFill>
        </p:spPr>
        <p:txBody>
          <a:bodyPr wrap="square" lIns="0" tIns="0" rIns="0" bIns="0" rtlCol="0">
            <a:noAutofit/>
          </a:bodyPr>
          <a:lstStyle/>
          <a:p>
            <a:endParaRPr/>
          </a:p>
        </p:txBody>
      </p:sp>
      <p:sp>
        <p:nvSpPr>
          <p:cNvPr id="102" name="object 102"/>
          <p:cNvSpPr/>
          <p:nvPr/>
        </p:nvSpPr>
        <p:spPr>
          <a:xfrm>
            <a:off x="0" y="31559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D8A"/>
          </a:solidFill>
        </p:spPr>
        <p:txBody>
          <a:bodyPr wrap="square" lIns="0" tIns="0" rIns="0" bIns="0" rtlCol="0">
            <a:noAutofit/>
          </a:bodyPr>
          <a:lstStyle/>
          <a:p>
            <a:endParaRPr/>
          </a:p>
        </p:txBody>
      </p:sp>
      <p:sp>
        <p:nvSpPr>
          <p:cNvPr id="103" name="object 103"/>
          <p:cNvSpPr/>
          <p:nvPr/>
        </p:nvSpPr>
        <p:spPr>
          <a:xfrm>
            <a:off x="0" y="337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9"/>
          </a:solidFill>
        </p:spPr>
        <p:txBody>
          <a:bodyPr wrap="square" lIns="0" tIns="0" rIns="0" bIns="0" rtlCol="0">
            <a:noAutofit/>
          </a:bodyPr>
          <a:lstStyle/>
          <a:p>
            <a:endParaRPr/>
          </a:p>
        </p:txBody>
      </p:sp>
      <p:sp>
        <p:nvSpPr>
          <p:cNvPr id="104" name="object 104"/>
          <p:cNvSpPr/>
          <p:nvPr/>
        </p:nvSpPr>
        <p:spPr>
          <a:xfrm>
            <a:off x="0" y="358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D88"/>
          </a:solidFill>
        </p:spPr>
        <p:txBody>
          <a:bodyPr wrap="square" lIns="0" tIns="0" rIns="0" bIns="0" rtlCol="0">
            <a:noAutofit/>
          </a:bodyPr>
          <a:lstStyle/>
          <a:p>
            <a:endParaRPr/>
          </a:p>
        </p:txBody>
      </p:sp>
      <p:sp>
        <p:nvSpPr>
          <p:cNvPr id="105" name="object 105"/>
          <p:cNvSpPr/>
          <p:nvPr/>
        </p:nvSpPr>
        <p:spPr>
          <a:xfrm>
            <a:off x="0" y="38036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C87"/>
          </a:solidFill>
        </p:spPr>
        <p:txBody>
          <a:bodyPr wrap="square" lIns="0" tIns="0" rIns="0" bIns="0" rtlCol="0">
            <a:noAutofit/>
          </a:bodyPr>
          <a:lstStyle/>
          <a:p>
            <a:endParaRPr/>
          </a:p>
        </p:txBody>
      </p:sp>
      <p:sp>
        <p:nvSpPr>
          <p:cNvPr id="106" name="object 106"/>
          <p:cNvSpPr/>
          <p:nvPr/>
        </p:nvSpPr>
        <p:spPr>
          <a:xfrm>
            <a:off x="0" y="4006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6"/>
          </a:solidFill>
        </p:spPr>
        <p:txBody>
          <a:bodyPr wrap="square" lIns="0" tIns="0" rIns="0" bIns="0" rtlCol="0">
            <a:noAutofit/>
          </a:bodyPr>
          <a:lstStyle/>
          <a:p>
            <a:endParaRPr/>
          </a:p>
        </p:txBody>
      </p:sp>
      <p:sp>
        <p:nvSpPr>
          <p:cNvPr id="107" name="object 107"/>
          <p:cNvSpPr/>
          <p:nvPr/>
        </p:nvSpPr>
        <p:spPr>
          <a:xfrm>
            <a:off x="0" y="422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C85"/>
          </a:solidFill>
        </p:spPr>
        <p:txBody>
          <a:bodyPr wrap="square" lIns="0" tIns="0" rIns="0" bIns="0" rtlCol="0">
            <a:noAutofit/>
          </a:bodyPr>
          <a:lstStyle/>
          <a:p>
            <a:endParaRPr/>
          </a:p>
        </p:txBody>
      </p:sp>
      <p:sp>
        <p:nvSpPr>
          <p:cNvPr id="108" name="object 108"/>
          <p:cNvSpPr/>
          <p:nvPr/>
        </p:nvSpPr>
        <p:spPr>
          <a:xfrm>
            <a:off x="0" y="443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4"/>
          </a:solidFill>
        </p:spPr>
        <p:txBody>
          <a:bodyPr wrap="square" lIns="0" tIns="0" rIns="0" bIns="0" rtlCol="0">
            <a:noAutofit/>
          </a:bodyPr>
          <a:lstStyle/>
          <a:p>
            <a:endParaRPr/>
          </a:p>
        </p:txBody>
      </p:sp>
      <p:sp>
        <p:nvSpPr>
          <p:cNvPr id="109" name="object 109"/>
          <p:cNvSpPr/>
          <p:nvPr/>
        </p:nvSpPr>
        <p:spPr>
          <a:xfrm>
            <a:off x="0" y="4641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3"/>
          </a:solidFill>
        </p:spPr>
        <p:txBody>
          <a:bodyPr wrap="square" lIns="0" tIns="0" rIns="0" bIns="0" rtlCol="0">
            <a:noAutofit/>
          </a:bodyPr>
          <a:lstStyle/>
          <a:p>
            <a:endParaRPr/>
          </a:p>
        </p:txBody>
      </p:sp>
      <p:sp>
        <p:nvSpPr>
          <p:cNvPr id="110" name="object 110"/>
          <p:cNvSpPr/>
          <p:nvPr/>
        </p:nvSpPr>
        <p:spPr>
          <a:xfrm>
            <a:off x="0" y="485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B82"/>
          </a:solidFill>
        </p:spPr>
        <p:txBody>
          <a:bodyPr wrap="square" lIns="0" tIns="0" rIns="0" bIns="0" rtlCol="0">
            <a:noAutofit/>
          </a:bodyPr>
          <a:lstStyle/>
          <a:p>
            <a:endParaRPr/>
          </a:p>
        </p:txBody>
      </p:sp>
      <p:sp>
        <p:nvSpPr>
          <p:cNvPr id="111" name="object 111"/>
          <p:cNvSpPr/>
          <p:nvPr/>
        </p:nvSpPr>
        <p:spPr>
          <a:xfrm>
            <a:off x="0" y="507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81"/>
          </a:solidFill>
        </p:spPr>
        <p:txBody>
          <a:bodyPr wrap="square" lIns="0" tIns="0" rIns="0" bIns="0" rtlCol="0">
            <a:noAutofit/>
          </a:bodyPr>
          <a:lstStyle/>
          <a:p>
            <a:endParaRPr/>
          </a:p>
        </p:txBody>
      </p:sp>
      <p:sp>
        <p:nvSpPr>
          <p:cNvPr id="112" name="object 112"/>
          <p:cNvSpPr/>
          <p:nvPr/>
        </p:nvSpPr>
        <p:spPr>
          <a:xfrm>
            <a:off x="0" y="527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A80"/>
          </a:solidFill>
        </p:spPr>
        <p:txBody>
          <a:bodyPr wrap="square" lIns="0" tIns="0" rIns="0" bIns="0" rtlCol="0">
            <a:noAutofit/>
          </a:bodyPr>
          <a:lstStyle/>
          <a:p>
            <a:endParaRPr/>
          </a:p>
        </p:txBody>
      </p:sp>
      <p:sp>
        <p:nvSpPr>
          <p:cNvPr id="113" name="object 113"/>
          <p:cNvSpPr/>
          <p:nvPr/>
        </p:nvSpPr>
        <p:spPr>
          <a:xfrm>
            <a:off x="0" y="549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A7F"/>
          </a:solidFill>
        </p:spPr>
        <p:txBody>
          <a:bodyPr wrap="square" lIns="0" tIns="0" rIns="0" bIns="0" rtlCol="0">
            <a:noAutofit/>
          </a:bodyPr>
          <a:lstStyle/>
          <a:p>
            <a:endParaRPr/>
          </a:p>
        </p:txBody>
      </p:sp>
      <p:sp>
        <p:nvSpPr>
          <p:cNvPr id="114" name="object 114"/>
          <p:cNvSpPr/>
          <p:nvPr/>
        </p:nvSpPr>
        <p:spPr>
          <a:xfrm>
            <a:off x="0" y="570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E"/>
          </a:solidFill>
        </p:spPr>
        <p:txBody>
          <a:bodyPr wrap="square" lIns="0" tIns="0" rIns="0" bIns="0" rtlCol="0">
            <a:noAutofit/>
          </a:bodyPr>
          <a:lstStyle/>
          <a:p>
            <a:endParaRPr/>
          </a:p>
        </p:txBody>
      </p:sp>
      <p:sp>
        <p:nvSpPr>
          <p:cNvPr id="115" name="object 115"/>
          <p:cNvSpPr/>
          <p:nvPr/>
        </p:nvSpPr>
        <p:spPr>
          <a:xfrm>
            <a:off x="0" y="59245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297D"/>
          </a:solidFill>
        </p:spPr>
        <p:txBody>
          <a:bodyPr wrap="square" lIns="0" tIns="0" rIns="0" bIns="0" rtlCol="0">
            <a:noAutofit/>
          </a:bodyPr>
          <a:lstStyle/>
          <a:p>
            <a:endParaRPr/>
          </a:p>
        </p:txBody>
      </p:sp>
      <p:sp>
        <p:nvSpPr>
          <p:cNvPr id="116" name="object 116"/>
          <p:cNvSpPr/>
          <p:nvPr/>
        </p:nvSpPr>
        <p:spPr>
          <a:xfrm>
            <a:off x="0" y="6127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97C"/>
          </a:solidFill>
        </p:spPr>
        <p:txBody>
          <a:bodyPr wrap="square" lIns="0" tIns="0" rIns="0" bIns="0" rtlCol="0">
            <a:noAutofit/>
          </a:bodyPr>
          <a:lstStyle/>
          <a:p>
            <a:endParaRPr/>
          </a:p>
        </p:txBody>
      </p:sp>
      <p:sp>
        <p:nvSpPr>
          <p:cNvPr id="117" name="object 117"/>
          <p:cNvSpPr/>
          <p:nvPr/>
        </p:nvSpPr>
        <p:spPr>
          <a:xfrm>
            <a:off x="0" y="634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B"/>
          </a:solidFill>
        </p:spPr>
        <p:txBody>
          <a:bodyPr wrap="square" lIns="0" tIns="0" rIns="0" bIns="0" rtlCol="0">
            <a:noAutofit/>
          </a:bodyPr>
          <a:lstStyle/>
          <a:p>
            <a:endParaRPr/>
          </a:p>
        </p:txBody>
      </p:sp>
      <p:sp>
        <p:nvSpPr>
          <p:cNvPr id="118" name="object 118"/>
          <p:cNvSpPr/>
          <p:nvPr/>
        </p:nvSpPr>
        <p:spPr>
          <a:xfrm>
            <a:off x="0" y="65468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87A"/>
          </a:solidFill>
        </p:spPr>
        <p:txBody>
          <a:bodyPr wrap="square" lIns="0" tIns="0" rIns="0" bIns="0" rtlCol="0">
            <a:noAutofit/>
          </a:bodyPr>
          <a:lstStyle/>
          <a:p>
            <a:endParaRPr/>
          </a:p>
        </p:txBody>
      </p:sp>
      <p:sp>
        <p:nvSpPr>
          <p:cNvPr id="119" name="object 119"/>
          <p:cNvSpPr/>
          <p:nvPr/>
        </p:nvSpPr>
        <p:spPr>
          <a:xfrm>
            <a:off x="0" y="676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879"/>
          </a:solidFill>
        </p:spPr>
        <p:txBody>
          <a:bodyPr wrap="square" lIns="0" tIns="0" rIns="0" bIns="0" rtlCol="0">
            <a:noAutofit/>
          </a:bodyPr>
          <a:lstStyle/>
          <a:p>
            <a:endParaRPr/>
          </a:p>
        </p:txBody>
      </p:sp>
      <p:sp>
        <p:nvSpPr>
          <p:cNvPr id="120" name="object 120"/>
          <p:cNvSpPr/>
          <p:nvPr/>
        </p:nvSpPr>
        <p:spPr>
          <a:xfrm>
            <a:off x="0" y="697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8"/>
          </a:solidFill>
        </p:spPr>
        <p:txBody>
          <a:bodyPr wrap="square" lIns="0" tIns="0" rIns="0" bIns="0" rtlCol="0">
            <a:noAutofit/>
          </a:bodyPr>
          <a:lstStyle/>
          <a:p>
            <a:endParaRPr/>
          </a:p>
        </p:txBody>
      </p:sp>
      <p:sp>
        <p:nvSpPr>
          <p:cNvPr id="121" name="object 121"/>
          <p:cNvSpPr/>
          <p:nvPr/>
        </p:nvSpPr>
        <p:spPr>
          <a:xfrm>
            <a:off x="0" y="719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777"/>
          </a:solidFill>
        </p:spPr>
        <p:txBody>
          <a:bodyPr wrap="square" lIns="0" tIns="0" rIns="0" bIns="0" rtlCol="0">
            <a:noAutofit/>
          </a:bodyPr>
          <a:lstStyle/>
          <a:p>
            <a:endParaRPr/>
          </a:p>
        </p:txBody>
      </p:sp>
      <p:sp>
        <p:nvSpPr>
          <p:cNvPr id="122" name="object 122"/>
          <p:cNvSpPr/>
          <p:nvPr/>
        </p:nvSpPr>
        <p:spPr>
          <a:xfrm>
            <a:off x="0" y="73977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676"/>
          </a:solidFill>
        </p:spPr>
        <p:txBody>
          <a:bodyPr wrap="square" lIns="0" tIns="0" rIns="0" bIns="0" rtlCol="0">
            <a:noAutofit/>
          </a:bodyPr>
          <a:lstStyle/>
          <a:p>
            <a:endParaRPr/>
          </a:p>
        </p:txBody>
      </p:sp>
      <p:sp>
        <p:nvSpPr>
          <p:cNvPr id="123" name="object 123"/>
          <p:cNvSpPr/>
          <p:nvPr/>
        </p:nvSpPr>
        <p:spPr>
          <a:xfrm>
            <a:off x="0" y="761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5"/>
          </a:solidFill>
        </p:spPr>
        <p:txBody>
          <a:bodyPr wrap="square" lIns="0" tIns="0" rIns="0" bIns="0" rtlCol="0">
            <a:noAutofit/>
          </a:bodyPr>
          <a:lstStyle/>
          <a:p>
            <a:endParaRPr/>
          </a:p>
        </p:txBody>
      </p:sp>
      <p:sp>
        <p:nvSpPr>
          <p:cNvPr id="124" name="object 124"/>
          <p:cNvSpPr/>
          <p:nvPr/>
        </p:nvSpPr>
        <p:spPr>
          <a:xfrm>
            <a:off x="0" y="782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674"/>
          </a:solidFill>
        </p:spPr>
        <p:txBody>
          <a:bodyPr wrap="square" lIns="0" tIns="0" rIns="0" bIns="0" rtlCol="0">
            <a:noAutofit/>
          </a:bodyPr>
          <a:lstStyle/>
          <a:p>
            <a:endParaRPr/>
          </a:p>
        </p:txBody>
      </p:sp>
      <p:sp>
        <p:nvSpPr>
          <p:cNvPr id="125" name="object 125"/>
          <p:cNvSpPr/>
          <p:nvPr/>
        </p:nvSpPr>
        <p:spPr>
          <a:xfrm>
            <a:off x="0" y="80327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3"/>
          </a:solidFill>
        </p:spPr>
        <p:txBody>
          <a:bodyPr wrap="square" lIns="0" tIns="0" rIns="0" bIns="0" rtlCol="0">
            <a:noAutofit/>
          </a:bodyPr>
          <a:lstStyle/>
          <a:p>
            <a:endParaRPr/>
          </a:p>
        </p:txBody>
      </p:sp>
      <p:sp>
        <p:nvSpPr>
          <p:cNvPr id="126" name="object 126"/>
          <p:cNvSpPr/>
          <p:nvPr/>
        </p:nvSpPr>
        <p:spPr>
          <a:xfrm>
            <a:off x="0" y="824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2"/>
          </a:solidFill>
        </p:spPr>
        <p:txBody>
          <a:bodyPr wrap="square" lIns="0" tIns="0" rIns="0" bIns="0" rtlCol="0">
            <a:noAutofit/>
          </a:bodyPr>
          <a:lstStyle/>
          <a:p>
            <a:endParaRPr/>
          </a:p>
        </p:txBody>
      </p:sp>
      <p:sp>
        <p:nvSpPr>
          <p:cNvPr id="127" name="object 127"/>
          <p:cNvSpPr/>
          <p:nvPr/>
        </p:nvSpPr>
        <p:spPr>
          <a:xfrm>
            <a:off x="0" y="846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571"/>
          </a:solidFill>
        </p:spPr>
        <p:txBody>
          <a:bodyPr wrap="square" lIns="0" tIns="0" rIns="0" bIns="0" rtlCol="0">
            <a:noAutofit/>
          </a:bodyPr>
          <a:lstStyle/>
          <a:p>
            <a:endParaRPr/>
          </a:p>
        </p:txBody>
      </p:sp>
      <p:sp>
        <p:nvSpPr>
          <p:cNvPr id="128" name="object 128"/>
          <p:cNvSpPr/>
          <p:nvPr/>
        </p:nvSpPr>
        <p:spPr>
          <a:xfrm>
            <a:off x="0" y="86677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2470"/>
          </a:solidFill>
        </p:spPr>
        <p:txBody>
          <a:bodyPr wrap="square" lIns="0" tIns="0" rIns="0" bIns="0" rtlCol="0">
            <a:noAutofit/>
          </a:bodyPr>
          <a:lstStyle/>
          <a:p>
            <a:endParaRPr/>
          </a:p>
        </p:txBody>
      </p:sp>
      <p:sp>
        <p:nvSpPr>
          <p:cNvPr id="129" name="object 129"/>
          <p:cNvSpPr/>
          <p:nvPr/>
        </p:nvSpPr>
        <p:spPr>
          <a:xfrm>
            <a:off x="0" y="888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F"/>
          </a:solidFill>
        </p:spPr>
        <p:txBody>
          <a:bodyPr wrap="square" lIns="0" tIns="0" rIns="0" bIns="0" rtlCol="0">
            <a:noAutofit/>
          </a:bodyPr>
          <a:lstStyle/>
          <a:p>
            <a:endParaRPr/>
          </a:p>
        </p:txBody>
      </p:sp>
      <p:sp>
        <p:nvSpPr>
          <p:cNvPr id="130" name="object 130"/>
          <p:cNvSpPr/>
          <p:nvPr/>
        </p:nvSpPr>
        <p:spPr>
          <a:xfrm>
            <a:off x="0" y="909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46E"/>
          </a:solidFill>
        </p:spPr>
        <p:txBody>
          <a:bodyPr wrap="square" lIns="0" tIns="0" rIns="0" bIns="0" rtlCol="0">
            <a:noAutofit/>
          </a:bodyPr>
          <a:lstStyle/>
          <a:p>
            <a:endParaRPr/>
          </a:p>
        </p:txBody>
      </p:sp>
      <p:sp>
        <p:nvSpPr>
          <p:cNvPr id="131" name="object 131"/>
          <p:cNvSpPr/>
          <p:nvPr/>
        </p:nvSpPr>
        <p:spPr>
          <a:xfrm>
            <a:off x="0" y="931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D"/>
          </a:solidFill>
        </p:spPr>
        <p:txBody>
          <a:bodyPr wrap="square" lIns="0" tIns="0" rIns="0" bIns="0" rtlCol="0">
            <a:noAutofit/>
          </a:bodyPr>
          <a:lstStyle/>
          <a:p>
            <a:endParaRPr/>
          </a:p>
        </p:txBody>
      </p:sp>
      <p:sp>
        <p:nvSpPr>
          <p:cNvPr id="132" name="object 132"/>
          <p:cNvSpPr/>
          <p:nvPr/>
        </p:nvSpPr>
        <p:spPr>
          <a:xfrm>
            <a:off x="0" y="9518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C"/>
          </a:solidFill>
        </p:spPr>
        <p:txBody>
          <a:bodyPr wrap="square" lIns="0" tIns="0" rIns="0" bIns="0" rtlCol="0">
            <a:noAutofit/>
          </a:bodyPr>
          <a:lstStyle/>
          <a:p>
            <a:endParaRPr/>
          </a:p>
        </p:txBody>
      </p:sp>
      <p:sp>
        <p:nvSpPr>
          <p:cNvPr id="133" name="object 133"/>
          <p:cNvSpPr/>
          <p:nvPr/>
        </p:nvSpPr>
        <p:spPr>
          <a:xfrm>
            <a:off x="0" y="973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36B"/>
          </a:solidFill>
        </p:spPr>
        <p:txBody>
          <a:bodyPr wrap="square" lIns="0" tIns="0" rIns="0" bIns="0" rtlCol="0">
            <a:noAutofit/>
          </a:bodyPr>
          <a:lstStyle/>
          <a:p>
            <a:endParaRPr/>
          </a:p>
        </p:txBody>
      </p:sp>
      <p:sp>
        <p:nvSpPr>
          <p:cNvPr id="134" name="object 134"/>
          <p:cNvSpPr/>
          <p:nvPr/>
        </p:nvSpPr>
        <p:spPr>
          <a:xfrm>
            <a:off x="0" y="995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A"/>
          </a:solidFill>
        </p:spPr>
        <p:txBody>
          <a:bodyPr wrap="square" lIns="0" tIns="0" rIns="0" bIns="0" rtlCol="0">
            <a:noAutofit/>
          </a:bodyPr>
          <a:lstStyle/>
          <a:p>
            <a:endParaRPr/>
          </a:p>
        </p:txBody>
      </p:sp>
      <p:sp>
        <p:nvSpPr>
          <p:cNvPr id="135" name="object 135"/>
          <p:cNvSpPr/>
          <p:nvPr/>
        </p:nvSpPr>
        <p:spPr>
          <a:xfrm>
            <a:off x="0" y="101536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9"/>
          </a:solidFill>
        </p:spPr>
        <p:txBody>
          <a:bodyPr wrap="square" lIns="0" tIns="0" rIns="0" bIns="0" rtlCol="0">
            <a:noAutofit/>
          </a:bodyPr>
          <a:lstStyle/>
          <a:p>
            <a:endParaRPr/>
          </a:p>
        </p:txBody>
      </p:sp>
      <p:sp>
        <p:nvSpPr>
          <p:cNvPr id="136" name="object 136"/>
          <p:cNvSpPr/>
          <p:nvPr/>
        </p:nvSpPr>
        <p:spPr>
          <a:xfrm>
            <a:off x="0" y="1036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268"/>
          </a:solidFill>
        </p:spPr>
        <p:txBody>
          <a:bodyPr wrap="square" lIns="0" tIns="0" rIns="0" bIns="0" rtlCol="0">
            <a:noAutofit/>
          </a:bodyPr>
          <a:lstStyle/>
          <a:p>
            <a:endParaRPr/>
          </a:p>
        </p:txBody>
      </p:sp>
      <p:sp>
        <p:nvSpPr>
          <p:cNvPr id="137" name="object 137"/>
          <p:cNvSpPr/>
          <p:nvPr/>
        </p:nvSpPr>
        <p:spPr>
          <a:xfrm>
            <a:off x="0" y="1058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167"/>
          </a:solidFill>
        </p:spPr>
        <p:txBody>
          <a:bodyPr wrap="square" lIns="0" tIns="0" rIns="0" bIns="0" rtlCol="0">
            <a:noAutofit/>
          </a:bodyPr>
          <a:lstStyle/>
          <a:p>
            <a:endParaRPr/>
          </a:p>
        </p:txBody>
      </p:sp>
      <p:sp>
        <p:nvSpPr>
          <p:cNvPr id="138" name="object 138"/>
          <p:cNvSpPr/>
          <p:nvPr/>
        </p:nvSpPr>
        <p:spPr>
          <a:xfrm>
            <a:off x="0" y="1078865"/>
            <a:ext cx="9138920" cy="45720"/>
          </a:xfrm>
          <a:custGeom>
            <a:avLst/>
            <a:gdLst/>
            <a:ahLst/>
            <a:cxnLst/>
            <a:rect l="l" t="t" r="r" b="b"/>
            <a:pathLst>
              <a:path w="9138920" h="45720">
                <a:moveTo>
                  <a:pt x="0" y="45720"/>
                </a:moveTo>
                <a:lnTo>
                  <a:pt x="9138920" y="45720"/>
                </a:lnTo>
                <a:lnTo>
                  <a:pt x="9138920" y="0"/>
                </a:lnTo>
                <a:lnTo>
                  <a:pt x="0" y="0"/>
                </a:lnTo>
                <a:lnTo>
                  <a:pt x="0" y="45720"/>
                </a:lnTo>
                <a:close/>
              </a:path>
            </a:pathLst>
          </a:custGeom>
          <a:solidFill>
            <a:srgbClr val="002166"/>
          </a:solidFill>
        </p:spPr>
        <p:txBody>
          <a:bodyPr wrap="square" lIns="0" tIns="0" rIns="0" bIns="0" rtlCol="0">
            <a:noAutofit/>
          </a:bodyPr>
          <a:lstStyle/>
          <a:p>
            <a:endParaRPr/>
          </a:p>
        </p:txBody>
      </p:sp>
      <p:sp>
        <p:nvSpPr>
          <p:cNvPr id="139" name="object 139"/>
          <p:cNvSpPr/>
          <p:nvPr/>
        </p:nvSpPr>
        <p:spPr>
          <a:xfrm>
            <a:off x="0" y="1122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4"/>
          </a:solidFill>
        </p:spPr>
        <p:txBody>
          <a:bodyPr wrap="square" lIns="0" tIns="0" rIns="0" bIns="0" rtlCol="0">
            <a:noAutofit/>
          </a:bodyPr>
          <a:lstStyle/>
          <a:p>
            <a:endParaRPr/>
          </a:p>
        </p:txBody>
      </p:sp>
      <p:sp>
        <p:nvSpPr>
          <p:cNvPr id="140" name="object 140"/>
          <p:cNvSpPr/>
          <p:nvPr/>
        </p:nvSpPr>
        <p:spPr>
          <a:xfrm>
            <a:off x="0" y="1143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3"/>
          </a:solidFill>
        </p:spPr>
        <p:txBody>
          <a:bodyPr wrap="square" lIns="0" tIns="0" rIns="0" bIns="0" rtlCol="0">
            <a:noAutofit/>
          </a:bodyPr>
          <a:lstStyle/>
          <a:p>
            <a:endParaRPr/>
          </a:p>
        </p:txBody>
      </p:sp>
      <p:sp>
        <p:nvSpPr>
          <p:cNvPr id="141" name="object 141"/>
          <p:cNvSpPr/>
          <p:nvPr/>
        </p:nvSpPr>
        <p:spPr>
          <a:xfrm>
            <a:off x="0" y="1163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2062"/>
          </a:solidFill>
        </p:spPr>
        <p:txBody>
          <a:bodyPr wrap="square" lIns="0" tIns="0" rIns="0" bIns="0" rtlCol="0">
            <a:noAutofit/>
          </a:bodyPr>
          <a:lstStyle/>
          <a:p>
            <a:endParaRPr/>
          </a:p>
        </p:txBody>
      </p:sp>
      <p:sp>
        <p:nvSpPr>
          <p:cNvPr id="142" name="object 142"/>
          <p:cNvSpPr/>
          <p:nvPr/>
        </p:nvSpPr>
        <p:spPr>
          <a:xfrm>
            <a:off x="0" y="1185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1"/>
          </a:solidFill>
        </p:spPr>
        <p:txBody>
          <a:bodyPr wrap="square" lIns="0" tIns="0" rIns="0" bIns="0" rtlCol="0">
            <a:noAutofit/>
          </a:bodyPr>
          <a:lstStyle/>
          <a:p>
            <a:endParaRPr/>
          </a:p>
        </p:txBody>
      </p:sp>
      <p:sp>
        <p:nvSpPr>
          <p:cNvPr id="143" name="object 143"/>
          <p:cNvSpPr/>
          <p:nvPr/>
        </p:nvSpPr>
        <p:spPr>
          <a:xfrm>
            <a:off x="0" y="1207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60"/>
          </a:solidFill>
        </p:spPr>
        <p:txBody>
          <a:bodyPr wrap="square" lIns="0" tIns="0" rIns="0" bIns="0" rtlCol="0">
            <a:noAutofit/>
          </a:bodyPr>
          <a:lstStyle/>
          <a:p>
            <a:endParaRPr/>
          </a:p>
        </p:txBody>
      </p:sp>
      <p:sp>
        <p:nvSpPr>
          <p:cNvPr id="144" name="object 144"/>
          <p:cNvSpPr/>
          <p:nvPr/>
        </p:nvSpPr>
        <p:spPr>
          <a:xfrm>
            <a:off x="0" y="12274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F5F"/>
          </a:solidFill>
        </p:spPr>
        <p:txBody>
          <a:bodyPr wrap="square" lIns="0" tIns="0" rIns="0" bIns="0" rtlCol="0">
            <a:noAutofit/>
          </a:bodyPr>
          <a:lstStyle/>
          <a:p>
            <a:endParaRPr/>
          </a:p>
        </p:txBody>
      </p:sp>
      <p:sp>
        <p:nvSpPr>
          <p:cNvPr id="145" name="object 145"/>
          <p:cNvSpPr/>
          <p:nvPr/>
        </p:nvSpPr>
        <p:spPr>
          <a:xfrm>
            <a:off x="0" y="1249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E"/>
          </a:solidFill>
        </p:spPr>
        <p:txBody>
          <a:bodyPr wrap="square" lIns="0" tIns="0" rIns="0" bIns="0" rtlCol="0">
            <a:noAutofit/>
          </a:bodyPr>
          <a:lstStyle/>
          <a:p>
            <a:endParaRPr/>
          </a:p>
        </p:txBody>
      </p:sp>
      <p:sp>
        <p:nvSpPr>
          <p:cNvPr id="146" name="object 146"/>
          <p:cNvSpPr/>
          <p:nvPr/>
        </p:nvSpPr>
        <p:spPr>
          <a:xfrm>
            <a:off x="0" y="1270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D"/>
          </a:solidFill>
        </p:spPr>
        <p:txBody>
          <a:bodyPr wrap="square" lIns="0" tIns="0" rIns="0" bIns="0" rtlCol="0">
            <a:noAutofit/>
          </a:bodyPr>
          <a:lstStyle/>
          <a:p>
            <a:endParaRPr/>
          </a:p>
        </p:txBody>
      </p:sp>
      <p:sp>
        <p:nvSpPr>
          <p:cNvPr id="147" name="object 147"/>
          <p:cNvSpPr/>
          <p:nvPr/>
        </p:nvSpPr>
        <p:spPr>
          <a:xfrm>
            <a:off x="0" y="129095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E5C"/>
          </a:solidFill>
        </p:spPr>
        <p:txBody>
          <a:bodyPr wrap="square" lIns="0" tIns="0" rIns="0" bIns="0" rtlCol="0">
            <a:noAutofit/>
          </a:bodyPr>
          <a:lstStyle/>
          <a:p>
            <a:endParaRPr/>
          </a:p>
        </p:txBody>
      </p:sp>
      <p:sp>
        <p:nvSpPr>
          <p:cNvPr id="148" name="object 148"/>
          <p:cNvSpPr/>
          <p:nvPr/>
        </p:nvSpPr>
        <p:spPr>
          <a:xfrm>
            <a:off x="0" y="1312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B"/>
          </a:solidFill>
        </p:spPr>
        <p:txBody>
          <a:bodyPr wrap="square" lIns="0" tIns="0" rIns="0" bIns="0" rtlCol="0">
            <a:noAutofit/>
          </a:bodyPr>
          <a:lstStyle/>
          <a:p>
            <a:endParaRPr/>
          </a:p>
        </p:txBody>
      </p:sp>
      <p:sp>
        <p:nvSpPr>
          <p:cNvPr id="149" name="object 149"/>
          <p:cNvSpPr/>
          <p:nvPr/>
        </p:nvSpPr>
        <p:spPr>
          <a:xfrm>
            <a:off x="0" y="1334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A"/>
          </a:solidFill>
        </p:spPr>
        <p:txBody>
          <a:bodyPr wrap="square" lIns="0" tIns="0" rIns="0" bIns="0" rtlCol="0">
            <a:noAutofit/>
          </a:bodyPr>
          <a:lstStyle/>
          <a:p>
            <a:endParaRPr/>
          </a:p>
        </p:txBody>
      </p:sp>
      <p:sp>
        <p:nvSpPr>
          <p:cNvPr id="150" name="object 150"/>
          <p:cNvSpPr/>
          <p:nvPr/>
        </p:nvSpPr>
        <p:spPr>
          <a:xfrm>
            <a:off x="0" y="1355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D59"/>
          </a:solidFill>
        </p:spPr>
        <p:txBody>
          <a:bodyPr wrap="square" lIns="0" tIns="0" rIns="0" bIns="0" rtlCol="0">
            <a:noAutofit/>
          </a:bodyPr>
          <a:lstStyle/>
          <a:p>
            <a:endParaRPr/>
          </a:p>
        </p:txBody>
      </p:sp>
      <p:sp>
        <p:nvSpPr>
          <p:cNvPr id="151" name="object 151"/>
          <p:cNvSpPr/>
          <p:nvPr/>
        </p:nvSpPr>
        <p:spPr>
          <a:xfrm>
            <a:off x="0" y="1376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8"/>
          </a:solidFill>
        </p:spPr>
        <p:txBody>
          <a:bodyPr wrap="square" lIns="0" tIns="0" rIns="0" bIns="0" rtlCol="0">
            <a:noAutofit/>
          </a:bodyPr>
          <a:lstStyle/>
          <a:p>
            <a:endParaRPr/>
          </a:p>
        </p:txBody>
      </p:sp>
      <p:sp>
        <p:nvSpPr>
          <p:cNvPr id="152" name="object 152"/>
          <p:cNvSpPr/>
          <p:nvPr/>
        </p:nvSpPr>
        <p:spPr>
          <a:xfrm>
            <a:off x="0" y="1397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C57"/>
          </a:solidFill>
        </p:spPr>
        <p:txBody>
          <a:bodyPr wrap="square" lIns="0" tIns="0" rIns="0" bIns="0" rtlCol="0">
            <a:noAutofit/>
          </a:bodyPr>
          <a:lstStyle/>
          <a:p>
            <a:endParaRPr/>
          </a:p>
        </p:txBody>
      </p:sp>
      <p:sp>
        <p:nvSpPr>
          <p:cNvPr id="153" name="object 153"/>
          <p:cNvSpPr/>
          <p:nvPr/>
        </p:nvSpPr>
        <p:spPr>
          <a:xfrm>
            <a:off x="0" y="141795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B56"/>
          </a:solidFill>
        </p:spPr>
        <p:txBody>
          <a:bodyPr wrap="square" lIns="0" tIns="0" rIns="0" bIns="0" rtlCol="0">
            <a:noAutofit/>
          </a:bodyPr>
          <a:lstStyle/>
          <a:p>
            <a:endParaRPr/>
          </a:p>
        </p:txBody>
      </p:sp>
      <p:sp>
        <p:nvSpPr>
          <p:cNvPr id="154" name="object 154"/>
          <p:cNvSpPr/>
          <p:nvPr/>
        </p:nvSpPr>
        <p:spPr>
          <a:xfrm>
            <a:off x="0" y="14395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5"/>
          </a:solidFill>
        </p:spPr>
        <p:txBody>
          <a:bodyPr wrap="square" lIns="0" tIns="0" rIns="0" bIns="0" rtlCol="0">
            <a:noAutofit/>
          </a:bodyPr>
          <a:lstStyle/>
          <a:p>
            <a:endParaRPr/>
          </a:p>
        </p:txBody>
      </p:sp>
      <p:sp>
        <p:nvSpPr>
          <p:cNvPr id="155" name="object 155"/>
          <p:cNvSpPr/>
          <p:nvPr/>
        </p:nvSpPr>
        <p:spPr>
          <a:xfrm>
            <a:off x="0" y="1461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B54"/>
          </a:solidFill>
        </p:spPr>
        <p:txBody>
          <a:bodyPr wrap="square" lIns="0" tIns="0" rIns="0" bIns="0" rtlCol="0">
            <a:noAutofit/>
          </a:bodyPr>
          <a:lstStyle/>
          <a:p>
            <a:endParaRPr/>
          </a:p>
        </p:txBody>
      </p:sp>
      <p:sp>
        <p:nvSpPr>
          <p:cNvPr id="156" name="object 156"/>
          <p:cNvSpPr/>
          <p:nvPr/>
        </p:nvSpPr>
        <p:spPr>
          <a:xfrm>
            <a:off x="0" y="1482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3"/>
          </a:solidFill>
        </p:spPr>
        <p:txBody>
          <a:bodyPr wrap="square" lIns="0" tIns="0" rIns="0" bIns="0" rtlCol="0">
            <a:noAutofit/>
          </a:bodyPr>
          <a:lstStyle/>
          <a:p>
            <a:endParaRPr/>
          </a:p>
        </p:txBody>
      </p:sp>
      <p:sp>
        <p:nvSpPr>
          <p:cNvPr id="157" name="object 157"/>
          <p:cNvSpPr/>
          <p:nvPr/>
        </p:nvSpPr>
        <p:spPr>
          <a:xfrm>
            <a:off x="0" y="150304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2"/>
          </a:solidFill>
        </p:spPr>
        <p:txBody>
          <a:bodyPr wrap="square" lIns="0" tIns="0" rIns="0" bIns="0" rtlCol="0">
            <a:noAutofit/>
          </a:bodyPr>
          <a:lstStyle/>
          <a:p>
            <a:endParaRPr/>
          </a:p>
        </p:txBody>
      </p:sp>
      <p:sp>
        <p:nvSpPr>
          <p:cNvPr id="158" name="object 158"/>
          <p:cNvSpPr/>
          <p:nvPr/>
        </p:nvSpPr>
        <p:spPr>
          <a:xfrm>
            <a:off x="0" y="1524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A51"/>
          </a:solidFill>
        </p:spPr>
        <p:txBody>
          <a:bodyPr wrap="square" lIns="0" tIns="0" rIns="0" bIns="0" rtlCol="0">
            <a:noAutofit/>
          </a:bodyPr>
          <a:lstStyle/>
          <a:p>
            <a:endParaRPr/>
          </a:p>
        </p:txBody>
      </p:sp>
      <p:sp>
        <p:nvSpPr>
          <p:cNvPr id="159" name="object 159"/>
          <p:cNvSpPr/>
          <p:nvPr/>
        </p:nvSpPr>
        <p:spPr>
          <a:xfrm>
            <a:off x="0" y="1546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50"/>
          </a:solidFill>
        </p:spPr>
        <p:txBody>
          <a:bodyPr wrap="square" lIns="0" tIns="0" rIns="0" bIns="0" rtlCol="0">
            <a:noAutofit/>
          </a:bodyPr>
          <a:lstStyle/>
          <a:p>
            <a:endParaRPr/>
          </a:p>
        </p:txBody>
      </p:sp>
      <p:sp>
        <p:nvSpPr>
          <p:cNvPr id="160" name="object 160"/>
          <p:cNvSpPr/>
          <p:nvPr/>
        </p:nvSpPr>
        <p:spPr>
          <a:xfrm>
            <a:off x="0" y="15665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94F"/>
          </a:solidFill>
        </p:spPr>
        <p:txBody>
          <a:bodyPr wrap="square" lIns="0" tIns="0" rIns="0" bIns="0" rtlCol="0">
            <a:noAutofit/>
          </a:bodyPr>
          <a:lstStyle/>
          <a:p>
            <a:endParaRPr/>
          </a:p>
        </p:txBody>
      </p:sp>
      <p:sp>
        <p:nvSpPr>
          <p:cNvPr id="161" name="object 161"/>
          <p:cNvSpPr/>
          <p:nvPr/>
        </p:nvSpPr>
        <p:spPr>
          <a:xfrm>
            <a:off x="0" y="1588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94E"/>
          </a:solidFill>
        </p:spPr>
        <p:txBody>
          <a:bodyPr wrap="square" lIns="0" tIns="0" rIns="0" bIns="0" rtlCol="0">
            <a:noAutofit/>
          </a:bodyPr>
          <a:lstStyle/>
          <a:p>
            <a:endParaRPr/>
          </a:p>
        </p:txBody>
      </p:sp>
      <p:sp>
        <p:nvSpPr>
          <p:cNvPr id="162" name="object 162"/>
          <p:cNvSpPr/>
          <p:nvPr/>
        </p:nvSpPr>
        <p:spPr>
          <a:xfrm>
            <a:off x="0" y="1609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D"/>
          </a:solidFill>
        </p:spPr>
        <p:txBody>
          <a:bodyPr wrap="square" lIns="0" tIns="0" rIns="0" bIns="0" rtlCol="0">
            <a:noAutofit/>
          </a:bodyPr>
          <a:lstStyle/>
          <a:p>
            <a:endParaRPr/>
          </a:p>
        </p:txBody>
      </p:sp>
      <p:sp>
        <p:nvSpPr>
          <p:cNvPr id="163" name="object 163"/>
          <p:cNvSpPr/>
          <p:nvPr/>
        </p:nvSpPr>
        <p:spPr>
          <a:xfrm>
            <a:off x="0" y="163004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84C"/>
          </a:solidFill>
        </p:spPr>
        <p:txBody>
          <a:bodyPr wrap="square" lIns="0" tIns="0" rIns="0" bIns="0" rtlCol="0">
            <a:noAutofit/>
          </a:bodyPr>
          <a:lstStyle/>
          <a:p>
            <a:endParaRPr/>
          </a:p>
        </p:txBody>
      </p:sp>
      <p:sp>
        <p:nvSpPr>
          <p:cNvPr id="164" name="object 164"/>
          <p:cNvSpPr/>
          <p:nvPr/>
        </p:nvSpPr>
        <p:spPr>
          <a:xfrm>
            <a:off x="0" y="16516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84B"/>
          </a:solidFill>
        </p:spPr>
        <p:txBody>
          <a:bodyPr wrap="square" lIns="0" tIns="0" rIns="0" bIns="0" rtlCol="0">
            <a:noAutofit/>
          </a:bodyPr>
          <a:lstStyle/>
          <a:p>
            <a:endParaRPr/>
          </a:p>
        </p:txBody>
      </p:sp>
      <p:sp>
        <p:nvSpPr>
          <p:cNvPr id="165" name="object 165"/>
          <p:cNvSpPr/>
          <p:nvPr/>
        </p:nvSpPr>
        <p:spPr>
          <a:xfrm>
            <a:off x="0" y="1673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A"/>
          </a:solidFill>
        </p:spPr>
        <p:txBody>
          <a:bodyPr wrap="square" lIns="0" tIns="0" rIns="0" bIns="0" rtlCol="0">
            <a:noAutofit/>
          </a:bodyPr>
          <a:lstStyle/>
          <a:p>
            <a:endParaRPr/>
          </a:p>
        </p:txBody>
      </p:sp>
      <p:sp>
        <p:nvSpPr>
          <p:cNvPr id="166" name="object 166"/>
          <p:cNvSpPr/>
          <p:nvPr/>
        </p:nvSpPr>
        <p:spPr>
          <a:xfrm>
            <a:off x="0" y="1694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9"/>
          </a:solidFill>
        </p:spPr>
        <p:txBody>
          <a:bodyPr wrap="square" lIns="0" tIns="0" rIns="0" bIns="0" rtlCol="0">
            <a:noAutofit/>
          </a:bodyPr>
          <a:lstStyle/>
          <a:p>
            <a:endParaRPr/>
          </a:p>
        </p:txBody>
      </p:sp>
      <p:sp>
        <p:nvSpPr>
          <p:cNvPr id="167" name="object 167"/>
          <p:cNvSpPr/>
          <p:nvPr/>
        </p:nvSpPr>
        <p:spPr>
          <a:xfrm>
            <a:off x="0" y="1715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748"/>
          </a:solidFill>
        </p:spPr>
        <p:txBody>
          <a:bodyPr wrap="square" lIns="0" tIns="0" rIns="0" bIns="0" rtlCol="0">
            <a:noAutofit/>
          </a:bodyPr>
          <a:lstStyle/>
          <a:p>
            <a:endParaRPr/>
          </a:p>
        </p:txBody>
      </p:sp>
      <p:sp>
        <p:nvSpPr>
          <p:cNvPr id="168" name="object 168"/>
          <p:cNvSpPr/>
          <p:nvPr/>
        </p:nvSpPr>
        <p:spPr>
          <a:xfrm>
            <a:off x="0" y="1736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7"/>
          </a:solidFill>
        </p:spPr>
        <p:txBody>
          <a:bodyPr wrap="square" lIns="0" tIns="0" rIns="0" bIns="0" rtlCol="0">
            <a:noAutofit/>
          </a:bodyPr>
          <a:lstStyle/>
          <a:p>
            <a:endParaRPr/>
          </a:p>
        </p:txBody>
      </p:sp>
      <p:sp>
        <p:nvSpPr>
          <p:cNvPr id="169" name="object 169"/>
          <p:cNvSpPr/>
          <p:nvPr/>
        </p:nvSpPr>
        <p:spPr>
          <a:xfrm>
            <a:off x="0" y="1758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646"/>
          </a:solidFill>
        </p:spPr>
        <p:txBody>
          <a:bodyPr wrap="square" lIns="0" tIns="0" rIns="0" bIns="0" rtlCol="0">
            <a:noAutofit/>
          </a:bodyPr>
          <a:lstStyle/>
          <a:p>
            <a:endParaRPr/>
          </a:p>
        </p:txBody>
      </p:sp>
      <p:sp>
        <p:nvSpPr>
          <p:cNvPr id="170" name="object 170"/>
          <p:cNvSpPr/>
          <p:nvPr/>
        </p:nvSpPr>
        <p:spPr>
          <a:xfrm>
            <a:off x="0" y="177863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645"/>
          </a:solidFill>
        </p:spPr>
        <p:txBody>
          <a:bodyPr wrap="square" lIns="0" tIns="0" rIns="0" bIns="0" rtlCol="0">
            <a:noAutofit/>
          </a:bodyPr>
          <a:lstStyle/>
          <a:p>
            <a:endParaRPr/>
          </a:p>
        </p:txBody>
      </p:sp>
      <p:sp>
        <p:nvSpPr>
          <p:cNvPr id="171" name="object 171"/>
          <p:cNvSpPr/>
          <p:nvPr/>
        </p:nvSpPr>
        <p:spPr>
          <a:xfrm>
            <a:off x="0" y="1800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4"/>
          </a:solidFill>
        </p:spPr>
        <p:txBody>
          <a:bodyPr wrap="square" lIns="0" tIns="0" rIns="0" bIns="0" rtlCol="0">
            <a:noAutofit/>
          </a:bodyPr>
          <a:lstStyle/>
          <a:p>
            <a:endParaRPr/>
          </a:p>
        </p:txBody>
      </p:sp>
      <p:sp>
        <p:nvSpPr>
          <p:cNvPr id="172" name="object 172"/>
          <p:cNvSpPr/>
          <p:nvPr/>
        </p:nvSpPr>
        <p:spPr>
          <a:xfrm>
            <a:off x="0" y="1821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3"/>
          </a:solidFill>
        </p:spPr>
        <p:txBody>
          <a:bodyPr wrap="square" lIns="0" tIns="0" rIns="0" bIns="0" rtlCol="0">
            <a:noAutofit/>
          </a:bodyPr>
          <a:lstStyle/>
          <a:p>
            <a:endParaRPr/>
          </a:p>
        </p:txBody>
      </p:sp>
      <p:sp>
        <p:nvSpPr>
          <p:cNvPr id="173" name="object 173"/>
          <p:cNvSpPr/>
          <p:nvPr/>
        </p:nvSpPr>
        <p:spPr>
          <a:xfrm>
            <a:off x="0" y="184213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542"/>
          </a:solidFill>
        </p:spPr>
        <p:txBody>
          <a:bodyPr wrap="square" lIns="0" tIns="0" rIns="0" bIns="0" rtlCol="0">
            <a:noAutofit/>
          </a:bodyPr>
          <a:lstStyle/>
          <a:p>
            <a:endParaRPr/>
          </a:p>
        </p:txBody>
      </p:sp>
      <p:sp>
        <p:nvSpPr>
          <p:cNvPr id="174" name="object 174"/>
          <p:cNvSpPr/>
          <p:nvPr/>
        </p:nvSpPr>
        <p:spPr>
          <a:xfrm>
            <a:off x="0" y="1863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1"/>
          </a:solidFill>
        </p:spPr>
        <p:txBody>
          <a:bodyPr wrap="square" lIns="0" tIns="0" rIns="0" bIns="0" rtlCol="0">
            <a:noAutofit/>
          </a:bodyPr>
          <a:lstStyle/>
          <a:p>
            <a:endParaRPr/>
          </a:p>
        </p:txBody>
      </p:sp>
      <p:sp>
        <p:nvSpPr>
          <p:cNvPr id="175" name="object 175"/>
          <p:cNvSpPr/>
          <p:nvPr/>
        </p:nvSpPr>
        <p:spPr>
          <a:xfrm>
            <a:off x="0" y="1885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40"/>
          </a:solidFill>
        </p:spPr>
        <p:txBody>
          <a:bodyPr wrap="square" lIns="0" tIns="0" rIns="0" bIns="0" rtlCol="0">
            <a:noAutofit/>
          </a:bodyPr>
          <a:lstStyle/>
          <a:p>
            <a:endParaRPr/>
          </a:p>
        </p:txBody>
      </p:sp>
      <p:sp>
        <p:nvSpPr>
          <p:cNvPr id="176" name="object 176"/>
          <p:cNvSpPr/>
          <p:nvPr/>
        </p:nvSpPr>
        <p:spPr>
          <a:xfrm>
            <a:off x="0" y="1906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43F"/>
          </a:solidFill>
        </p:spPr>
        <p:txBody>
          <a:bodyPr wrap="square" lIns="0" tIns="0" rIns="0" bIns="0" rtlCol="0">
            <a:noAutofit/>
          </a:bodyPr>
          <a:lstStyle/>
          <a:p>
            <a:endParaRPr/>
          </a:p>
        </p:txBody>
      </p:sp>
      <p:sp>
        <p:nvSpPr>
          <p:cNvPr id="177" name="object 177"/>
          <p:cNvSpPr/>
          <p:nvPr/>
        </p:nvSpPr>
        <p:spPr>
          <a:xfrm>
            <a:off x="0" y="1927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E"/>
          </a:solidFill>
        </p:spPr>
        <p:txBody>
          <a:bodyPr wrap="square" lIns="0" tIns="0" rIns="0" bIns="0" rtlCol="0">
            <a:noAutofit/>
          </a:bodyPr>
          <a:lstStyle/>
          <a:p>
            <a:endParaRPr/>
          </a:p>
        </p:txBody>
      </p:sp>
      <p:sp>
        <p:nvSpPr>
          <p:cNvPr id="178" name="object 178"/>
          <p:cNvSpPr/>
          <p:nvPr/>
        </p:nvSpPr>
        <p:spPr>
          <a:xfrm>
            <a:off x="0" y="1948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D"/>
          </a:solidFill>
        </p:spPr>
        <p:txBody>
          <a:bodyPr wrap="square" lIns="0" tIns="0" rIns="0" bIns="0" rtlCol="0">
            <a:noAutofit/>
          </a:bodyPr>
          <a:lstStyle/>
          <a:p>
            <a:endParaRPr/>
          </a:p>
        </p:txBody>
      </p:sp>
      <p:sp>
        <p:nvSpPr>
          <p:cNvPr id="179" name="object 179"/>
          <p:cNvSpPr/>
          <p:nvPr/>
        </p:nvSpPr>
        <p:spPr>
          <a:xfrm>
            <a:off x="0" y="1970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33C"/>
          </a:solidFill>
        </p:spPr>
        <p:txBody>
          <a:bodyPr wrap="square" lIns="0" tIns="0" rIns="0" bIns="0" rtlCol="0">
            <a:noAutofit/>
          </a:bodyPr>
          <a:lstStyle/>
          <a:p>
            <a:endParaRPr/>
          </a:p>
        </p:txBody>
      </p:sp>
      <p:sp>
        <p:nvSpPr>
          <p:cNvPr id="180" name="object 180"/>
          <p:cNvSpPr/>
          <p:nvPr/>
        </p:nvSpPr>
        <p:spPr>
          <a:xfrm>
            <a:off x="0" y="19907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B"/>
          </a:solidFill>
        </p:spPr>
        <p:txBody>
          <a:bodyPr wrap="square" lIns="0" tIns="0" rIns="0" bIns="0" rtlCol="0">
            <a:noAutofit/>
          </a:bodyPr>
          <a:lstStyle/>
          <a:p>
            <a:endParaRPr/>
          </a:p>
        </p:txBody>
      </p:sp>
      <p:sp>
        <p:nvSpPr>
          <p:cNvPr id="181" name="object 181"/>
          <p:cNvSpPr/>
          <p:nvPr/>
        </p:nvSpPr>
        <p:spPr>
          <a:xfrm>
            <a:off x="0" y="2012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A"/>
          </a:solidFill>
        </p:spPr>
        <p:txBody>
          <a:bodyPr wrap="square" lIns="0" tIns="0" rIns="0" bIns="0" rtlCol="0">
            <a:noAutofit/>
          </a:bodyPr>
          <a:lstStyle/>
          <a:p>
            <a:endParaRPr/>
          </a:p>
        </p:txBody>
      </p:sp>
      <p:sp>
        <p:nvSpPr>
          <p:cNvPr id="182" name="object 182"/>
          <p:cNvSpPr/>
          <p:nvPr/>
        </p:nvSpPr>
        <p:spPr>
          <a:xfrm>
            <a:off x="0" y="2033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239"/>
          </a:solidFill>
        </p:spPr>
        <p:txBody>
          <a:bodyPr wrap="square" lIns="0" tIns="0" rIns="0" bIns="0" rtlCol="0">
            <a:noAutofit/>
          </a:bodyPr>
          <a:lstStyle/>
          <a:p>
            <a:endParaRPr/>
          </a:p>
        </p:txBody>
      </p:sp>
      <p:sp>
        <p:nvSpPr>
          <p:cNvPr id="183" name="object 183"/>
          <p:cNvSpPr/>
          <p:nvPr/>
        </p:nvSpPr>
        <p:spPr>
          <a:xfrm>
            <a:off x="0" y="205422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8"/>
          </a:solidFill>
        </p:spPr>
        <p:txBody>
          <a:bodyPr wrap="square" lIns="0" tIns="0" rIns="0" bIns="0" rtlCol="0">
            <a:noAutofit/>
          </a:bodyPr>
          <a:lstStyle/>
          <a:p>
            <a:endParaRPr/>
          </a:p>
        </p:txBody>
      </p:sp>
      <p:sp>
        <p:nvSpPr>
          <p:cNvPr id="184" name="object 184"/>
          <p:cNvSpPr/>
          <p:nvPr/>
        </p:nvSpPr>
        <p:spPr>
          <a:xfrm>
            <a:off x="0" y="2075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7"/>
          </a:solidFill>
        </p:spPr>
        <p:txBody>
          <a:bodyPr wrap="square" lIns="0" tIns="0" rIns="0" bIns="0" rtlCol="0">
            <a:noAutofit/>
          </a:bodyPr>
          <a:lstStyle/>
          <a:p>
            <a:endParaRPr/>
          </a:p>
        </p:txBody>
      </p:sp>
      <p:sp>
        <p:nvSpPr>
          <p:cNvPr id="185" name="object 185"/>
          <p:cNvSpPr/>
          <p:nvPr/>
        </p:nvSpPr>
        <p:spPr>
          <a:xfrm>
            <a:off x="0" y="2097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136"/>
          </a:solidFill>
        </p:spPr>
        <p:txBody>
          <a:bodyPr wrap="square" lIns="0" tIns="0" rIns="0" bIns="0" rtlCol="0">
            <a:noAutofit/>
          </a:bodyPr>
          <a:lstStyle/>
          <a:p>
            <a:endParaRPr/>
          </a:p>
        </p:txBody>
      </p:sp>
      <p:sp>
        <p:nvSpPr>
          <p:cNvPr id="186" name="object 186"/>
          <p:cNvSpPr/>
          <p:nvPr/>
        </p:nvSpPr>
        <p:spPr>
          <a:xfrm>
            <a:off x="0" y="211772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1035"/>
          </a:solidFill>
        </p:spPr>
        <p:txBody>
          <a:bodyPr wrap="square" lIns="0" tIns="0" rIns="0" bIns="0" rtlCol="0">
            <a:noAutofit/>
          </a:bodyPr>
          <a:lstStyle/>
          <a:p>
            <a:endParaRPr/>
          </a:p>
        </p:txBody>
      </p:sp>
      <p:sp>
        <p:nvSpPr>
          <p:cNvPr id="187" name="object 187"/>
          <p:cNvSpPr/>
          <p:nvPr/>
        </p:nvSpPr>
        <p:spPr>
          <a:xfrm>
            <a:off x="0" y="2139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1034"/>
          </a:solidFill>
        </p:spPr>
        <p:txBody>
          <a:bodyPr wrap="square" lIns="0" tIns="0" rIns="0" bIns="0" rtlCol="0">
            <a:noAutofit/>
          </a:bodyPr>
          <a:lstStyle/>
          <a:p>
            <a:endParaRPr/>
          </a:p>
        </p:txBody>
      </p:sp>
      <p:sp>
        <p:nvSpPr>
          <p:cNvPr id="188" name="object 188"/>
          <p:cNvSpPr/>
          <p:nvPr/>
        </p:nvSpPr>
        <p:spPr>
          <a:xfrm>
            <a:off x="0" y="2160905"/>
            <a:ext cx="9138920" cy="45719"/>
          </a:xfrm>
          <a:custGeom>
            <a:avLst/>
            <a:gdLst/>
            <a:ahLst/>
            <a:cxnLst/>
            <a:rect l="l" t="t" r="r" b="b"/>
            <a:pathLst>
              <a:path w="9138920" h="45719">
                <a:moveTo>
                  <a:pt x="0" y="45719"/>
                </a:moveTo>
                <a:lnTo>
                  <a:pt x="9138920" y="45719"/>
                </a:lnTo>
                <a:lnTo>
                  <a:pt x="9138920" y="0"/>
                </a:lnTo>
                <a:lnTo>
                  <a:pt x="0" y="0"/>
                </a:lnTo>
                <a:lnTo>
                  <a:pt x="0" y="45719"/>
                </a:lnTo>
                <a:close/>
              </a:path>
            </a:pathLst>
          </a:custGeom>
          <a:solidFill>
            <a:srgbClr val="000F33"/>
          </a:solidFill>
        </p:spPr>
        <p:txBody>
          <a:bodyPr wrap="square" lIns="0" tIns="0" rIns="0" bIns="0" rtlCol="0">
            <a:noAutofit/>
          </a:bodyPr>
          <a:lstStyle/>
          <a:p>
            <a:endParaRPr/>
          </a:p>
        </p:txBody>
      </p:sp>
      <p:sp>
        <p:nvSpPr>
          <p:cNvPr id="189" name="object 189"/>
          <p:cNvSpPr/>
          <p:nvPr/>
        </p:nvSpPr>
        <p:spPr>
          <a:xfrm>
            <a:off x="0" y="22028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F31"/>
          </a:solidFill>
        </p:spPr>
        <p:txBody>
          <a:bodyPr wrap="square" lIns="0" tIns="0" rIns="0" bIns="0" rtlCol="0">
            <a:noAutofit/>
          </a:bodyPr>
          <a:lstStyle/>
          <a:p>
            <a:endParaRPr/>
          </a:p>
        </p:txBody>
      </p:sp>
      <p:sp>
        <p:nvSpPr>
          <p:cNvPr id="190" name="object 190"/>
          <p:cNvSpPr/>
          <p:nvPr/>
        </p:nvSpPr>
        <p:spPr>
          <a:xfrm>
            <a:off x="0" y="2224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30"/>
          </a:solidFill>
        </p:spPr>
        <p:txBody>
          <a:bodyPr wrap="square" lIns="0" tIns="0" rIns="0" bIns="0" rtlCol="0">
            <a:noAutofit/>
          </a:bodyPr>
          <a:lstStyle/>
          <a:p>
            <a:endParaRPr/>
          </a:p>
        </p:txBody>
      </p:sp>
      <p:sp>
        <p:nvSpPr>
          <p:cNvPr id="191" name="object 191"/>
          <p:cNvSpPr/>
          <p:nvPr/>
        </p:nvSpPr>
        <p:spPr>
          <a:xfrm>
            <a:off x="0" y="2245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F"/>
          </a:solidFill>
        </p:spPr>
        <p:txBody>
          <a:bodyPr wrap="square" lIns="0" tIns="0" rIns="0" bIns="0" rtlCol="0">
            <a:noAutofit/>
          </a:bodyPr>
          <a:lstStyle/>
          <a:p>
            <a:endParaRPr/>
          </a:p>
        </p:txBody>
      </p:sp>
      <p:sp>
        <p:nvSpPr>
          <p:cNvPr id="192" name="object 192"/>
          <p:cNvSpPr/>
          <p:nvPr/>
        </p:nvSpPr>
        <p:spPr>
          <a:xfrm>
            <a:off x="0" y="226631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E2E"/>
          </a:solidFill>
        </p:spPr>
        <p:txBody>
          <a:bodyPr wrap="square" lIns="0" tIns="0" rIns="0" bIns="0" rtlCol="0">
            <a:noAutofit/>
          </a:bodyPr>
          <a:lstStyle/>
          <a:p>
            <a:endParaRPr/>
          </a:p>
        </p:txBody>
      </p:sp>
      <p:sp>
        <p:nvSpPr>
          <p:cNvPr id="193" name="object 193"/>
          <p:cNvSpPr/>
          <p:nvPr/>
        </p:nvSpPr>
        <p:spPr>
          <a:xfrm>
            <a:off x="0" y="2287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D"/>
          </a:solidFill>
        </p:spPr>
        <p:txBody>
          <a:bodyPr wrap="square" lIns="0" tIns="0" rIns="0" bIns="0" rtlCol="0">
            <a:noAutofit/>
          </a:bodyPr>
          <a:lstStyle/>
          <a:p>
            <a:endParaRPr/>
          </a:p>
        </p:txBody>
      </p:sp>
      <p:sp>
        <p:nvSpPr>
          <p:cNvPr id="194" name="object 194"/>
          <p:cNvSpPr/>
          <p:nvPr/>
        </p:nvSpPr>
        <p:spPr>
          <a:xfrm>
            <a:off x="0" y="2309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D2C"/>
          </a:solidFill>
        </p:spPr>
        <p:txBody>
          <a:bodyPr wrap="square" lIns="0" tIns="0" rIns="0" bIns="0" rtlCol="0">
            <a:noAutofit/>
          </a:bodyPr>
          <a:lstStyle/>
          <a:p>
            <a:endParaRPr/>
          </a:p>
        </p:txBody>
      </p:sp>
      <p:sp>
        <p:nvSpPr>
          <p:cNvPr id="195" name="object 195"/>
          <p:cNvSpPr/>
          <p:nvPr/>
        </p:nvSpPr>
        <p:spPr>
          <a:xfrm>
            <a:off x="0" y="2329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D2B"/>
          </a:solidFill>
        </p:spPr>
        <p:txBody>
          <a:bodyPr wrap="square" lIns="0" tIns="0" rIns="0" bIns="0" rtlCol="0">
            <a:noAutofit/>
          </a:bodyPr>
          <a:lstStyle/>
          <a:p>
            <a:endParaRPr/>
          </a:p>
        </p:txBody>
      </p:sp>
      <p:sp>
        <p:nvSpPr>
          <p:cNvPr id="196" name="object 196"/>
          <p:cNvSpPr/>
          <p:nvPr/>
        </p:nvSpPr>
        <p:spPr>
          <a:xfrm>
            <a:off x="0" y="2351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A"/>
          </a:solidFill>
        </p:spPr>
        <p:txBody>
          <a:bodyPr wrap="square" lIns="0" tIns="0" rIns="0" bIns="0" rtlCol="0">
            <a:noAutofit/>
          </a:bodyPr>
          <a:lstStyle/>
          <a:p>
            <a:endParaRPr/>
          </a:p>
        </p:txBody>
      </p:sp>
      <p:sp>
        <p:nvSpPr>
          <p:cNvPr id="197" name="object 197"/>
          <p:cNvSpPr/>
          <p:nvPr/>
        </p:nvSpPr>
        <p:spPr>
          <a:xfrm>
            <a:off x="0" y="2372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C29"/>
          </a:solidFill>
        </p:spPr>
        <p:txBody>
          <a:bodyPr wrap="square" lIns="0" tIns="0" rIns="0" bIns="0" rtlCol="0">
            <a:noAutofit/>
          </a:bodyPr>
          <a:lstStyle/>
          <a:p>
            <a:endParaRPr/>
          </a:p>
        </p:txBody>
      </p:sp>
      <p:sp>
        <p:nvSpPr>
          <p:cNvPr id="198" name="object 198"/>
          <p:cNvSpPr/>
          <p:nvPr/>
        </p:nvSpPr>
        <p:spPr>
          <a:xfrm>
            <a:off x="0" y="2394585"/>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C28"/>
          </a:solidFill>
        </p:spPr>
        <p:txBody>
          <a:bodyPr wrap="square" lIns="0" tIns="0" rIns="0" bIns="0" rtlCol="0">
            <a:noAutofit/>
          </a:bodyPr>
          <a:lstStyle/>
          <a:p>
            <a:endParaRPr/>
          </a:p>
        </p:txBody>
      </p:sp>
      <p:sp>
        <p:nvSpPr>
          <p:cNvPr id="199" name="object 199"/>
          <p:cNvSpPr/>
          <p:nvPr/>
        </p:nvSpPr>
        <p:spPr>
          <a:xfrm>
            <a:off x="0" y="24149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7"/>
          </a:solidFill>
        </p:spPr>
        <p:txBody>
          <a:bodyPr wrap="square" lIns="0" tIns="0" rIns="0" bIns="0" rtlCol="0">
            <a:noAutofit/>
          </a:bodyPr>
          <a:lstStyle/>
          <a:p>
            <a:endParaRPr/>
          </a:p>
        </p:txBody>
      </p:sp>
      <p:sp>
        <p:nvSpPr>
          <p:cNvPr id="200" name="object 200"/>
          <p:cNvSpPr/>
          <p:nvPr/>
        </p:nvSpPr>
        <p:spPr>
          <a:xfrm>
            <a:off x="0" y="2436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B26"/>
          </a:solidFill>
        </p:spPr>
        <p:txBody>
          <a:bodyPr wrap="square" lIns="0" tIns="0" rIns="0" bIns="0" rtlCol="0">
            <a:noAutofit/>
          </a:bodyPr>
          <a:lstStyle/>
          <a:p>
            <a:endParaRPr/>
          </a:p>
        </p:txBody>
      </p:sp>
      <p:sp>
        <p:nvSpPr>
          <p:cNvPr id="201" name="object 201"/>
          <p:cNvSpPr/>
          <p:nvPr/>
        </p:nvSpPr>
        <p:spPr>
          <a:xfrm>
            <a:off x="0" y="2456814"/>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B25"/>
          </a:solidFill>
        </p:spPr>
        <p:txBody>
          <a:bodyPr wrap="square" lIns="0" tIns="0" rIns="0" bIns="0" rtlCol="0">
            <a:noAutofit/>
          </a:bodyPr>
          <a:lstStyle/>
          <a:p>
            <a:endParaRPr/>
          </a:p>
        </p:txBody>
      </p:sp>
      <p:sp>
        <p:nvSpPr>
          <p:cNvPr id="202" name="object 202"/>
          <p:cNvSpPr/>
          <p:nvPr/>
        </p:nvSpPr>
        <p:spPr>
          <a:xfrm>
            <a:off x="0" y="247840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4"/>
          </a:solidFill>
        </p:spPr>
        <p:txBody>
          <a:bodyPr wrap="square" lIns="0" tIns="0" rIns="0" bIns="0" rtlCol="0">
            <a:noAutofit/>
          </a:bodyPr>
          <a:lstStyle/>
          <a:p>
            <a:endParaRPr/>
          </a:p>
        </p:txBody>
      </p:sp>
      <p:sp>
        <p:nvSpPr>
          <p:cNvPr id="203" name="object 203"/>
          <p:cNvSpPr/>
          <p:nvPr/>
        </p:nvSpPr>
        <p:spPr>
          <a:xfrm>
            <a:off x="0" y="2499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3"/>
          </a:solidFill>
        </p:spPr>
        <p:txBody>
          <a:bodyPr wrap="square" lIns="0" tIns="0" rIns="0" bIns="0" rtlCol="0">
            <a:noAutofit/>
          </a:bodyPr>
          <a:lstStyle/>
          <a:p>
            <a:endParaRPr/>
          </a:p>
        </p:txBody>
      </p:sp>
      <p:sp>
        <p:nvSpPr>
          <p:cNvPr id="204" name="object 204"/>
          <p:cNvSpPr/>
          <p:nvPr/>
        </p:nvSpPr>
        <p:spPr>
          <a:xfrm>
            <a:off x="0" y="2521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A22"/>
          </a:solidFill>
        </p:spPr>
        <p:txBody>
          <a:bodyPr wrap="square" lIns="0" tIns="0" rIns="0" bIns="0" rtlCol="0">
            <a:noAutofit/>
          </a:bodyPr>
          <a:lstStyle/>
          <a:p>
            <a:endParaRPr/>
          </a:p>
        </p:txBody>
      </p:sp>
      <p:sp>
        <p:nvSpPr>
          <p:cNvPr id="205" name="object 205"/>
          <p:cNvSpPr/>
          <p:nvPr/>
        </p:nvSpPr>
        <p:spPr>
          <a:xfrm>
            <a:off x="0" y="2541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921"/>
          </a:solidFill>
        </p:spPr>
        <p:txBody>
          <a:bodyPr wrap="square" lIns="0" tIns="0" rIns="0" bIns="0" rtlCol="0">
            <a:noAutofit/>
          </a:bodyPr>
          <a:lstStyle/>
          <a:p>
            <a:endParaRPr/>
          </a:p>
        </p:txBody>
      </p:sp>
      <p:sp>
        <p:nvSpPr>
          <p:cNvPr id="206" name="object 206"/>
          <p:cNvSpPr/>
          <p:nvPr/>
        </p:nvSpPr>
        <p:spPr>
          <a:xfrm>
            <a:off x="0" y="2563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20"/>
          </a:solidFill>
        </p:spPr>
        <p:txBody>
          <a:bodyPr wrap="square" lIns="0" tIns="0" rIns="0" bIns="0" rtlCol="0">
            <a:noAutofit/>
          </a:bodyPr>
          <a:lstStyle/>
          <a:p>
            <a:endParaRPr/>
          </a:p>
        </p:txBody>
      </p:sp>
      <p:sp>
        <p:nvSpPr>
          <p:cNvPr id="207" name="object 207"/>
          <p:cNvSpPr/>
          <p:nvPr/>
        </p:nvSpPr>
        <p:spPr>
          <a:xfrm>
            <a:off x="0" y="2585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91F"/>
          </a:solidFill>
        </p:spPr>
        <p:txBody>
          <a:bodyPr wrap="square" lIns="0" tIns="0" rIns="0" bIns="0" rtlCol="0">
            <a:noAutofit/>
          </a:bodyPr>
          <a:lstStyle/>
          <a:p>
            <a:endParaRPr/>
          </a:p>
        </p:txBody>
      </p:sp>
      <p:sp>
        <p:nvSpPr>
          <p:cNvPr id="208" name="object 208"/>
          <p:cNvSpPr/>
          <p:nvPr/>
        </p:nvSpPr>
        <p:spPr>
          <a:xfrm>
            <a:off x="0" y="2606674"/>
            <a:ext cx="9138920" cy="22859"/>
          </a:xfrm>
          <a:custGeom>
            <a:avLst/>
            <a:gdLst/>
            <a:ahLst/>
            <a:cxnLst/>
            <a:rect l="l" t="t" r="r" b="b"/>
            <a:pathLst>
              <a:path w="9138920" h="22859">
                <a:moveTo>
                  <a:pt x="0" y="22859"/>
                </a:moveTo>
                <a:lnTo>
                  <a:pt x="9138920" y="22859"/>
                </a:lnTo>
                <a:lnTo>
                  <a:pt x="9138920" y="0"/>
                </a:lnTo>
                <a:lnTo>
                  <a:pt x="0" y="0"/>
                </a:lnTo>
                <a:lnTo>
                  <a:pt x="0" y="22859"/>
                </a:lnTo>
                <a:close/>
              </a:path>
            </a:pathLst>
          </a:custGeom>
          <a:solidFill>
            <a:srgbClr val="00081E"/>
          </a:solidFill>
        </p:spPr>
        <p:txBody>
          <a:bodyPr wrap="square" lIns="0" tIns="0" rIns="0" bIns="0" rtlCol="0">
            <a:noAutofit/>
          </a:bodyPr>
          <a:lstStyle/>
          <a:p>
            <a:endParaRPr/>
          </a:p>
        </p:txBody>
      </p:sp>
      <p:sp>
        <p:nvSpPr>
          <p:cNvPr id="209" name="object 209"/>
          <p:cNvSpPr/>
          <p:nvPr/>
        </p:nvSpPr>
        <p:spPr>
          <a:xfrm>
            <a:off x="0" y="2626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D"/>
          </a:solidFill>
        </p:spPr>
        <p:txBody>
          <a:bodyPr wrap="square" lIns="0" tIns="0" rIns="0" bIns="0" rtlCol="0">
            <a:noAutofit/>
          </a:bodyPr>
          <a:lstStyle/>
          <a:p>
            <a:endParaRPr/>
          </a:p>
        </p:txBody>
      </p:sp>
      <p:sp>
        <p:nvSpPr>
          <p:cNvPr id="210" name="object 210"/>
          <p:cNvSpPr/>
          <p:nvPr/>
        </p:nvSpPr>
        <p:spPr>
          <a:xfrm>
            <a:off x="0" y="2648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81C"/>
          </a:solidFill>
        </p:spPr>
        <p:txBody>
          <a:bodyPr wrap="square" lIns="0" tIns="0" rIns="0" bIns="0" rtlCol="0">
            <a:noAutofit/>
          </a:bodyPr>
          <a:lstStyle/>
          <a:p>
            <a:endParaRPr/>
          </a:p>
        </p:txBody>
      </p:sp>
      <p:sp>
        <p:nvSpPr>
          <p:cNvPr id="211" name="object 211"/>
          <p:cNvSpPr/>
          <p:nvPr/>
        </p:nvSpPr>
        <p:spPr>
          <a:xfrm>
            <a:off x="0" y="2668905"/>
            <a:ext cx="9138920" cy="25400"/>
          </a:xfrm>
          <a:custGeom>
            <a:avLst/>
            <a:gdLst/>
            <a:ahLst/>
            <a:cxnLst/>
            <a:rect l="l" t="t" r="r" b="b"/>
            <a:pathLst>
              <a:path w="9138920" h="25400">
                <a:moveTo>
                  <a:pt x="0" y="25400"/>
                </a:moveTo>
                <a:lnTo>
                  <a:pt x="9138920" y="25400"/>
                </a:lnTo>
                <a:lnTo>
                  <a:pt x="9138920" y="0"/>
                </a:lnTo>
                <a:lnTo>
                  <a:pt x="0" y="0"/>
                </a:lnTo>
                <a:lnTo>
                  <a:pt x="0" y="25400"/>
                </a:lnTo>
                <a:close/>
              </a:path>
            </a:pathLst>
          </a:custGeom>
          <a:solidFill>
            <a:srgbClr val="00071B"/>
          </a:solidFill>
        </p:spPr>
        <p:txBody>
          <a:bodyPr wrap="square" lIns="0" tIns="0" rIns="0" bIns="0" rtlCol="0">
            <a:noAutofit/>
          </a:bodyPr>
          <a:lstStyle/>
          <a:p>
            <a:endParaRPr/>
          </a:p>
        </p:txBody>
      </p:sp>
      <p:sp>
        <p:nvSpPr>
          <p:cNvPr id="212" name="object 212"/>
          <p:cNvSpPr/>
          <p:nvPr/>
        </p:nvSpPr>
        <p:spPr>
          <a:xfrm>
            <a:off x="0" y="26904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A"/>
          </a:solidFill>
        </p:spPr>
        <p:txBody>
          <a:bodyPr wrap="square" lIns="0" tIns="0" rIns="0" bIns="0" rtlCol="0">
            <a:noAutofit/>
          </a:bodyPr>
          <a:lstStyle/>
          <a:p>
            <a:endParaRPr/>
          </a:p>
        </p:txBody>
      </p:sp>
      <p:sp>
        <p:nvSpPr>
          <p:cNvPr id="213" name="object 213"/>
          <p:cNvSpPr/>
          <p:nvPr/>
        </p:nvSpPr>
        <p:spPr>
          <a:xfrm>
            <a:off x="0" y="27120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719"/>
          </a:solidFill>
        </p:spPr>
        <p:txBody>
          <a:bodyPr wrap="square" lIns="0" tIns="0" rIns="0" bIns="0" rtlCol="0">
            <a:noAutofit/>
          </a:bodyPr>
          <a:lstStyle/>
          <a:p>
            <a:endParaRPr/>
          </a:p>
        </p:txBody>
      </p:sp>
      <p:sp>
        <p:nvSpPr>
          <p:cNvPr id="214" name="object 214"/>
          <p:cNvSpPr/>
          <p:nvPr/>
        </p:nvSpPr>
        <p:spPr>
          <a:xfrm>
            <a:off x="0" y="2733674"/>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8"/>
          </a:solidFill>
        </p:spPr>
        <p:txBody>
          <a:bodyPr wrap="square" lIns="0" tIns="0" rIns="0" bIns="0" rtlCol="0">
            <a:noAutofit/>
          </a:bodyPr>
          <a:lstStyle/>
          <a:p>
            <a:endParaRPr/>
          </a:p>
        </p:txBody>
      </p:sp>
      <p:sp>
        <p:nvSpPr>
          <p:cNvPr id="215" name="object 215"/>
          <p:cNvSpPr/>
          <p:nvPr/>
        </p:nvSpPr>
        <p:spPr>
          <a:xfrm>
            <a:off x="0" y="275399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7"/>
          </a:solidFill>
        </p:spPr>
        <p:txBody>
          <a:bodyPr wrap="square" lIns="0" tIns="0" rIns="0" bIns="0" rtlCol="0">
            <a:noAutofit/>
          </a:bodyPr>
          <a:lstStyle/>
          <a:p>
            <a:endParaRPr/>
          </a:p>
        </p:txBody>
      </p:sp>
      <p:sp>
        <p:nvSpPr>
          <p:cNvPr id="216" name="object 216"/>
          <p:cNvSpPr/>
          <p:nvPr/>
        </p:nvSpPr>
        <p:spPr>
          <a:xfrm>
            <a:off x="0" y="2775585"/>
            <a:ext cx="9138920" cy="24129"/>
          </a:xfrm>
          <a:custGeom>
            <a:avLst/>
            <a:gdLst/>
            <a:ahLst/>
            <a:cxnLst/>
            <a:rect l="l" t="t" r="r" b="b"/>
            <a:pathLst>
              <a:path w="9138920" h="24129">
                <a:moveTo>
                  <a:pt x="0" y="24129"/>
                </a:moveTo>
                <a:lnTo>
                  <a:pt x="9138920" y="24129"/>
                </a:lnTo>
                <a:lnTo>
                  <a:pt x="9138920" y="0"/>
                </a:lnTo>
                <a:lnTo>
                  <a:pt x="0" y="0"/>
                </a:lnTo>
                <a:lnTo>
                  <a:pt x="0" y="24129"/>
                </a:lnTo>
                <a:close/>
              </a:path>
            </a:pathLst>
          </a:custGeom>
          <a:solidFill>
            <a:srgbClr val="000616"/>
          </a:solidFill>
        </p:spPr>
        <p:txBody>
          <a:bodyPr wrap="square" lIns="0" tIns="0" rIns="0" bIns="0" rtlCol="0">
            <a:noAutofit/>
          </a:bodyPr>
          <a:lstStyle/>
          <a:p>
            <a:endParaRPr/>
          </a:p>
        </p:txBody>
      </p:sp>
      <p:sp>
        <p:nvSpPr>
          <p:cNvPr id="217" name="object 217"/>
          <p:cNvSpPr/>
          <p:nvPr/>
        </p:nvSpPr>
        <p:spPr>
          <a:xfrm>
            <a:off x="0" y="2797174"/>
            <a:ext cx="9138920" cy="21589"/>
          </a:xfrm>
          <a:custGeom>
            <a:avLst/>
            <a:gdLst/>
            <a:ahLst/>
            <a:cxnLst/>
            <a:rect l="l" t="t" r="r" b="b"/>
            <a:pathLst>
              <a:path w="9138920" h="21589">
                <a:moveTo>
                  <a:pt x="0" y="21589"/>
                </a:moveTo>
                <a:lnTo>
                  <a:pt x="9138920" y="21589"/>
                </a:lnTo>
                <a:lnTo>
                  <a:pt x="9138920" y="0"/>
                </a:lnTo>
                <a:lnTo>
                  <a:pt x="0" y="0"/>
                </a:lnTo>
                <a:lnTo>
                  <a:pt x="0" y="21589"/>
                </a:lnTo>
                <a:close/>
              </a:path>
            </a:pathLst>
          </a:custGeom>
          <a:solidFill>
            <a:srgbClr val="000515"/>
          </a:solidFill>
        </p:spPr>
        <p:txBody>
          <a:bodyPr wrap="square" lIns="0" tIns="0" rIns="0" bIns="0" rtlCol="0">
            <a:noAutofit/>
          </a:bodyPr>
          <a:lstStyle/>
          <a:p>
            <a:endParaRPr/>
          </a:p>
        </p:txBody>
      </p:sp>
      <p:sp>
        <p:nvSpPr>
          <p:cNvPr id="218" name="object 218"/>
          <p:cNvSpPr txBox="1"/>
          <p:nvPr/>
        </p:nvSpPr>
        <p:spPr>
          <a:xfrm>
            <a:off x="2288539" y="3571702"/>
            <a:ext cx="2866450" cy="787400"/>
          </a:xfrm>
          <a:prstGeom prst="rect">
            <a:avLst/>
          </a:prstGeom>
        </p:spPr>
        <p:txBody>
          <a:bodyPr wrap="square" lIns="0" tIns="0" rIns="0" bIns="0" rtlCol="0">
            <a:noAutofit/>
          </a:bodyPr>
          <a:lstStyle/>
          <a:p>
            <a:pPr marL="12700">
              <a:lnSpc>
                <a:spcPts val="6200"/>
              </a:lnSpc>
              <a:spcBef>
                <a:spcPts val="310"/>
              </a:spcBef>
            </a:pPr>
            <a:r>
              <a:rPr sz="9000" spc="0" baseline="2469" dirty="0" smtClean="0">
                <a:solidFill>
                  <a:srgbClr val="FFFF00"/>
                </a:solidFill>
                <a:latin typeface="Garamond"/>
                <a:cs typeface="Garamond"/>
              </a:rPr>
              <a:t>THA</a:t>
            </a:r>
            <a:r>
              <a:rPr sz="9000" spc="-4" baseline="2469" dirty="0" smtClean="0">
                <a:solidFill>
                  <a:srgbClr val="FFFF00"/>
                </a:solidFill>
                <a:latin typeface="Garamond"/>
                <a:cs typeface="Garamond"/>
              </a:rPr>
              <a:t>N</a:t>
            </a:r>
            <a:r>
              <a:rPr sz="9000" spc="0" baseline="2469" dirty="0" smtClean="0">
                <a:solidFill>
                  <a:srgbClr val="FFFF00"/>
                </a:solidFill>
                <a:latin typeface="Garamond"/>
                <a:cs typeface="Garamond"/>
              </a:rPr>
              <a:t>K</a:t>
            </a:r>
            <a:endParaRPr sz="6000">
              <a:latin typeface="Garamond"/>
              <a:cs typeface="Garamond"/>
            </a:endParaRPr>
          </a:p>
        </p:txBody>
      </p:sp>
      <p:sp>
        <p:nvSpPr>
          <p:cNvPr id="219" name="object 219"/>
          <p:cNvSpPr txBox="1"/>
          <p:nvPr/>
        </p:nvSpPr>
        <p:spPr>
          <a:xfrm>
            <a:off x="5194046" y="3571702"/>
            <a:ext cx="1786696" cy="787400"/>
          </a:xfrm>
          <a:prstGeom prst="rect">
            <a:avLst/>
          </a:prstGeom>
        </p:spPr>
        <p:txBody>
          <a:bodyPr wrap="square" lIns="0" tIns="0" rIns="0" bIns="0" rtlCol="0">
            <a:noAutofit/>
          </a:bodyPr>
          <a:lstStyle/>
          <a:p>
            <a:pPr marL="12700">
              <a:lnSpc>
                <a:spcPts val="6200"/>
              </a:lnSpc>
              <a:spcBef>
                <a:spcPts val="310"/>
              </a:spcBef>
            </a:pPr>
            <a:r>
              <a:rPr sz="9000" spc="-9" baseline="2469" dirty="0" smtClean="0">
                <a:solidFill>
                  <a:srgbClr val="FFFF00"/>
                </a:solidFill>
                <a:latin typeface="Garamond"/>
                <a:cs typeface="Garamond"/>
              </a:rPr>
              <a:t>Y</a:t>
            </a:r>
            <a:r>
              <a:rPr sz="9000" spc="0" baseline="2469" dirty="0" smtClean="0">
                <a:solidFill>
                  <a:srgbClr val="FFFF00"/>
                </a:solidFill>
                <a:latin typeface="Garamond"/>
                <a:cs typeface="Garamond"/>
              </a:rPr>
              <a:t>OU</a:t>
            </a:r>
            <a:endParaRPr sz="6000">
              <a:latin typeface="Garamond"/>
              <a:cs typeface="Garamond"/>
            </a:endParaRPr>
          </a:p>
        </p:txBody>
      </p:sp>
    </p:spTree>
    <p:extLst>
      <p:ext uri="{BB962C8B-B14F-4D97-AF65-F5344CB8AC3E}">
        <p14:creationId xmlns:p14="http://schemas.microsoft.com/office/powerpoint/2010/main" val="3387212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624</TotalTime>
  <Words>3144</Words>
  <Application>Microsoft Office PowerPoint</Application>
  <PresentationFormat>On-screen Show (4:3)</PresentationFormat>
  <Paragraphs>610</Paragraphs>
  <Slides>97</Slides>
  <Notes>0</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What is the difference between strategy, technique, method and approach in terms of teaching </vt:lpstr>
      <vt:lpstr>Technique</vt:lpstr>
      <vt:lpstr>Method</vt:lpstr>
      <vt:lpstr>Approach</vt:lpstr>
      <vt:lpstr> Strategy</vt:lpstr>
      <vt:lpstr>Link </vt:lpstr>
      <vt:lpstr>Problem-Solving Teaching Approach</vt:lpstr>
      <vt:lpstr>Approach</vt:lpstr>
      <vt:lpstr>OBJECTIVES</vt:lpstr>
      <vt:lpstr>WHAT IS PROBLEM SOLVING METHOD?</vt:lpstr>
      <vt:lpstr>PowerPoint Presentation</vt:lpstr>
      <vt:lpstr>PowerPoint Presentation</vt:lpstr>
      <vt:lpstr>PROBLEM SOLVING PROCESS</vt:lpstr>
      <vt:lpstr>TECHNIQUES USED IN PROBLEM SOLVING METHOD</vt:lpstr>
      <vt:lpstr>PowerPoint Presentation</vt:lpstr>
      <vt:lpstr>Example 1</vt:lpstr>
      <vt:lpstr>PowerPoint Presentation</vt:lpstr>
      <vt:lpstr>Example 2</vt:lpstr>
      <vt:lpstr>PowerPoint Presentation</vt:lpstr>
      <vt:lpstr>ADVANTAGES OF PROBLEM SOLVING METHOD</vt:lpstr>
      <vt:lpstr>PowerPoint Presentation</vt:lpstr>
      <vt:lpstr>DISADVANTAGES OF PROBLEM SOLVING METHOD</vt:lpstr>
      <vt:lpstr>Observation</vt:lpstr>
      <vt:lpstr>Classroom Observation</vt:lpstr>
      <vt:lpstr>Elements</vt:lpstr>
      <vt:lpstr>PowerPoint Presentation</vt:lpstr>
      <vt:lpstr>Interactive Coding Systems Of Observation</vt:lpstr>
      <vt:lpstr>Commonly Used Observation Instruments</vt:lpstr>
      <vt:lpstr>Major Strengths Of Classroom Observation</vt:lpstr>
      <vt:lpstr>PowerPoint Presentation</vt:lpstr>
      <vt:lpstr>PowerPoint Presentation</vt:lpstr>
      <vt:lpstr>Purposes of Classroom Observation</vt:lpstr>
      <vt:lpstr>PowerPoint Presentation</vt:lpstr>
      <vt:lpstr>Parameters for Classroom Observation</vt:lpstr>
      <vt:lpstr>PowerPoint Presentation</vt:lpstr>
      <vt:lpstr>Limitations of Classroom Observation</vt:lpstr>
      <vt:lpstr>New 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Problem-Solving Method:</dc:title>
  <dc:creator>Dr.Mushtaq</dc:creator>
  <cp:lastModifiedBy>DrMushtaq</cp:lastModifiedBy>
  <cp:revision>10</cp:revision>
  <dcterms:created xsi:type="dcterms:W3CDTF">2014-06-12T06:02:17Z</dcterms:created>
  <dcterms:modified xsi:type="dcterms:W3CDTF">2020-05-02T19:19:57Z</dcterms:modified>
</cp:coreProperties>
</file>