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0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4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407F-A776-4564-9F38-088F5A35F81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0BEC5-DB87-4E00-BA74-E88ED56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Meiosis </a:t>
            </a:r>
            <a:endParaRPr lang="en-US" sz="5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8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482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7823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5427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6178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8171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509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654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551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674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631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</p:spPr>
      </p:pic>
    </p:spTree>
    <p:extLst>
      <p:ext uri="{BB962C8B-B14F-4D97-AF65-F5344CB8AC3E}">
        <p14:creationId xmlns:p14="http://schemas.microsoft.com/office/powerpoint/2010/main" val="693136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5117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3775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38716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04369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9903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57106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8663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10970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77036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0650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</p:spPr>
      </p:pic>
    </p:spTree>
    <p:extLst>
      <p:ext uri="{BB962C8B-B14F-4D97-AF65-F5344CB8AC3E}">
        <p14:creationId xmlns:p14="http://schemas.microsoft.com/office/powerpoint/2010/main" val="776474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77335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5240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03815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40138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6839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241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9107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548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7712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8315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293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On-screen Show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Meiosis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Samsung</dc:creator>
  <cp:lastModifiedBy>Samsung</cp:lastModifiedBy>
  <cp:revision>5</cp:revision>
  <dcterms:created xsi:type="dcterms:W3CDTF">2018-10-04T16:04:48Z</dcterms:created>
  <dcterms:modified xsi:type="dcterms:W3CDTF">2019-10-24T05:06:00Z</dcterms:modified>
</cp:coreProperties>
</file>