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2ABF-05B8-4ED7-A436-5D39276E08F2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7D3D-2243-4C9D-8174-67F2C6E9C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19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2ABF-05B8-4ED7-A436-5D39276E08F2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7D3D-2243-4C9D-8174-67F2C6E9C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93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2ABF-05B8-4ED7-A436-5D39276E08F2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7D3D-2243-4C9D-8174-67F2C6E9C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48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2ABF-05B8-4ED7-A436-5D39276E08F2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7D3D-2243-4C9D-8174-67F2C6E9C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27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2ABF-05B8-4ED7-A436-5D39276E08F2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7D3D-2243-4C9D-8174-67F2C6E9C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51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2ABF-05B8-4ED7-A436-5D39276E08F2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7D3D-2243-4C9D-8174-67F2C6E9C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42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2ABF-05B8-4ED7-A436-5D39276E08F2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7D3D-2243-4C9D-8174-67F2C6E9C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83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2ABF-05B8-4ED7-A436-5D39276E08F2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7D3D-2243-4C9D-8174-67F2C6E9C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85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2ABF-05B8-4ED7-A436-5D39276E08F2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7D3D-2243-4C9D-8174-67F2C6E9C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09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2ABF-05B8-4ED7-A436-5D39276E08F2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7D3D-2243-4C9D-8174-67F2C6E9C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4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2ABF-05B8-4ED7-A436-5D39276E08F2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7D3D-2243-4C9D-8174-67F2C6E9C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36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42ABF-05B8-4ED7-A436-5D39276E08F2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87D3D-2243-4C9D-8174-67F2C6E9C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51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ulti Laptop 88 G\Desktop\Screenshot_2020-04-15-09-55-30-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768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ulti Laptop 88 G\Desktop\Screenshot_2020-04-15-09-55-15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561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ulti Laptop 88 G\Desktop\Screenshot_2020-04-15-09-55-22-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81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ulti Laptop 88 G\Desktop\CM\IMG202004162208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953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Multi Laptop 88 G</dc:creator>
  <cp:lastModifiedBy>Multi Laptop 88 G</cp:lastModifiedBy>
  <cp:revision>2</cp:revision>
  <dcterms:created xsi:type="dcterms:W3CDTF">2020-04-15T04:59:16Z</dcterms:created>
  <dcterms:modified xsi:type="dcterms:W3CDTF">2020-05-03T19:39:06Z</dcterms:modified>
</cp:coreProperties>
</file>