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0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2022-471E-4A90-88AA-7E6EAADCBC8C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ABD-3321-480F-BD25-9BC53D59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2022-471E-4A90-88AA-7E6EAADCBC8C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ABD-3321-480F-BD25-9BC53D59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2022-471E-4A90-88AA-7E6EAADCBC8C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ABD-3321-480F-BD25-9BC53D59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5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2022-471E-4A90-88AA-7E6EAADCBC8C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ABD-3321-480F-BD25-9BC53D59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8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2022-471E-4A90-88AA-7E6EAADCBC8C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ABD-3321-480F-BD25-9BC53D59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8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2022-471E-4A90-88AA-7E6EAADCBC8C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ABD-3321-480F-BD25-9BC53D59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3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2022-471E-4A90-88AA-7E6EAADCBC8C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ABD-3321-480F-BD25-9BC53D59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2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2022-471E-4A90-88AA-7E6EAADCBC8C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ABD-3321-480F-BD25-9BC53D59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8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2022-471E-4A90-88AA-7E6EAADCBC8C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ABD-3321-480F-BD25-9BC53D59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3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2022-471E-4A90-88AA-7E6EAADCBC8C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ABD-3321-480F-BD25-9BC53D59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9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42022-471E-4A90-88AA-7E6EAADCBC8C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5ABD-3321-480F-BD25-9BC53D59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3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42022-471E-4A90-88AA-7E6EAADCBC8C}" type="datetimeFigureOut">
              <a:rPr lang="en-US" smtClean="0"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15ABD-3321-480F-BD25-9BC53D59B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3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95399"/>
          </a:xfrm>
        </p:spPr>
        <p:txBody>
          <a:bodyPr/>
          <a:lstStyle/>
          <a:p>
            <a:r>
              <a:rPr lang="en-US" b="1" i="1" dirty="0" smtClean="0"/>
              <a:t>SPINAL TUMORS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191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B0F0"/>
                </a:solidFill>
              </a:rPr>
              <a:t>BY</a:t>
            </a:r>
          </a:p>
          <a:p>
            <a:r>
              <a:rPr lang="en-US" b="1" i="1" dirty="0" smtClean="0">
                <a:solidFill>
                  <a:srgbClr val="00B0F0"/>
                </a:solidFill>
              </a:rPr>
              <a:t>DR ALLAH NAWAZ</a:t>
            </a:r>
          </a:p>
          <a:p>
            <a:r>
              <a:rPr lang="en-US" b="1" i="1" dirty="0" smtClean="0">
                <a:solidFill>
                  <a:srgbClr val="00B0F0"/>
                </a:solidFill>
              </a:rPr>
              <a:t>ASSISTANT PROFESSOR</a:t>
            </a:r>
          </a:p>
          <a:p>
            <a:r>
              <a:rPr lang="en-US" b="1" i="1" dirty="0" smtClean="0">
                <a:solidFill>
                  <a:srgbClr val="00B0F0"/>
                </a:solidFill>
              </a:rPr>
              <a:t>TSU,DHQ TEACHING HOSPITAL</a:t>
            </a:r>
          </a:p>
          <a:p>
            <a:r>
              <a:rPr lang="en-US" b="1" i="1" dirty="0" smtClean="0">
                <a:solidFill>
                  <a:srgbClr val="00B0F0"/>
                </a:solidFill>
              </a:rPr>
              <a:t>SARGODHA MEDICAL COLLEGE</a:t>
            </a:r>
            <a:endParaRPr lang="en-US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03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D:\ppt\New folder\spinal-cord-tumors-11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167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D:\ppt\New folder\spinal-cord-tumors-12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6" y="0"/>
            <a:ext cx="9114703" cy="6705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318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D:\ppt\New folder\spinal-cord-tumors-13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2" y="0"/>
            <a:ext cx="90724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288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D:\ppt\New folder\spinal-cord-tumors-14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539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D:\ppt\New folder\spinal-cord-tumors-15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"/>
            <a:ext cx="9142412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412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D:\ppt\New folder\spinal-cord-tumors-16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38" y="0"/>
            <a:ext cx="924083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290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D:\ppt\New folder\spinal-cord-tumors-17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38" y="0"/>
            <a:ext cx="9240838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752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D:\ppt\New folder\spinal-cord-tumors-18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8" y="76201"/>
            <a:ext cx="9291638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87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D:\ppt\New folder\spinal-cord-tumors-19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1"/>
            <a:ext cx="9093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671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D:\ppt\New folder\spinal-cord-tumors-20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74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D:\ppt\New folder\spinal-cord-tumors-2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95" y="76200"/>
            <a:ext cx="9208525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143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D:\ppt\New folder\spinal-cord-tumors-21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76200"/>
            <a:ext cx="91186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7593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D:\ppt\New folder\spinal-cord-tumors-22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450" y="76201"/>
            <a:ext cx="923925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755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D:\ppt\New folder\spinal-cord-tumors-23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860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D:\ppt\New folder\spinal-cord-tumors-24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152400"/>
            <a:ext cx="90932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26072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2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ppt\New folder\spinal-cord-tumors-3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918" y="0"/>
            <a:ext cx="93439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516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D:\ppt\New folder\spinal-cord-tumors-6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433" y="0"/>
            <a:ext cx="9271433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20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D:\ppt\New folder\spinal-cord-tumors-5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56" y="76200"/>
            <a:ext cx="9160556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16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D:\ppt\New folder\spinal-cord-tumors-7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775" y="76200"/>
            <a:ext cx="9219775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77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D:\ppt\New folder\spinal-cord-tumors-8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67800" cy="67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86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D:\ppt\New folder\spinal-cord-tumors-9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78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570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D:\ppt\New folder\spinal-cord-tumors-10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429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14</Words>
  <Application>Microsoft Office PowerPoint</Application>
  <PresentationFormat>On-screen Show (4:3)</PresentationFormat>
  <Paragraphs>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SPINAL TUMORS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SPINAL TUMORS</dc:title>
  <dc:creator>hp</dc:creator>
  <cp:lastModifiedBy>hp</cp:lastModifiedBy>
  <cp:revision>3</cp:revision>
  <dcterms:created xsi:type="dcterms:W3CDTF">2020-04-19T09:33:24Z</dcterms:created>
  <dcterms:modified xsi:type="dcterms:W3CDTF">2020-04-19T09:55:15Z</dcterms:modified>
</cp:coreProperties>
</file>