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0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2022-471E-4A90-88AA-7E6EAADCBC8C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ABD-3321-480F-BD25-9BC53D59B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2022-471E-4A90-88AA-7E6EAADCBC8C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ABD-3321-480F-BD25-9BC53D59B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2022-471E-4A90-88AA-7E6EAADCBC8C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ABD-3321-480F-BD25-9BC53D59B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59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2022-471E-4A90-88AA-7E6EAADCBC8C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ABD-3321-480F-BD25-9BC53D59B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86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2022-471E-4A90-88AA-7E6EAADCBC8C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ABD-3321-480F-BD25-9BC53D59B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8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2022-471E-4A90-88AA-7E6EAADCBC8C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ABD-3321-480F-BD25-9BC53D59B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63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2022-471E-4A90-88AA-7E6EAADCBC8C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ABD-3321-480F-BD25-9BC53D59B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28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2022-471E-4A90-88AA-7E6EAADCBC8C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ABD-3321-480F-BD25-9BC53D59B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88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2022-471E-4A90-88AA-7E6EAADCBC8C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ABD-3321-480F-BD25-9BC53D59B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3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2022-471E-4A90-88AA-7E6EAADCBC8C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ABD-3321-480F-BD25-9BC53D59B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95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42022-471E-4A90-88AA-7E6EAADCBC8C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15ABD-3321-480F-BD25-9BC53D59B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33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42022-471E-4A90-88AA-7E6EAADCBC8C}" type="datetimeFigureOut">
              <a:rPr lang="en-US" smtClean="0"/>
              <a:t>19-Apr-20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15ABD-3321-480F-BD25-9BC53D59B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3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295399"/>
          </a:xfrm>
        </p:spPr>
        <p:txBody>
          <a:bodyPr/>
          <a:lstStyle/>
          <a:p>
            <a:r>
              <a:rPr lang="en-US" b="1" i="1" dirty="0" smtClean="0"/>
              <a:t>SPINAL TUMORS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47800"/>
            <a:ext cx="6400800" cy="41910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B0F0"/>
                </a:solidFill>
              </a:rPr>
              <a:t>BY</a:t>
            </a:r>
          </a:p>
          <a:p>
            <a:r>
              <a:rPr lang="en-US" b="1" i="1" dirty="0" smtClean="0">
                <a:solidFill>
                  <a:srgbClr val="00B0F0"/>
                </a:solidFill>
              </a:rPr>
              <a:t>DR ALLAH NAWAZ</a:t>
            </a:r>
          </a:p>
          <a:p>
            <a:r>
              <a:rPr lang="en-US" b="1" i="1" dirty="0" smtClean="0">
                <a:solidFill>
                  <a:srgbClr val="00B0F0"/>
                </a:solidFill>
              </a:rPr>
              <a:t>ASSISTANT PROFESSOR</a:t>
            </a:r>
          </a:p>
          <a:p>
            <a:r>
              <a:rPr lang="en-US" b="1" i="1" dirty="0" smtClean="0">
                <a:solidFill>
                  <a:srgbClr val="00B0F0"/>
                </a:solidFill>
              </a:rPr>
              <a:t>TSU,DHQ TEACHING HOSPITAL</a:t>
            </a:r>
          </a:p>
          <a:p>
            <a:r>
              <a:rPr lang="en-US" b="1" i="1" dirty="0" smtClean="0">
                <a:solidFill>
                  <a:srgbClr val="00B0F0"/>
                </a:solidFill>
              </a:rPr>
              <a:t>SARGODHA MEDICAL COLLEGE</a:t>
            </a:r>
            <a:endParaRPr lang="en-US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103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D:\ppt\New folder\spinal-cord-tumors-11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167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D:\ppt\New folder\spinal-cord-tumors-12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6" y="0"/>
            <a:ext cx="9114703" cy="670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7318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D:\ppt\New folder\spinal-cord-tumors-13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2" y="0"/>
            <a:ext cx="907241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9288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D:\ppt\New folder\spinal-cord-tumors-14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0539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 descr="D:\ppt\New folder\spinal-cord-tumors-15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"/>
            <a:ext cx="9142412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412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 descr="D:\ppt\New folder\spinal-cord-tumors-16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838" y="0"/>
            <a:ext cx="9240838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22901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 descr="D:\ppt\New folder\spinal-cord-tumors-17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838" y="0"/>
            <a:ext cx="9240838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752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 descr="D:\ppt\New folder\spinal-cord-tumors-18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7638" y="76201"/>
            <a:ext cx="9291638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87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 descr="D:\ppt\New folder\spinal-cord-tumors-19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1"/>
            <a:ext cx="90932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56712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 descr="D:\ppt\New folder\spinal-cord-tumors-20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4740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D:\ppt\New folder\spinal-cord-tumors-2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95" y="76200"/>
            <a:ext cx="9208525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1436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2" name="Picture 2" descr="D:\ppt\New folder\spinal-cord-tumors-21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76200"/>
            <a:ext cx="91186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87593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6" name="Picture 2" descr="D:\ppt\New folder\spinal-cord-tumors-22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450" y="76201"/>
            <a:ext cx="923925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755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530" name="Picture 2" descr="D:\ppt\New folder\spinal-cord-tumors-23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91440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58605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554" name="Picture 2" descr="D:\ppt\New folder\spinal-cord-tumors-24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152400"/>
            <a:ext cx="90932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6072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28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:\ppt\New folder\spinal-cord-tumors-3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918" y="0"/>
            <a:ext cx="93439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516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D:\ppt\New folder\spinal-cord-tumors-6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433" y="0"/>
            <a:ext cx="9271433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8205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D:\ppt\New folder\spinal-cord-tumors-5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56" y="76200"/>
            <a:ext cx="9160556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160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D:\ppt\New folder\spinal-cord-tumors-7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775" y="76200"/>
            <a:ext cx="9219775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778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D:\ppt\New folder\spinal-cord-tumors-8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9067800" cy="6781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861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D:\ppt\New folder\spinal-cord-tumors-9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781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570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D:\ppt\New folder\spinal-cord-tumors-10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2429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</Words>
  <Application>Microsoft Office PowerPoint</Application>
  <PresentationFormat>On-screen Show (4:3)</PresentationFormat>
  <Paragraphs>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SPINAL TUMORS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SPINAL TUMORS</dc:title>
  <dc:creator>hp</dc:creator>
  <cp:lastModifiedBy>hp</cp:lastModifiedBy>
  <cp:revision>3</cp:revision>
  <dcterms:created xsi:type="dcterms:W3CDTF">2020-04-19T09:33:24Z</dcterms:created>
  <dcterms:modified xsi:type="dcterms:W3CDTF">2020-04-19T09:55:15Z</dcterms:modified>
</cp:coreProperties>
</file>