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9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86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9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5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2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34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5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3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25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0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3" y="187036"/>
            <a:ext cx="11845636" cy="667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09" y="0"/>
            <a:ext cx="11097491" cy="713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001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944" y="207818"/>
            <a:ext cx="11617037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972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2" y="228600"/>
            <a:ext cx="11700163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759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8" y="249382"/>
            <a:ext cx="11741727" cy="6608618"/>
          </a:xfrm>
        </p:spPr>
      </p:pic>
    </p:spTree>
    <p:extLst>
      <p:ext uri="{BB962C8B-B14F-4D97-AF65-F5344CB8AC3E}">
        <p14:creationId xmlns:p14="http://schemas.microsoft.com/office/powerpoint/2010/main" val="1078118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18" y="166254"/>
            <a:ext cx="11492346" cy="6691745"/>
          </a:xfrm>
        </p:spPr>
      </p:pic>
    </p:spTree>
    <p:extLst>
      <p:ext uri="{BB962C8B-B14F-4D97-AF65-F5344CB8AC3E}">
        <p14:creationId xmlns:p14="http://schemas.microsoft.com/office/powerpoint/2010/main" val="46382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46" y="249382"/>
            <a:ext cx="11596254" cy="6608618"/>
          </a:xfrm>
        </p:spPr>
      </p:pic>
    </p:spTree>
    <p:extLst>
      <p:ext uri="{BB962C8B-B14F-4D97-AF65-F5344CB8AC3E}">
        <p14:creationId xmlns:p14="http://schemas.microsoft.com/office/powerpoint/2010/main" val="1630414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0"/>
            <a:ext cx="112637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1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Saima</dc:creator>
  <cp:lastModifiedBy>Saima</cp:lastModifiedBy>
  <cp:revision>1</cp:revision>
  <dcterms:created xsi:type="dcterms:W3CDTF">2020-12-03T05:47:00Z</dcterms:created>
  <dcterms:modified xsi:type="dcterms:W3CDTF">2020-12-03T05:48:28Z</dcterms:modified>
</cp:coreProperties>
</file>