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2B103-18CA-4DBC-BE3F-76997BA9C494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EBECF-5D6A-4DA8-8A1F-428170711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490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2B103-18CA-4DBC-BE3F-76997BA9C494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EBECF-5D6A-4DA8-8A1F-428170711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01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2B103-18CA-4DBC-BE3F-76997BA9C494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EBECF-5D6A-4DA8-8A1F-428170711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986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2B103-18CA-4DBC-BE3F-76997BA9C494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EBECF-5D6A-4DA8-8A1F-428170711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696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2B103-18CA-4DBC-BE3F-76997BA9C494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EBECF-5D6A-4DA8-8A1F-428170711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955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2B103-18CA-4DBC-BE3F-76997BA9C494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EBECF-5D6A-4DA8-8A1F-428170711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773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2B103-18CA-4DBC-BE3F-76997BA9C494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EBECF-5D6A-4DA8-8A1F-428170711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220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2B103-18CA-4DBC-BE3F-76997BA9C494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EBECF-5D6A-4DA8-8A1F-428170711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234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2B103-18CA-4DBC-BE3F-76997BA9C494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EBECF-5D6A-4DA8-8A1F-428170711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552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2B103-18CA-4DBC-BE3F-76997BA9C494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EBECF-5D6A-4DA8-8A1F-428170711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034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2B103-18CA-4DBC-BE3F-76997BA9C494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EBECF-5D6A-4DA8-8A1F-428170711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225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2B103-18CA-4DBC-BE3F-76997BA9C494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EBECF-5D6A-4DA8-8A1F-428170711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807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473" y="187036"/>
            <a:ext cx="11845636" cy="6670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109" y="0"/>
            <a:ext cx="11097491" cy="7132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0001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944" y="207818"/>
            <a:ext cx="11617037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972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472" y="228600"/>
            <a:ext cx="11700163" cy="662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759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818" y="249382"/>
            <a:ext cx="11741727" cy="6608618"/>
          </a:xfrm>
        </p:spPr>
      </p:pic>
    </p:spTree>
    <p:extLst>
      <p:ext uri="{BB962C8B-B14F-4D97-AF65-F5344CB8AC3E}">
        <p14:creationId xmlns:p14="http://schemas.microsoft.com/office/powerpoint/2010/main" val="1078118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418" y="166254"/>
            <a:ext cx="11492346" cy="6691745"/>
          </a:xfrm>
        </p:spPr>
      </p:pic>
    </p:spTree>
    <p:extLst>
      <p:ext uri="{BB962C8B-B14F-4D97-AF65-F5344CB8AC3E}">
        <p14:creationId xmlns:p14="http://schemas.microsoft.com/office/powerpoint/2010/main" val="46382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946" y="249382"/>
            <a:ext cx="11596254" cy="6608618"/>
          </a:xfrm>
        </p:spPr>
      </p:pic>
    </p:spTree>
    <p:extLst>
      <p:ext uri="{BB962C8B-B14F-4D97-AF65-F5344CB8AC3E}">
        <p14:creationId xmlns:p14="http://schemas.microsoft.com/office/powerpoint/2010/main" val="16304145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0"/>
            <a:ext cx="1126374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312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Saima</dc:creator>
  <cp:lastModifiedBy>Saima</cp:lastModifiedBy>
  <cp:revision>1</cp:revision>
  <dcterms:created xsi:type="dcterms:W3CDTF">2020-12-03T05:47:00Z</dcterms:created>
  <dcterms:modified xsi:type="dcterms:W3CDTF">2020-12-03T05:48:28Z</dcterms:modified>
</cp:coreProperties>
</file>