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2"/>
  </p:notesMasterIdLst>
  <p:sldIdLst>
    <p:sldId id="327" r:id="rId2"/>
    <p:sldId id="314" r:id="rId3"/>
    <p:sldId id="368" r:id="rId4"/>
    <p:sldId id="348" r:id="rId5"/>
    <p:sldId id="369" r:id="rId6"/>
    <p:sldId id="370" r:id="rId7"/>
    <p:sldId id="371" r:id="rId8"/>
    <p:sldId id="372" r:id="rId9"/>
    <p:sldId id="373" r:id="rId10"/>
    <p:sldId id="329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427FB5-9DC2-4CD3-BCE0-EE2BA5E39090}">
          <p14:sldIdLst>
            <p14:sldId id="327"/>
            <p14:sldId id="314"/>
            <p14:sldId id="368"/>
            <p14:sldId id="348"/>
            <p14:sldId id="369"/>
            <p14:sldId id="370"/>
            <p14:sldId id="371"/>
            <p14:sldId id="372"/>
            <p14:sldId id="373"/>
          </p14:sldIdLst>
        </p14:section>
        <p14:section name="Untitled Section" id="{15FBEDD5-7809-4B27-8193-8E6ACF6D2E2A}">
          <p14:sldIdLst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89228" autoAdjust="0"/>
  </p:normalViewPr>
  <p:slideViewPr>
    <p:cSldViewPr>
      <p:cViewPr varScale="1">
        <p:scale>
          <a:sx n="66" d="100"/>
          <a:sy n="66" d="100"/>
        </p:scale>
        <p:origin x="876" y="7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323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4F4A7D-5937-4E58-992E-6FDE4E61C405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1933C881-8E17-4C61-A894-85C5D6DCA830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Thermal sanitation</a:t>
          </a:r>
          <a:endParaRPr lang="en-US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23B0CC-9A23-4A87-B53E-7EF109F7ADD9}" type="parTrans" cxnId="{9AEFD1F6-1625-44EA-A49F-EDD69C45AC6B}">
      <dgm:prSet/>
      <dgm:spPr/>
      <dgm:t>
        <a:bodyPr/>
        <a:lstStyle/>
        <a:p>
          <a:endParaRPr lang="en-US"/>
        </a:p>
      </dgm:t>
    </dgm:pt>
    <dgm:pt modelId="{AE5F9C52-853E-4B5B-9187-4DB304E1BFCF}" type="sibTrans" cxnId="{9AEFD1F6-1625-44EA-A49F-EDD69C45AC6B}">
      <dgm:prSet/>
      <dgm:spPr/>
      <dgm:t>
        <a:bodyPr/>
        <a:lstStyle/>
        <a:p>
          <a:endParaRPr lang="en-US"/>
        </a:p>
      </dgm:t>
    </dgm:pt>
    <dgm:pt modelId="{1BA41131-CD90-4B53-926C-857CC5042192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Chemical sanitation</a:t>
          </a:r>
          <a:endParaRPr lang="en-US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170F2D-8B62-4E6B-A030-C516550041AC}" type="parTrans" cxnId="{086FD69D-37F3-4335-847F-62C13279954F}">
      <dgm:prSet/>
      <dgm:spPr/>
      <dgm:t>
        <a:bodyPr/>
        <a:lstStyle/>
        <a:p>
          <a:endParaRPr lang="en-US"/>
        </a:p>
      </dgm:t>
    </dgm:pt>
    <dgm:pt modelId="{57A03798-60F2-46B7-A9EE-E096AA0603E0}" type="sibTrans" cxnId="{086FD69D-37F3-4335-847F-62C13279954F}">
      <dgm:prSet/>
      <dgm:spPr/>
      <dgm:t>
        <a:bodyPr/>
        <a:lstStyle/>
        <a:p>
          <a:endParaRPr lang="en-US"/>
        </a:p>
      </dgm:t>
    </dgm:pt>
    <dgm:pt modelId="{1531AE8A-513B-4F27-8629-5A84DE90723F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Irradiation</a:t>
          </a:r>
          <a:endParaRPr lang="en-US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F00DEC-1565-418C-875C-98CFE4105CF6}" type="parTrans" cxnId="{ECEFDC5C-D9CC-42FB-AE7B-403936C4A8E8}">
      <dgm:prSet/>
      <dgm:spPr/>
      <dgm:t>
        <a:bodyPr/>
        <a:lstStyle/>
        <a:p>
          <a:endParaRPr lang="en-US"/>
        </a:p>
      </dgm:t>
    </dgm:pt>
    <dgm:pt modelId="{D0D4232E-61B5-4881-9913-9BC4F8F62D2E}" type="sibTrans" cxnId="{ECEFDC5C-D9CC-42FB-AE7B-403936C4A8E8}">
      <dgm:prSet/>
      <dgm:spPr/>
      <dgm:t>
        <a:bodyPr/>
        <a:lstStyle/>
        <a:p>
          <a:endParaRPr lang="en-US"/>
        </a:p>
      </dgm:t>
    </dgm:pt>
    <dgm:pt modelId="{E5362AED-903D-466B-96B6-2BFFBB81D163}" type="pres">
      <dgm:prSet presAssocID="{C94F4A7D-5937-4E58-992E-6FDE4E61C405}" presName="Name0" presStyleCnt="0">
        <dgm:presLayoutVars>
          <dgm:resizeHandles/>
        </dgm:presLayoutVars>
      </dgm:prSet>
      <dgm:spPr/>
    </dgm:pt>
    <dgm:pt modelId="{9936068E-CCB3-48FA-BE65-0B8DF167C072}" type="pres">
      <dgm:prSet presAssocID="{1933C881-8E17-4C61-A894-85C5D6DCA830}" presName="text" presStyleLbl="node1" presStyleIdx="0" presStyleCnt="3" custScaleX="175525" custLinFactX="-81043" custLinFactY="78655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7BCD58-FB19-4224-82A7-65C71939C909}" type="pres">
      <dgm:prSet presAssocID="{AE5F9C52-853E-4B5B-9187-4DB304E1BFCF}" presName="space" presStyleCnt="0"/>
      <dgm:spPr/>
    </dgm:pt>
    <dgm:pt modelId="{E2AB6214-6C3C-4F5C-BA48-154D9D5637E2}" type="pres">
      <dgm:prSet presAssocID="{1BA41131-CD90-4B53-926C-857CC5042192}" presName="text" presStyleLbl="node1" presStyleIdx="1" presStyleCnt="3" custScaleX="166828" custLinFactY="21128" custLinFactNeighborX="1018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D1AD05-CEFD-44E9-8351-FB76D292F5D3}" type="pres">
      <dgm:prSet presAssocID="{57A03798-60F2-46B7-A9EE-E096AA0603E0}" presName="space" presStyleCnt="0"/>
      <dgm:spPr/>
    </dgm:pt>
    <dgm:pt modelId="{F0F17994-EB58-4D75-8BF4-9D875DD3A2DE}" type="pres">
      <dgm:prSet presAssocID="{1531AE8A-513B-4F27-8629-5A84DE90723F}" presName="text" presStyleLbl="node1" presStyleIdx="2" presStyleCnt="3" custScaleX="149969" custLinFactX="69976" custLinFactY="-6813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EFDC5C-D9CC-42FB-AE7B-403936C4A8E8}" srcId="{C94F4A7D-5937-4E58-992E-6FDE4E61C405}" destId="{1531AE8A-513B-4F27-8629-5A84DE90723F}" srcOrd="2" destOrd="0" parTransId="{5CF00DEC-1565-418C-875C-98CFE4105CF6}" sibTransId="{D0D4232E-61B5-4881-9913-9BC4F8F62D2E}"/>
    <dgm:cxn modelId="{431325EA-EF96-424C-BF04-1001EE140761}" type="presOf" srcId="{1531AE8A-513B-4F27-8629-5A84DE90723F}" destId="{F0F17994-EB58-4D75-8BF4-9D875DD3A2DE}" srcOrd="0" destOrd="0" presId="urn:diagrams.loki3.com/VaryingWidthList"/>
    <dgm:cxn modelId="{9E97AC8C-0F08-47D7-9BEB-A369DD55A7E8}" type="presOf" srcId="{C94F4A7D-5937-4E58-992E-6FDE4E61C405}" destId="{E5362AED-903D-466B-96B6-2BFFBB81D163}" srcOrd="0" destOrd="0" presId="urn:diagrams.loki3.com/VaryingWidthList"/>
    <dgm:cxn modelId="{D591D7DF-DC4B-4B50-A6E5-02D0E397AFB4}" type="presOf" srcId="{1933C881-8E17-4C61-A894-85C5D6DCA830}" destId="{9936068E-CCB3-48FA-BE65-0B8DF167C072}" srcOrd="0" destOrd="0" presId="urn:diagrams.loki3.com/VaryingWidthList"/>
    <dgm:cxn modelId="{9AEFD1F6-1625-44EA-A49F-EDD69C45AC6B}" srcId="{C94F4A7D-5937-4E58-992E-6FDE4E61C405}" destId="{1933C881-8E17-4C61-A894-85C5D6DCA830}" srcOrd="0" destOrd="0" parTransId="{3A23B0CC-9A23-4A87-B53E-7EF109F7ADD9}" sibTransId="{AE5F9C52-853E-4B5B-9187-4DB304E1BFCF}"/>
    <dgm:cxn modelId="{086FD69D-37F3-4335-847F-62C13279954F}" srcId="{C94F4A7D-5937-4E58-992E-6FDE4E61C405}" destId="{1BA41131-CD90-4B53-926C-857CC5042192}" srcOrd="1" destOrd="0" parTransId="{DC170F2D-8B62-4E6B-A030-C516550041AC}" sibTransId="{57A03798-60F2-46B7-A9EE-E096AA0603E0}"/>
    <dgm:cxn modelId="{C07A4B7B-49CF-4075-8B58-6790F9574C34}" type="presOf" srcId="{1BA41131-CD90-4B53-926C-857CC5042192}" destId="{E2AB6214-6C3C-4F5C-BA48-154D9D5637E2}" srcOrd="0" destOrd="0" presId="urn:diagrams.loki3.com/VaryingWidthList"/>
    <dgm:cxn modelId="{4417CE2A-C000-4FE8-9448-BBA359508376}" type="presParOf" srcId="{E5362AED-903D-466B-96B6-2BFFBB81D163}" destId="{9936068E-CCB3-48FA-BE65-0B8DF167C072}" srcOrd="0" destOrd="0" presId="urn:diagrams.loki3.com/VaryingWidthList"/>
    <dgm:cxn modelId="{01FB4735-2691-4F06-BC5B-FF195873EC11}" type="presParOf" srcId="{E5362AED-903D-466B-96B6-2BFFBB81D163}" destId="{EB7BCD58-FB19-4224-82A7-65C71939C909}" srcOrd="1" destOrd="0" presId="urn:diagrams.loki3.com/VaryingWidthList"/>
    <dgm:cxn modelId="{B95E2676-AB2C-4456-A4E3-34EF3F06DA52}" type="presParOf" srcId="{E5362AED-903D-466B-96B6-2BFFBB81D163}" destId="{E2AB6214-6C3C-4F5C-BA48-154D9D5637E2}" srcOrd="2" destOrd="0" presId="urn:diagrams.loki3.com/VaryingWidthList"/>
    <dgm:cxn modelId="{30487459-503D-40D2-BB3C-82BFDCB93015}" type="presParOf" srcId="{E5362AED-903D-466B-96B6-2BFFBB81D163}" destId="{E9D1AD05-CEFD-44E9-8351-FB76D292F5D3}" srcOrd="3" destOrd="0" presId="urn:diagrams.loki3.com/VaryingWidthList"/>
    <dgm:cxn modelId="{109E0666-A641-4B44-A06E-FF21B9A9EB1E}" type="presParOf" srcId="{E5362AED-903D-466B-96B6-2BFFBB81D163}" destId="{F0F17994-EB58-4D75-8BF4-9D875DD3A2DE}" srcOrd="4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6068E-CCB3-48FA-BE65-0B8DF167C072}">
      <dsp:nvSpPr>
        <dsp:cNvPr id="0" name=""/>
        <dsp:cNvSpPr/>
      </dsp:nvSpPr>
      <dsp:spPr>
        <a:xfrm>
          <a:off x="780600" y="1378864"/>
          <a:ext cx="2922491" cy="1645294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Thermal sanitation</a:t>
          </a:r>
          <a:endParaRPr lang="en-US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0600" y="1378864"/>
        <a:ext cx="2922491" cy="1645294"/>
      </dsp:txXfrm>
    </dsp:sp>
    <dsp:sp modelId="{E2AB6214-6C3C-4F5C-BA48-154D9D5637E2}">
      <dsp:nvSpPr>
        <dsp:cNvPr id="0" name=""/>
        <dsp:cNvSpPr/>
      </dsp:nvSpPr>
      <dsp:spPr>
        <a:xfrm>
          <a:off x="4037016" y="2159935"/>
          <a:ext cx="2777686" cy="1645294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Chemical sanitation</a:t>
          </a:r>
          <a:endParaRPr lang="en-US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7016" y="2159935"/>
        <a:ext cx="2777686" cy="1645294"/>
      </dsp:txXfrm>
    </dsp:sp>
    <dsp:sp modelId="{F0F17994-EB58-4D75-8BF4-9D875DD3A2DE}">
      <dsp:nvSpPr>
        <dsp:cNvPr id="0" name=""/>
        <dsp:cNvSpPr/>
      </dsp:nvSpPr>
      <dsp:spPr>
        <a:xfrm>
          <a:off x="7008805" y="3263253"/>
          <a:ext cx="2766928" cy="1645294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Irradiation</a:t>
          </a:r>
          <a:endParaRPr lang="en-US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08805" y="3263253"/>
        <a:ext cx="2766928" cy="1645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E967-2C8A-4418-A4C7-E9AEDA6F0DC3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233E7-D662-4388-8E3C-0D30765C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64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8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9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4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8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7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4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3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7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9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5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</a:t>
            </a:fld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12" y="381000"/>
            <a:ext cx="8610600" cy="5791200"/>
          </a:xfrm>
        </p:spPr>
      </p:pic>
    </p:spTree>
    <p:extLst>
      <p:ext uri="{BB962C8B-B14F-4D97-AF65-F5344CB8AC3E}">
        <p14:creationId xmlns:p14="http://schemas.microsoft.com/office/powerpoint/2010/main" val="351748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nk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12188825" cy="6857999"/>
          </a:xfrm>
        </p:spPr>
      </p:pic>
      <p:sp>
        <p:nvSpPr>
          <p:cNvPr id="5" name="TextBox 4"/>
          <p:cNvSpPr txBox="1"/>
          <p:nvPr/>
        </p:nvSpPr>
        <p:spPr>
          <a:xfrm>
            <a:off x="4646612" y="2895601"/>
            <a:ext cx="3505200" cy="121920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Edwardian Script ITC" pitchFamily="66" charset="0"/>
                <a:cs typeface="Arial" pitchFamily="34" charset="0"/>
              </a:rPr>
              <a:t>Thank You </a:t>
            </a:r>
            <a:r>
              <a:rPr lang="en-US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Wingdings" pitchFamily="2" charset="2"/>
              </a:rPr>
              <a:t></a:t>
            </a:r>
            <a:endParaRPr lang="en-US"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6159-9E58-4331-9473-E5ECCE17E3C2}" type="slidenum"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88825" cy="1295400"/>
          </a:xfrm>
        </p:spPr>
        <p:txBody>
          <a:bodyPr/>
          <a:lstStyle/>
          <a:p>
            <a:pPr algn="just"/>
            <a:r>
              <a:rPr lang="en-US" sz="40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CONTENTS </a:t>
            </a:r>
            <a:endParaRPr lang="en-US" sz="4000" b="1" dirty="0">
              <a:solidFill>
                <a:srgbClr val="00B0F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" y="1205300"/>
            <a:ext cx="11734800" cy="5548700"/>
          </a:xfrm>
        </p:spPr>
        <p:txBody>
          <a:bodyPr>
            <a:noAutofit/>
          </a:bodyPr>
          <a:lstStyle/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Sanitation</a:t>
            </a: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Thermal sanitation</a:t>
            </a: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Chemical sanitation</a:t>
            </a: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Chlorine releasing compound</a:t>
            </a: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Quats</a:t>
            </a: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Iodophores</a:t>
            </a: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Irradiation </a:t>
            </a:r>
          </a:p>
          <a:p>
            <a:pPr algn="l">
              <a:lnSpc>
                <a:spcPct val="200000"/>
              </a:lnSpc>
              <a:spcBef>
                <a:spcPts val="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477811" y="647700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208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PLANT SANITATION…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of microorganisms to a level considered safe from a public health point of view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Association of Official Analytical Chemists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sanitizing of food product contact surfaces is a process which reduces contamination level by 99.999% in 30sec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standard test organisms used are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 aureus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Escherichia coli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9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 SANITATION </a:t>
            </a:r>
            <a:endParaRPr lang="en-US" sz="40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129891"/>
              </p:ext>
            </p:extLst>
          </p:nvPr>
        </p:nvGraphicFramePr>
        <p:xfrm>
          <a:off x="838200" y="1447800"/>
          <a:ext cx="1051242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98612" y="1981200"/>
            <a:ext cx="7009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Sanitation could be employed in the form of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6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THERMAL SANITATION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use of hot water or steam at a specific temperature for precise length of contact time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Dry heat( hot air) is less effective than wet heat( steam or hot water)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Hot water is useful for sanitizing food plants because appreciable quantities of bacteria are also removed by this action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Steam is used for sanitizing storage tanks, pipelines and vessels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Steam jets are used both interior and exterior sanitizing of plants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95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THERMAL SANITATION…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Thorough cleaning of equipment before heat sanitation is essential, otherwise food soils on contaminated surfaces can be baked on to plant surfaces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412" y="3938588"/>
            <a:ext cx="317182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057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CHEMICAL </a:t>
            </a:r>
            <a:r>
              <a:rPr lang="en-US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SANITATION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an approved chemical agent at a particular concentration for a specific time period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very convenient to use for cleaning in place systems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can be used in cold dilute solutions in order to prevent the corrosion of food plant material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CHEMICAL SANITATION…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commonly used chemical sanitizers are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Chlorine releasing compounds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quanternary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ammonium compounds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Iodophores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Amphoteric or acid anionic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santizers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65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IRRADIATION…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ionic radiations of specific wavelength for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length of time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 rays having wavelength from 13.6 to 400nm are used to disinfect surfaces of equipment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 rays having wavelength of 200 to 280nm are used in food processing plants to inactivate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microoagnisms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60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10144</TotalTime>
  <Words>324</Words>
  <Application>Microsoft Office PowerPoint</Application>
  <PresentationFormat>Custom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Edwardian Script ITC</vt:lpstr>
      <vt:lpstr>Times New Roman</vt:lpstr>
      <vt:lpstr>Wingdings</vt:lpstr>
      <vt:lpstr>Office Theme</vt:lpstr>
      <vt:lpstr>PowerPoint Presentation</vt:lpstr>
      <vt:lpstr>                               CONTENTS </vt:lpstr>
      <vt:lpstr>              PLANT SANITATION… </vt:lpstr>
      <vt:lpstr>PLANT SANITATION </vt:lpstr>
      <vt:lpstr>            THERMAL SANITATION </vt:lpstr>
      <vt:lpstr>       THERMAL SANITATION… </vt:lpstr>
      <vt:lpstr>     CHEMICAL SANITATION </vt:lpstr>
      <vt:lpstr>          CHEMICAL SANITATION…</vt:lpstr>
      <vt:lpstr>                 IRRADIATION…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Dell</dc:creator>
  <cp:lastModifiedBy>Ushna Khalid</cp:lastModifiedBy>
  <cp:revision>141</cp:revision>
  <dcterms:created xsi:type="dcterms:W3CDTF">2016-11-19T17:38:05Z</dcterms:created>
  <dcterms:modified xsi:type="dcterms:W3CDTF">2020-04-20T14:10:25Z</dcterms:modified>
</cp:coreProperties>
</file>