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E09A9-B715-4EAD-B89E-040CC930E75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58C2-98D5-4EE4-8F0A-B12CFDB730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Cardiac output and venous  return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Cardiac Output</a:t>
            </a:r>
            <a:endParaRPr lang="en-US" dirty="0"/>
          </a:p>
          <a:p>
            <a:r>
              <a:rPr lang="en-US" dirty="0"/>
              <a:t>It is vol. of blood pumped by </a:t>
            </a:r>
            <a:r>
              <a:rPr lang="en-US" dirty="0" smtClean="0"/>
              <a:t>heart into </a:t>
            </a:r>
            <a:r>
              <a:rPr lang="en-US" dirty="0"/>
              <a:t>aorta each minute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Value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5 (range 5-6) lit./min at rest. </a:t>
            </a:r>
          </a:p>
          <a:p>
            <a:pPr marL="0" indent="0">
              <a:buNone/>
            </a:pPr>
            <a:r>
              <a:rPr lang="en-US" b="1" dirty="0" smtClean="0"/>
              <a:t>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Venous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Return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It is vol. of blood flowing from veins into right .</a:t>
            </a:r>
            <a:r>
              <a:rPr lang="en-US" dirty="0" err="1"/>
              <a:t>itrium</a:t>
            </a:r>
            <a:r>
              <a:rPr lang="en-US" dirty="0"/>
              <a:t> each min.</a:t>
            </a:r>
          </a:p>
          <a:p>
            <a:pPr marL="0" indent="0">
              <a:buNone/>
            </a:pPr>
            <a:r>
              <a:rPr lang="en-US" b="1" dirty="0" smtClean="0"/>
              <a:t>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Value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VR = Cardiac output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810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output and venous  return</a:t>
            </a:r>
            <a:endParaRPr lang="en-US" dirty="0"/>
          </a:p>
        </p:txBody>
      </p:sp>
      <p:pic>
        <p:nvPicPr>
          <p:cNvPr id="4098" name="Picture 2" descr="C:\Users\Usman Sandhu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162800" cy="388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01318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Pathological Causes of Low Cardiac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Cardiac Causes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 Myocardial </a:t>
            </a:r>
            <a:r>
              <a:rPr lang="en-US" dirty="0"/>
              <a:t>infarction</a:t>
            </a:r>
          </a:p>
          <a:p>
            <a:r>
              <a:rPr lang="en-US" dirty="0" smtClean="0"/>
              <a:t> Myocarditis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Valvular</a:t>
            </a:r>
            <a:r>
              <a:rPr lang="en-US" dirty="0"/>
              <a:t> heart disease</a:t>
            </a:r>
          </a:p>
          <a:p>
            <a:r>
              <a:rPr lang="en-US" dirty="0" smtClean="0"/>
              <a:t> </a:t>
            </a:r>
            <a:r>
              <a:rPr lang="en-US" dirty="0"/>
              <a:t>Cardiac </a:t>
            </a:r>
            <a:r>
              <a:rPr lang="en-US" dirty="0" err="1" smtClean="0"/>
              <a:t>Temponade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Peripheral Causes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Dec. blood vol. </a:t>
            </a:r>
            <a:r>
              <a:rPr lang="en-US" dirty="0" err="1"/>
              <a:t>e.g</a:t>
            </a:r>
            <a:r>
              <a:rPr lang="en-US" dirty="0"/>
              <a:t>, hemorrhage</a:t>
            </a:r>
          </a:p>
          <a:p>
            <a:r>
              <a:rPr lang="en-US" dirty="0" smtClean="0"/>
              <a:t> Acute </a:t>
            </a:r>
            <a:r>
              <a:rPr lang="en-US" dirty="0"/>
              <a:t>venous dilation</a:t>
            </a:r>
          </a:p>
          <a:p>
            <a:r>
              <a:rPr lang="en-US" dirty="0" smtClean="0"/>
              <a:t> Obstruction </a:t>
            </a:r>
            <a:r>
              <a:rPr lang="en-US" dirty="0"/>
              <a:t>of veins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45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Cardiac output and venous  return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Users\Usman Sandhu\Desktop\download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6781800" cy="40139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849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output and venous 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Cardiac Index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Cardiac output per square meter of body </a:t>
            </a:r>
            <a:r>
              <a:rPr lang="en-US" dirty="0" smtClean="0"/>
              <a:t>surface </a:t>
            </a:r>
            <a:r>
              <a:rPr lang="en-US" dirty="0"/>
              <a:t>is called cardiac index.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 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  5/1.7 </a:t>
            </a:r>
            <a:r>
              <a:rPr lang="en-US" dirty="0"/>
              <a:t>= 3 lit./min../m</a:t>
            </a:r>
            <a:r>
              <a:rPr lang="en-US" baseline="30000" dirty="0"/>
              <a:t>2</a:t>
            </a:r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631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Cardiac output and venous 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Regulation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of Cardiac Output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/>
              <a:t>Different </a:t>
            </a:r>
            <a:r>
              <a:rPr lang="en-US" dirty="0"/>
              <a:t>factors that partake in regulation of cardiac output </a:t>
            </a:r>
            <a:r>
              <a:rPr lang="en-US" dirty="0" smtClean="0"/>
              <a:t>are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Heart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Heart plays permissive </a:t>
            </a:r>
            <a:r>
              <a:rPr lang="en-US" dirty="0" smtClean="0"/>
              <a:t>role </a:t>
            </a:r>
            <a:r>
              <a:rPr lang="en-US" dirty="0"/>
              <a:t>in cardiac </a:t>
            </a:r>
            <a:r>
              <a:rPr lang="en-US" dirty="0" smtClean="0"/>
              <a:t>output regulation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That </a:t>
            </a:r>
            <a:r>
              <a:rPr lang="en-US" dirty="0"/>
              <a:t>is, it is capable of pumping </a:t>
            </a:r>
            <a:r>
              <a:rPr lang="en-US" dirty="0" smtClean="0"/>
              <a:t>10-13 lit</a:t>
            </a:r>
            <a:r>
              <a:rPr lang="en-US" dirty="0"/>
              <a:t>. of blood per </a:t>
            </a:r>
            <a:r>
              <a:rPr lang="en-US" dirty="0" smtClean="0"/>
              <a:t>min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permits </a:t>
            </a:r>
            <a:r>
              <a:rPr lang="en-US" dirty="0" smtClean="0"/>
              <a:t>cardiac output </a:t>
            </a:r>
            <a:r>
              <a:rPr lang="en-US" dirty="0"/>
              <a:t>to be regulated at any value below </a:t>
            </a:r>
            <a:r>
              <a:rPr lang="en-US" dirty="0" smtClean="0"/>
              <a:t>this given permitted </a:t>
            </a:r>
            <a:r>
              <a:rPr lang="en-US" dirty="0"/>
              <a:t>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73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output and venous 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Venous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Return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Inc. Venous return </a:t>
            </a:r>
            <a:r>
              <a:rPr lang="en-US" dirty="0" err="1" smtClean="0"/>
              <a:t>Inc.cardiac</a:t>
            </a:r>
            <a:r>
              <a:rPr lang="en-US" dirty="0" smtClean="0"/>
              <a:t>  output in accordance </a:t>
            </a:r>
            <a:r>
              <a:rPr lang="en-US" dirty="0"/>
              <a:t>with </a:t>
            </a:r>
            <a:r>
              <a:rPr lang="en-US" dirty="0" smtClean="0"/>
              <a:t>Frank-</a:t>
            </a:r>
            <a:r>
              <a:rPr lang="en-US" dirty="0" err="1" smtClean="0"/>
              <a:t>Stariling</a:t>
            </a:r>
            <a:r>
              <a:rPr lang="en-US" dirty="0" smtClean="0"/>
              <a:t> Law </a:t>
            </a:r>
            <a:r>
              <a:rPr lang="en-US" dirty="0"/>
              <a:t>of </a:t>
            </a:r>
            <a:r>
              <a:rPr lang="en-US" dirty="0" smtClean="0"/>
              <a:t>heart.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Local Tissue Metabolism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sz="2800" dirty="0" smtClean="0"/>
              <a:t>Local tissue metabolism (</a:t>
            </a:r>
            <a:r>
              <a:rPr lang="en-US" sz="2800" dirty="0" err="1" smtClean="0"/>
              <a:t>ie</a:t>
            </a:r>
            <a:r>
              <a:rPr lang="en-US" sz="2800" dirty="0" smtClean="0"/>
              <a:t>  </a:t>
            </a:r>
            <a:r>
              <a:rPr lang="en-US" sz="2800" dirty="0" err="1" smtClean="0"/>
              <a:t>inc.</a:t>
            </a:r>
            <a:r>
              <a:rPr lang="en-US" sz="2800" dirty="0" smtClean="0"/>
              <a:t> O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consumption)  </a:t>
            </a:r>
            <a:r>
              <a:rPr lang="en-US" sz="2800" dirty="0" err="1" smtClean="0"/>
              <a:t>inc.</a:t>
            </a:r>
            <a:r>
              <a:rPr lang="en-US" sz="2800" dirty="0" smtClean="0"/>
              <a:t> venous return </a:t>
            </a:r>
            <a:r>
              <a:rPr lang="en-US" sz="2800" dirty="0" err="1" smtClean="0"/>
              <a:t>inc.</a:t>
            </a:r>
            <a:r>
              <a:rPr lang="en-US" sz="2800" dirty="0" smtClean="0"/>
              <a:t> cardiac output.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76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output and venous 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Aterio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-Venous(AV)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Fistuia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AV fistula (</a:t>
            </a:r>
            <a:r>
              <a:rPr lang="en-US" dirty="0" err="1" smtClean="0"/>
              <a:t>i.e</a:t>
            </a:r>
            <a:r>
              <a:rPr lang="en-US" dirty="0" smtClean="0"/>
              <a:t> direct opening of artery into vein) </a:t>
            </a:r>
            <a:r>
              <a:rPr lang="en-US" dirty="0" err="1" smtClean="0"/>
              <a:t>Inc.venous</a:t>
            </a:r>
            <a:r>
              <a:rPr lang="en-US" dirty="0" smtClean="0"/>
              <a:t> return </a:t>
            </a:r>
            <a:r>
              <a:rPr lang="en-US" dirty="0" err="1" smtClean="0"/>
              <a:t>Inc.cardiac</a:t>
            </a:r>
            <a:r>
              <a:rPr lang="en-US" dirty="0" smtClean="0"/>
              <a:t> output.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Blood Volume</a:t>
            </a:r>
          </a:p>
          <a:p>
            <a:pPr marL="0" indent="0">
              <a:buNone/>
            </a:pPr>
            <a:r>
              <a:rPr lang="en-US" dirty="0" smtClean="0"/>
              <a:t>  Inc. blood vol. Inc. mean systemic filling pressure </a:t>
            </a:r>
            <a:r>
              <a:rPr lang="en-US" dirty="0">
                <a:sym typeface="Wingdings"/>
              </a:rPr>
              <a:t> </a:t>
            </a:r>
            <a:r>
              <a:rPr lang="en-US" dirty="0" smtClean="0"/>
              <a:t>Inc. venous return Inc. Cardiac output.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02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output and venous 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Mean Systemic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Filling pressure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Inc</a:t>
            </a:r>
            <a:r>
              <a:rPr lang="en-US" dirty="0"/>
              <a:t>. MSFP 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Inc. venous return 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Inc. cardiac output.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Exercise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Cardiac </a:t>
            </a:r>
            <a:r>
              <a:rPr lang="en-US" dirty="0" err="1"/>
              <a:t>ouput</a:t>
            </a:r>
            <a:r>
              <a:rPr lang="en-US" dirty="0"/>
              <a:t> </a:t>
            </a:r>
            <a:r>
              <a:rPr lang="en-US" dirty="0" err="1"/>
              <a:t>inc.</a:t>
            </a:r>
            <a:r>
              <a:rPr lang="en-US" dirty="0"/>
              <a:t> in exercise due to:</a:t>
            </a:r>
          </a:p>
          <a:p>
            <a:r>
              <a:rPr lang="en-US" dirty="0"/>
              <a:t>Just thinking about exercise 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Psychic effect </a:t>
            </a:r>
            <a:r>
              <a:rPr lang="en-US" dirty="0">
                <a:sym typeface="Wingdings"/>
              </a:rPr>
              <a:t>  </a:t>
            </a:r>
            <a:r>
              <a:rPr lang="en-US" dirty="0"/>
              <a:t>Sympathetic stimulation Inc. heart rate and strength and peripheral vasoconstriction 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Inc. cardiac output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593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output and venous 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When   signals   from   motor   cortex   go   to muscles, collateral signals go to vasomotor center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Sympathetic Stimulation Peripheral vasoconstriction</a:t>
            </a:r>
            <a:r>
              <a:rPr lang="en-US" dirty="0" smtClean="0"/>
              <a:t> </a:t>
            </a:r>
            <a:r>
              <a:rPr lang="en-US" dirty="0"/>
              <a:t>but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vasodilation </a:t>
            </a:r>
            <a:r>
              <a:rPr lang="en-US" dirty="0"/>
              <a:t>of  muscle   blood   vessels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cardiac output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1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output and venous 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Muscle    metabolism    </a:t>
            </a:r>
            <a:r>
              <a:rPr lang="en-US" dirty="0"/>
              <a:t>during    exercise    Vasodilator  substances  formed   Muscle Vasodilation 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Inc. cardiac output.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Abdominal  contraction  </a:t>
            </a:r>
            <a:r>
              <a:rPr lang="en-US" dirty="0"/>
              <a:t>during exercise  Compression    of    venous     reservoirs    in abdomen </a:t>
            </a:r>
            <a:r>
              <a:rPr lang="en-US" dirty="0" err="1"/>
              <a:t>Inc.MSFP</a:t>
            </a:r>
            <a:r>
              <a:rPr lang="en-US" dirty="0"/>
              <a:t> Inc. venous return Inc. cardiac output.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12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Cardiac output and venous  return  </vt:lpstr>
      <vt:lpstr>Cardiac output and venous  return  </vt:lpstr>
      <vt:lpstr>Cardiac output and venous  return</vt:lpstr>
      <vt:lpstr> Cardiac output and venous  return</vt:lpstr>
      <vt:lpstr>Cardiac output and venous  return</vt:lpstr>
      <vt:lpstr>Cardiac output and venous  return</vt:lpstr>
      <vt:lpstr>Cardiac output and venous  return</vt:lpstr>
      <vt:lpstr>Cardiac output and venous  return</vt:lpstr>
      <vt:lpstr>Cardiac output and venous  return</vt:lpstr>
      <vt:lpstr>Cardiac output and venous  return</vt:lpstr>
      <vt:lpstr>Pathological Causes of Low Cardiac Output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output and venous  return</dc:title>
  <dc:creator>USMAN SANDHU</dc:creator>
  <cp:lastModifiedBy>USMAN SANDHU</cp:lastModifiedBy>
  <cp:revision>1</cp:revision>
  <dcterms:created xsi:type="dcterms:W3CDTF">2020-04-18T21:58:16Z</dcterms:created>
  <dcterms:modified xsi:type="dcterms:W3CDTF">2020-04-18T22:03:22Z</dcterms:modified>
</cp:coreProperties>
</file>