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13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4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5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7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0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8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2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0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6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4CD9F-B8FE-4F29-83E5-7CB6AC1CA35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DD1ED-6427-4CED-8654-DBEB9C3D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2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Microbial Enzymes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49897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Enzymes in textile manufacture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Cellulases</a:t>
            </a:r>
            <a:endParaRPr lang="en-US" dirty="0" smtClean="0"/>
          </a:p>
          <a:p>
            <a:r>
              <a:rPr lang="en-US" dirty="0" err="1"/>
              <a:t>desizing</a:t>
            </a:r>
            <a:r>
              <a:rPr lang="en-US" dirty="0"/>
              <a:t>, </a:t>
            </a:r>
            <a:r>
              <a:rPr lang="en-US" dirty="0" err="1"/>
              <a:t>biopolishing</a:t>
            </a:r>
            <a:r>
              <a:rPr lang="en-US" dirty="0"/>
              <a:t> and denim washing</a:t>
            </a:r>
          </a:p>
        </p:txBody>
      </p:sp>
    </p:spTree>
    <p:extLst>
      <p:ext uri="{BB962C8B-B14F-4D97-AF65-F5344CB8AC3E}">
        <p14:creationId xmlns:p14="http://schemas.microsoft.com/office/powerpoint/2010/main" val="2487506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Enzymes in leather manufacture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Proteases </a:t>
            </a:r>
          </a:p>
          <a:p>
            <a:r>
              <a:rPr lang="en-US" dirty="0" err="1" smtClean="0"/>
              <a:t>Dehairing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59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Enzymes used in the treatment of </a:t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wood pulps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 enhance pulp digestion;</a:t>
            </a:r>
          </a:p>
          <a:p>
            <a:pPr marL="0" indent="0">
              <a:buNone/>
            </a:pPr>
            <a:r>
              <a:rPr lang="en-US" dirty="0"/>
              <a:t>2 improve drainage rates in water removal </a:t>
            </a:r>
            <a:r>
              <a:rPr lang="en-US" dirty="0" smtClean="0"/>
              <a:t>during paper </a:t>
            </a:r>
            <a:r>
              <a:rPr lang="en-US" dirty="0"/>
              <a:t>formation;</a:t>
            </a:r>
          </a:p>
          <a:p>
            <a:pPr marL="0" indent="0">
              <a:buNone/>
            </a:pPr>
            <a:r>
              <a:rPr lang="en-US" dirty="0"/>
              <a:t>3 increase ﬁbre ﬂexibility;</a:t>
            </a:r>
          </a:p>
          <a:p>
            <a:pPr marL="0" indent="0">
              <a:buNone/>
            </a:pPr>
            <a:r>
              <a:rPr lang="en-US" dirty="0"/>
              <a:t>4 selectively remove xylan without affecting </a:t>
            </a:r>
            <a:r>
              <a:rPr lang="en-US" dirty="0" smtClean="0"/>
              <a:t>other components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5 remove resins;</a:t>
            </a:r>
          </a:p>
          <a:p>
            <a:pPr marL="0" indent="0">
              <a:buNone/>
            </a:pPr>
            <a:r>
              <a:rPr lang="en-US" dirty="0"/>
              <a:t>6 enhance bleaching;</a:t>
            </a:r>
          </a:p>
          <a:p>
            <a:pPr marL="0" indent="0">
              <a:buNone/>
            </a:pPr>
            <a:r>
              <a:rPr lang="en-US" dirty="0"/>
              <a:t>7 remove contaminants, such as in the de-inking </a:t>
            </a:r>
            <a:r>
              <a:rPr lang="en-US" dirty="0" smtClean="0"/>
              <a:t>of high-quality </a:t>
            </a:r>
            <a:r>
              <a:rPr lang="en-US" dirty="0"/>
              <a:t>waste paper; </a:t>
            </a:r>
          </a:p>
          <a:p>
            <a:pPr marL="0" indent="0">
              <a:buNone/>
            </a:pPr>
            <a:r>
              <a:rPr lang="en-US" dirty="0"/>
              <a:t>8 ﬁbrillate or increase interﬁbre bonding in </a:t>
            </a:r>
            <a:r>
              <a:rPr lang="en-US" dirty="0" smtClean="0"/>
              <a:t>chemical pulps </a:t>
            </a:r>
            <a:r>
              <a:rPr lang="en-US" dirty="0"/>
              <a:t>and herbaceous </a:t>
            </a:r>
            <a:r>
              <a:rPr lang="en-US" dirty="0" err="1"/>
              <a:t>ﬁbres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8313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Enzymes as catalysts in organic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Chemical, food, pharmaceutical</a:t>
            </a:r>
          </a:p>
          <a:p>
            <a:r>
              <a:rPr lang="en-US" dirty="0" err="1" smtClean="0"/>
              <a:t>Cyclodextrin</a:t>
            </a:r>
            <a:r>
              <a:rPr lang="en-US" dirty="0" smtClean="0"/>
              <a:t> glycosyltransferases- </a:t>
            </a:r>
            <a:r>
              <a:rPr lang="en-US" dirty="0" err="1" smtClean="0"/>
              <a:t>cyclodextrin</a:t>
            </a:r>
            <a:r>
              <a:rPr lang="en-US" dirty="0" smtClean="0"/>
              <a:t>- vitamins/</a:t>
            </a:r>
            <a:r>
              <a:rPr lang="en-US" dirty="0" err="1" smtClean="0"/>
              <a:t>flavours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0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Classification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946" t="42397" r="41772" b="14686"/>
          <a:stretch/>
        </p:blipFill>
        <p:spPr>
          <a:xfrm>
            <a:off x="734096" y="1378039"/>
            <a:ext cx="6993227" cy="522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7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0428" t="28783" r="10285" b="30077"/>
          <a:stretch/>
        </p:blipFill>
        <p:spPr>
          <a:xfrm>
            <a:off x="1700011" y="38636"/>
            <a:ext cx="8693239" cy="686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397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Immobilization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 reuse;</a:t>
            </a:r>
          </a:p>
          <a:p>
            <a:pPr marL="0" indent="0">
              <a:buNone/>
            </a:pPr>
            <a:r>
              <a:rPr lang="en-US" dirty="0"/>
              <a:t>2 suitability for application within </a:t>
            </a:r>
            <a:r>
              <a:rPr lang="en-US" dirty="0" smtClean="0"/>
              <a:t>continuous operations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3 their product is enzyme free, therefore </a:t>
            </a:r>
            <a:r>
              <a:rPr lang="en-US" dirty="0" smtClean="0"/>
              <a:t>further processing </a:t>
            </a:r>
            <a:r>
              <a:rPr lang="en-US" dirty="0"/>
              <a:t>to remove or inactivate the enzyme </a:t>
            </a:r>
            <a:r>
              <a:rPr lang="en-US" dirty="0" smtClean="0"/>
              <a:t>is not </a:t>
            </a:r>
            <a:r>
              <a:rPr lang="en-US" dirty="0"/>
              <a:t>required;</a:t>
            </a:r>
          </a:p>
          <a:p>
            <a:pPr marL="0" indent="0">
              <a:buNone/>
            </a:pPr>
            <a:r>
              <a:rPr lang="en-US" dirty="0"/>
              <a:t>4 improved enzyme stability; and</a:t>
            </a:r>
          </a:p>
          <a:p>
            <a:pPr marL="0" indent="0">
              <a:buNone/>
            </a:pPr>
            <a:r>
              <a:rPr lang="en-US" dirty="0"/>
              <a:t>5 reduced efﬂuent disposal problems</a:t>
            </a:r>
          </a:p>
        </p:txBody>
      </p:sp>
    </p:spTree>
    <p:extLst>
      <p:ext uri="{BB962C8B-B14F-4D97-AF65-F5344CB8AC3E}">
        <p14:creationId xmlns:p14="http://schemas.microsoft.com/office/powerpoint/2010/main" val="2516341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Commercial microbial enzyme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Submerged fermentation</a:t>
            </a:r>
          </a:p>
          <a:p>
            <a:r>
              <a:rPr lang="en-US" dirty="0" smtClean="0"/>
              <a:t>Solid state fermentation </a:t>
            </a:r>
          </a:p>
          <a:p>
            <a:r>
              <a:rPr lang="en-US" dirty="0" smtClean="0"/>
              <a:t>GRAS</a:t>
            </a:r>
          </a:p>
          <a:p>
            <a:r>
              <a:rPr lang="en-US" dirty="0" smtClean="0"/>
              <a:t>Strain improvement</a:t>
            </a:r>
          </a:p>
          <a:p>
            <a:r>
              <a:rPr lang="en-US" dirty="0" smtClean="0"/>
              <a:t>Recovery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8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Detergent enzymes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1959</a:t>
            </a:r>
          </a:p>
          <a:p>
            <a:r>
              <a:rPr lang="en-US" dirty="0" smtClean="0"/>
              <a:t>Bacterial proteases</a:t>
            </a:r>
          </a:p>
          <a:p>
            <a:r>
              <a:rPr lang="en-US" dirty="0" smtClean="0"/>
              <a:t>Amylases </a:t>
            </a:r>
          </a:p>
          <a:p>
            <a:r>
              <a:rPr lang="en-US" dirty="0" smtClean="0"/>
              <a:t>Lipases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974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Starch processing enzymes and related</a:t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carbohydrases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Amylases </a:t>
            </a:r>
          </a:p>
          <a:p>
            <a:r>
              <a:rPr lang="en-US" dirty="0" err="1" smtClean="0"/>
              <a:t>Amyloglucosidase</a:t>
            </a:r>
            <a:r>
              <a:rPr lang="en-US" dirty="0" smtClean="0"/>
              <a:t> (</a:t>
            </a:r>
            <a:r>
              <a:rPr lang="en-US" dirty="0" err="1"/>
              <a:t>glucoamylase</a:t>
            </a:r>
            <a:r>
              <a:rPr lang="en-US" dirty="0"/>
              <a:t>)</a:t>
            </a:r>
          </a:p>
          <a:p>
            <a:r>
              <a:rPr lang="en-US" dirty="0"/>
              <a:t>Glucose isomerase </a:t>
            </a:r>
          </a:p>
          <a:p>
            <a:r>
              <a:rPr lang="en-US" dirty="0" err="1"/>
              <a:t>Invertase</a:t>
            </a:r>
            <a:r>
              <a:rPr lang="en-US" dirty="0"/>
              <a:t> (b-</a:t>
            </a:r>
            <a:r>
              <a:rPr lang="en-US" dirty="0" err="1"/>
              <a:t>fructofuranosidase</a:t>
            </a:r>
            <a:r>
              <a:rPr lang="en-US" dirty="0" smtClean="0"/>
              <a:t>)</a:t>
            </a:r>
          </a:p>
          <a:p>
            <a:r>
              <a:rPr lang="en-US" dirty="0"/>
              <a:t>Lactase (b-galactosidase)</a:t>
            </a:r>
          </a:p>
        </p:txBody>
      </p:sp>
    </p:spTree>
    <p:extLst>
      <p:ext uri="{BB962C8B-B14F-4D97-AF65-F5344CB8AC3E}">
        <p14:creationId xmlns:p14="http://schemas.microsoft.com/office/powerpoint/2010/main" val="2366728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Enzymes in cheese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Rennet </a:t>
            </a:r>
          </a:p>
          <a:p>
            <a:r>
              <a:rPr lang="en-US" dirty="0" smtClean="0"/>
              <a:t>Fungal proteases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300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Enzymes in plant juice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Pectinase </a:t>
            </a:r>
            <a:r>
              <a:rPr lang="en-US" dirty="0"/>
              <a:t> (pectin methyl </a:t>
            </a:r>
            <a:r>
              <a:rPr lang="en-US" dirty="0" err="1" smtClean="0"/>
              <a:t>esterases</a:t>
            </a:r>
            <a:r>
              <a:rPr lang="en-US" dirty="0" smtClean="0"/>
              <a:t>, </a:t>
            </a:r>
            <a:r>
              <a:rPr lang="en-US" dirty="0" err="1" smtClean="0"/>
              <a:t>polygalacturonases</a:t>
            </a:r>
            <a:r>
              <a:rPr lang="en-US" dirty="0" smtClean="0"/>
              <a:t> </a:t>
            </a:r>
            <a:r>
              <a:rPr lang="en-US" dirty="0"/>
              <a:t>and pectin </a:t>
            </a:r>
            <a:r>
              <a:rPr lang="en-US" dirty="0" err="1"/>
              <a:t>lyases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0303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213</Words>
  <Application>Microsoft Office PowerPoint</Application>
  <PresentationFormat>Widescreen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Aharoni</vt:lpstr>
      <vt:lpstr>Arial</vt:lpstr>
      <vt:lpstr>Calibri</vt:lpstr>
      <vt:lpstr>Calibri Light</vt:lpstr>
      <vt:lpstr>Office Theme</vt:lpstr>
      <vt:lpstr>Microbial Enzymes</vt:lpstr>
      <vt:lpstr>Classification </vt:lpstr>
      <vt:lpstr>PowerPoint Presentation</vt:lpstr>
      <vt:lpstr>Immobilization </vt:lpstr>
      <vt:lpstr>Commercial microbial enzyme production</vt:lpstr>
      <vt:lpstr>Detergent enzymes</vt:lpstr>
      <vt:lpstr>Starch processing enzymes and related carbohydrases</vt:lpstr>
      <vt:lpstr>Enzymes in cheese production</vt:lpstr>
      <vt:lpstr>Enzymes in plant juice production</vt:lpstr>
      <vt:lpstr>Enzymes in textile manufacture</vt:lpstr>
      <vt:lpstr>Enzymes in leather manufacture</vt:lpstr>
      <vt:lpstr>Enzymes used in the treatment of  wood pulps</vt:lpstr>
      <vt:lpstr>Enzymes as catalysts in organic synthesis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Microbial Enzymes</dc:title>
  <dc:creator>RESEARCHER</dc:creator>
  <cp:lastModifiedBy>RESEARCHER</cp:lastModifiedBy>
  <cp:revision>34</cp:revision>
  <dcterms:created xsi:type="dcterms:W3CDTF">2019-04-29T14:49:22Z</dcterms:created>
  <dcterms:modified xsi:type="dcterms:W3CDTF">2019-05-02T02:34:35Z</dcterms:modified>
</cp:coreProperties>
</file>