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941D-45FC-4C05-8CD3-AA607736569C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41CD-81FB-4EC1-A628-A8F344DFED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941D-45FC-4C05-8CD3-AA607736569C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41CD-81FB-4EC1-A628-A8F344DFED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941D-45FC-4C05-8CD3-AA607736569C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41CD-81FB-4EC1-A628-A8F344DFED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941D-45FC-4C05-8CD3-AA607736569C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41CD-81FB-4EC1-A628-A8F344DFED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941D-45FC-4C05-8CD3-AA607736569C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41CD-81FB-4EC1-A628-A8F344DFED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941D-45FC-4C05-8CD3-AA607736569C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41CD-81FB-4EC1-A628-A8F344DFED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941D-45FC-4C05-8CD3-AA607736569C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41CD-81FB-4EC1-A628-A8F344DFED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941D-45FC-4C05-8CD3-AA607736569C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41CD-81FB-4EC1-A628-A8F344DFED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941D-45FC-4C05-8CD3-AA607736569C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41CD-81FB-4EC1-A628-A8F344DFED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941D-45FC-4C05-8CD3-AA607736569C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41CD-81FB-4EC1-A628-A8F344DFED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941D-45FC-4C05-8CD3-AA607736569C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41CD-81FB-4EC1-A628-A8F344DFED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E941D-45FC-4C05-8CD3-AA607736569C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D41CD-81FB-4EC1-A628-A8F344DFED7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Power Screw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3571875"/>
            <a:ext cx="41814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15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83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</Words>
  <Application>Microsoft Office PowerPoint</Application>
  <PresentationFormat>On-screen Show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 Screw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Screw</dc:title>
  <dc:creator>Malik</dc:creator>
  <cp:lastModifiedBy>Malik</cp:lastModifiedBy>
  <cp:revision>1</cp:revision>
  <dcterms:created xsi:type="dcterms:W3CDTF">2020-05-02T18:20:43Z</dcterms:created>
  <dcterms:modified xsi:type="dcterms:W3CDTF">2020-05-02T18:27:21Z</dcterms:modified>
</cp:coreProperties>
</file>