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0" y="191351"/>
            <a:ext cx="8834542" cy="64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9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39" y="154547"/>
            <a:ext cx="8663618" cy="6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239773"/>
            <a:ext cx="8842352" cy="64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58" y="257577"/>
            <a:ext cx="8880492" cy="6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0" y="141668"/>
            <a:ext cx="8875506" cy="66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359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1</cp:revision>
  <dcterms:created xsi:type="dcterms:W3CDTF">2020-12-06T12:20:54Z</dcterms:created>
  <dcterms:modified xsi:type="dcterms:W3CDTF">2020-12-06T12:25:02Z</dcterms:modified>
</cp:coreProperties>
</file>