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800DB8B-5B1B-4C89-AFB9-F2D2674F6E68}" type="datetimeFigureOut">
              <a:rPr lang="en-US" smtClean="0"/>
              <a:pPr/>
              <a:t>30-Mar-20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CF9C65A-5BA2-4A61-918C-738902061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Involuntary Movement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458200" cy="4876800"/>
          </a:xfrm>
        </p:spPr>
        <p:txBody>
          <a:bodyPr/>
          <a:lstStyle/>
          <a:p>
            <a:endParaRPr lang="en-US" b="0" dirty="0" smtClean="0"/>
          </a:p>
          <a:p>
            <a:pPr algn="l"/>
            <a:r>
              <a:rPr lang="en-US" b="0" dirty="0" smtClean="0"/>
              <a:t>An </a:t>
            </a:r>
            <a:r>
              <a:rPr lang="en-US" dirty="0" smtClean="0"/>
              <a:t>involuntary movement</a:t>
            </a:r>
            <a:r>
              <a:rPr lang="en-US" b="0" dirty="0" smtClean="0"/>
              <a:t> occurs when you move your body in an uncontrollable and unintended way. These </a:t>
            </a:r>
            <a:r>
              <a:rPr lang="en-US" dirty="0" smtClean="0"/>
              <a:t>movements</a:t>
            </a:r>
            <a:r>
              <a:rPr lang="en-US" b="0" dirty="0" smtClean="0"/>
              <a:t> can be anything from quick, jerking tics to longer tremors and seizures. You can experience these </a:t>
            </a:r>
            <a:r>
              <a:rPr lang="en-US" dirty="0" smtClean="0"/>
              <a:t>movements</a:t>
            </a:r>
            <a:r>
              <a:rPr lang="en-US" b="0" dirty="0" smtClean="0"/>
              <a:t> in almost any part of the body, including: neck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Postural Reflexes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Postural reflexes</a:t>
            </a:r>
            <a:r>
              <a:rPr lang="en-US" dirty="0" smtClean="0"/>
              <a:t> are responsible for the subconscious maintenance of the body's </a:t>
            </a:r>
            <a:r>
              <a:rPr lang="en-US" b="1" dirty="0" smtClean="0"/>
              <a:t>posture</a:t>
            </a:r>
            <a:r>
              <a:rPr lang="en-US" dirty="0" smtClean="0"/>
              <a:t> when movement and position is altered and they ensure that the body remains upright and aligned. ... The </a:t>
            </a:r>
            <a:r>
              <a:rPr lang="en-US" b="1" dirty="0" smtClean="0"/>
              <a:t>postural reflexes</a:t>
            </a:r>
            <a:r>
              <a:rPr lang="en-US" dirty="0" smtClean="0"/>
              <a:t> are divided into two groups – the righting </a:t>
            </a:r>
            <a:r>
              <a:rPr lang="en-US" b="1" dirty="0" smtClean="0"/>
              <a:t>reflexes</a:t>
            </a:r>
            <a:r>
              <a:rPr lang="en-US" dirty="0" smtClean="0"/>
              <a:t> and the equilibrium reactions.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 of Involuntary Movements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adults, some of the most common </a:t>
            </a:r>
            <a:r>
              <a:rPr lang="en-US" b="1" dirty="0" smtClean="0"/>
              <a:t>causes</a:t>
            </a:r>
            <a:r>
              <a:rPr lang="en-US" dirty="0" smtClean="0"/>
              <a:t> of </a:t>
            </a:r>
            <a:r>
              <a:rPr lang="en-US" b="1" dirty="0" smtClean="0"/>
              <a:t>involuntary movements</a:t>
            </a:r>
            <a:r>
              <a:rPr lang="en-US" dirty="0" smtClean="0"/>
              <a:t> include: drug use. use of neuroleptic medications prescribed for psychiatric disorders over a long period. ... genetic disorders, including Huntington's disease and Wilson's disease.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Reflex Movement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 </a:t>
            </a:r>
            <a:r>
              <a:rPr lang="en-US" b="1" dirty="0" smtClean="0"/>
              <a:t>reflex</a:t>
            </a:r>
            <a:r>
              <a:rPr lang="en-US" dirty="0" smtClean="0"/>
              <a:t>, or </a:t>
            </a:r>
            <a:r>
              <a:rPr lang="en-US" b="1" dirty="0" smtClean="0"/>
              <a:t>reflex</a:t>
            </a:r>
            <a:r>
              <a:rPr lang="en-US" dirty="0" smtClean="0"/>
              <a:t> action, is an involuntary and nearly instantaneous </a:t>
            </a:r>
            <a:r>
              <a:rPr lang="en-US" b="1" dirty="0" smtClean="0"/>
              <a:t>movement</a:t>
            </a:r>
            <a:r>
              <a:rPr lang="en-US" dirty="0" smtClean="0"/>
              <a:t> in response to a stimulus. A </a:t>
            </a:r>
            <a:r>
              <a:rPr lang="en-US" b="1" dirty="0" smtClean="0"/>
              <a:t>reflex</a:t>
            </a:r>
            <a:r>
              <a:rPr lang="en-US" dirty="0" smtClean="0"/>
              <a:t> is made possible by neural pathways called </a:t>
            </a:r>
            <a:r>
              <a:rPr lang="en-US" b="1" dirty="0" smtClean="0"/>
              <a:t>reflex</a:t>
            </a:r>
            <a:r>
              <a:rPr lang="en-US" dirty="0" smtClean="0"/>
              <a:t> arcs which can act on an impulse before that impulse reaches the brain.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dpt131\Desktop\1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Stretch Reflex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 </a:t>
            </a:r>
            <a:r>
              <a:rPr lang="en-US" b="1" dirty="0" smtClean="0"/>
              <a:t>stretch reflex</a:t>
            </a:r>
            <a:r>
              <a:rPr lang="en-US" dirty="0" smtClean="0"/>
              <a:t> can be a monosynaptic </a:t>
            </a:r>
            <a:r>
              <a:rPr lang="en-US" b="1" dirty="0" smtClean="0"/>
              <a:t>reflex</a:t>
            </a:r>
            <a:r>
              <a:rPr lang="en-US" dirty="0" smtClean="0"/>
              <a:t> which provides automatic regulation of skeletal muscle length, whereby the signal entering the spinal cord arises from a change in muscle length or velocity. When a muscle lengthens, the muscle spindle is </a:t>
            </a:r>
            <a:r>
              <a:rPr lang="en-US" b="1" dirty="0" smtClean="0"/>
              <a:t>stretched</a:t>
            </a:r>
            <a:r>
              <a:rPr lang="en-US" dirty="0" smtClean="0"/>
              <a:t> and its nerve activity increases.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dpt131\Desktop\123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Function of </a:t>
            </a:r>
            <a:r>
              <a:rPr lang="en-US" dirty="0" err="1" smtClean="0"/>
              <a:t>StretchReflex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major function of the stretch reflex is muscle protection. When a muscle length increases, the muscle spindle within that muscle stretches, and its nerve activity will increase. Resulting from this is increased alpha </a:t>
            </a:r>
            <a:r>
              <a:rPr lang="en-US" b="1" dirty="0" smtClean="0"/>
              <a:t>motor</a:t>
            </a:r>
            <a:r>
              <a:rPr lang="en-US" dirty="0" smtClean="0"/>
              <a:t> neuron activity.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Stretch Reflex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very mild, pleasant stretch.</a:t>
            </a:r>
          </a:p>
          <a:p>
            <a:r>
              <a:rPr lang="en-US" dirty="0" smtClean="0"/>
              <a:t>Hold perfectly still until sensation of stretch fades or disappears.</a:t>
            </a:r>
          </a:p>
          <a:p>
            <a:r>
              <a:rPr lang="en-US" dirty="0" smtClean="0"/>
              <a:t>Slowly move deeper into pose, just enough to reinstate same mild, pleasant stretch.</a:t>
            </a:r>
          </a:p>
          <a:p>
            <a:r>
              <a:rPr lang="en-US" dirty="0" smtClean="0"/>
              <a:t>Repeat.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Righting Reflexes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 </a:t>
            </a:r>
            <a:r>
              <a:rPr lang="en-US" b="1" dirty="0" smtClean="0"/>
              <a:t>righting reflex</a:t>
            </a:r>
            <a:r>
              <a:rPr lang="en-US" dirty="0" smtClean="0"/>
              <a:t>, also known as the labyrinthine </a:t>
            </a:r>
            <a:r>
              <a:rPr lang="en-US" b="1" dirty="0" smtClean="0"/>
              <a:t>righting reflex</a:t>
            </a:r>
            <a:r>
              <a:rPr lang="en-US" dirty="0" smtClean="0"/>
              <a:t>, is a </a:t>
            </a:r>
            <a:r>
              <a:rPr lang="en-US" b="1" dirty="0" smtClean="0"/>
              <a:t>reflex</a:t>
            </a:r>
            <a:r>
              <a:rPr lang="en-US" dirty="0" smtClean="0"/>
              <a:t> that corrects the orientation of the body when it is taken out of its normal upright position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96</TotalTime>
  <Words>109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Foundry</vt:lpstr>
      <vt:lpstr>Involuntary Movement</vt:lpstr>
      <vt:lpstr>Cause of Involuntary Movements</vt:lpstr>
      <vt:lpstr>Reflex Movement  </vt:lpstr>
      <vt:lpstr>Slide 4</vt:lpstr>
      <vt:lpstr>Stretch Reflex</vt:lpstr>
      <vt:lpstr>Slide 6</vt:lpstr>
      <vt:lpstr>Primary Function of StretchReflex</vt:lpstr>
      <vt:lpstr>Stretch Reflex</vt:lpstr>
      <vt:lpstr>Righting Reflexes</vt:lpstr>
      <vt:lpstr>Postural Reflexes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Involuntary Movement</dc:title>
  <dc:creator>Windows User</dc:creator>
  <cp:lastModifiedBy>Windows User</cp:lastModifiedBy>
  <cp:revision>24</cp:revision>
  <dcterms:created xsi:type="dcterms:W3CDTF">2020-03-29T14:56:30Z</dcterms:created>
  <dcterms:modified xsi:type="dcterms:W3CDTF">2020-03-30T06:22:58Z</dcterms:modified>
</cp:coreProperties>
</file>