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Ethical issues in Financial Management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issues in financial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set of rules &amp; Code of conduct not followed</a:t>
            </a:r>
          </a:p>
          <a:p>
            <a:r>
              <a:rPr lang="en-US" dirty="0" smtClean="0"/>
              <a:t>Personal interest</a:t>
            </a:r>
          </a:p>
          <a:p>
            <a:r>
              <a:rPr lang="en-US" dirty="0" smtClean="0"/>
              <a:t>Manipulation of data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issues in financial services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Fraud in banks</a:t>
            </a:r>
          </a:p>
          <a:p>
            <a:r>
              <a:rPr lang="en-US" dirty="0" smtClean="0"/>
              <a:t>Types of bank fraud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Frauds in insurance sector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fraud against the insurer</a:t>
            </a:r>
          </a:p>
          <a:p>
            <a:r>
              <a:rPr lang="en-US" dirty="0" smtClean="0"/>
              <a:t>Policy holder fraud committed against the insurer</a:t>
            </a:r>
          </a:p>
          <a:p>
            <a:r>
              <a:rPr lang="en-US" dirty="0" smtClean="0"/>
              <a:t>Intermediary fraud committed against the insurer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Frauds in insurance sector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Possibilities of fraud at policy proposal stage</a:t>
            </a:r>
          </a:p>
          <a:p>
            <a:r>
              <a:rPr lang="en-US" dirty="0" smtClean="0"/>
              <a:t>Possibilities of fraud during the policy contract term stage</a:t>
            </a:r>
          </a:p>
          <a:p>
            <a:r>
              <a:rPr lang="en-US" dirty="0" smtClean="0"/>
              <a:t>Fraud possibilities at claim stage</a:t>
            </a:r>
          </a:p>
          <a:p>
            <a:r>
              <a:rPr lang="en-US" dirty="0" smtClean="0"/>
              <a:t>Fraud in non-life insurance sector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Combating Insurance 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 of proper evidence</a:t>
            </a:r>
          </a:p>
          <a:p>
            <a:r>
              <a:rPr lang="en-US" dirty="0" smtClean="0"/>
              <a:t>Need for regulation</a:t>
            </a:r>
          </a:p>
          <a:p>
            <a:r>
              <a:rPr lang="en-US" dirty="0" smtClean="0"/>
              <a:t>Regulation of allied services</a:t>
            </a:r>
          </a:p>
          <a:p>
            <a:r>
              <a:rPr lang="en-US" dirty="0" smtClean="0"/>
              <a:t>Need for judicial corporation</a:t>
            </a:r>
          </a:p>
          <a:p>
            <a:r>
              <a:rPr lang="en-US" dirty="0" smtClean="0"/>
              <a:t>Insurers should aim at conviction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Combating Insurance 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for transparency</a:t>
            </a:r>
          </a:p>
          <a:p>
            <a:r>
              <a:rPr lang="en-US" dirty="0" smtClean="0"/>
              <a:t>Insurers coalition</a:t>
            </a:r>
          </a:p>
          <a:p>
            <a:r>
              <a:rPr lang="en-US" dirty="0" smtClean="0"/>
              <a:t>Building consumer awareness</a:t>
            </a:r>
          </a:p>
          <a:p>
            <a:r>
              <a:rPr lang="en-US" dirty="0" smtClean="0"/>
              <a:t>Rewards for whistle-blowers</a:t>
            </a:r>
          </a:p>
          <a:p>
            <a:r>
              <a:rPr lang="en-US" dirty="0" smtClean="0"/>
              <a:t>Effective legislation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Financial Accounting</a:t>
            </a:r>
          </a:p>
          <a:p>
            <a:r>
              <a:rPr lang="en-US" dirty="0" smtClean="0"/>
              <a:t>Financial Management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Financial Accounting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Financial Accounting</a:t>
            </a:r>
          </a:p>
          <a:p>
            <a:r>
              <a:rPr lang="en-US" dirty="0" smtClean="0"/>
              <a:t>Managerial Accounting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Financial Accounting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Financial statements</a:t>
            </a:r>
          </a:p>
          <a:p>
            <a:r>
              <a:rPr lang="en-US" dirty="0" smtClean="0"/>
              <a:t>Financial Data</a:t>
            </a:r>
          </a:p>
          <a:p>
            <a:r>
              <a:rPr lang="en-US" dirty="0" smtClean="0"/>
              <a:t>Provides a picture of Business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Managerial Accounting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Analysis by internal users</a:t>
            </a:r>
          </a:p>
          <a:p>
            <a:r>
              <a:rPr lang="en-US" dirty="0" smtClean="0"/>
              <a:t>Relevance and flexibility of data</a:t>
            </a:r>
          </a:p>
          <a:p>
            <a:r>
              <a:rPr lang="en-US" dirty="0" smtClean="0"/>
              <a:t>Future probability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Financial Analysis and planning</a:t>
            </a:r>
          </a:p>
          <a:p>
            <a:r>
              <a:rPr lang="en-US" dirty="0" smtClean="0"/>
              <a:t>Investment decisions</a:t>
            </a:r>
          </a:p>
          <a:p>
            <a:r>
              <a:rPr lang="en-US" dirty="0" smtClean="0"/>
              <a:t>Financial &amp; Capital structure decisions</a:t>
            </a:r>
          </a:p>
          <a:p>
            <a:r>
              <a:rPr lang="en-US" dirty="0" smtClean="0"/>
              <a:t>Management of financial resources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Providing &amp; Interpreting financial information</a:t>
            </a:r>
          </a:p>
          <a:p>
            <a:r>
              <a:rPr lang="en-US" dirty="0" smtClean="0"/>
              <a:t>Business modeling &amp; forecasting</a:t>
            </a:r>
          </a:p>
          <a:p>
            <a:r>
              <a:rPr lang="en-US" dirty="0" smtClean="0"/>
              <a:t>Monitoring Performance &amp; efficiency</a:t>
            </a:r>
          </a:p>
          <a:p>
            <a:r>
              <a:rPr lang="en-US" dirty="0" smtClean="0"/>
              <a:t>Risk management</a:t>
            </a:r>
          </a:p>
          <a:p>
            <a:r>
              <a:rPr lang="en-US" smtClean="0"/>
              <a:t>Strategic planning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Ethical issues in Finance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issues in Finance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financial markets</a:t>
            </a:r>
          </a:p>
          <a:p>
            <a:r>
              <a:rPr lang="en-US" dirty="0" smtClean="0"/>
              <a:t>In financial services industry</a:t>
            </a:r>
          </a:p>
          <a:p>
            <a:r>
              <a:rPr lang="en-US" dirty="0" smtClean="0"/>
              <a:t>By financial people in organization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219</Words>
  <Application>Microsoft Office PowerPoint</Application>
  <PresentationFormat>On-screen Show (4:3)</PresentationFormat>
  <Paragraphs>59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Ethical issues in Financial Management</vt:lpstr>
      <vt:lpstr>Accounting</vt:lpstr>
      <vt:lpstr>Financial Accounting </vt:lpstr>
      <vt:lpstr>Financial Accounting </vt:lpstr>
      <vt:lpstr>Managerial Accounting </vt:lpstr>
      <vt:lpstr>Financial Management</vt:lpstr>
      <vt:lpstr>Financial Manager</vt:lpstr>
      <vt:lpstr>Ethical issues in Finance</vt:lpstr>
      <vt:lpstr>Ethical issues in Finance</vt:lpstr>
      <vt:lpstr>Ethical issues in financial markets</vt:lpstr>
      <vt:lpstr>Ethical issues in financial services </vt:lpstr>
      <vt:lpstr>Frauds in insurance sector</vt:lpstr>
      <vt:lpstr>Frauds in insurance sector</vt:lpstr>
      <vt:lpstr>Combating Insurance fraud</vt:lpstr>
      <vt:lpstr>Combating Insurance fraud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Ethical issues in Financial Management</dc:title>
  <dc:creator>abc</dc:creator>
  <cp:lastModifiedBy>abc</cp:lastModifiedBy>
  <cp:revision>16</cp:revision>
  <dcterms:created xsi:type="dcterms:W3CDTF">2006-08-16T00:00:00Z</dcterms:created>
  <dcterms:modified xsi:type="dcterms:W3CDTF">2020-04-23T08:53:22Z</dcterms:modified>
</cp:coreProperties>
</file>