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TRUST UPON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CRITICAL APPRAISAL OF EVIDENCE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284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WERE INTERVENTION AND CONTROL GROUPS COMPAREABLE? (RANDOMIZATION PROCESS)</a:t>
            </a:r>
          </a:p>
          <a:p>
            <a:pPr lvl="0"/>
            <a:r>
              <a:rPr lang="en-US" sz="2800" dirty="0"/>
              <a:t>WAS THERE COMPLAETE OR NEAR COMPLETE FOLLOW UP?</a:t>
            </a:r>
          </a:p>
          <a:p>
            <a:r>
              <a:rPr lang="en-US" sz="2800" dirty="0"/>
              <a:t>WAS THERE BLINDING </a:t>
            </a:r>
            <a:r>
              <a:rPr lang="en-US" sz="2800" dirty="0" smtClean="0"/>
              <a:t> IN </a:t>
            </a:r>
            <a:r>
              <a:rPr lang="en-US" sz="2800" dirty="0"/>
              <a:t>ALLOCATION TO PATIENTS AND </a:t>
            </a:r>
            <a:r>
              <a:rPr lang="en-US" sz="2800" dirty="0" smtClean="0"/>
              <a:t>ASSESSORS 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</a:t>
            </a:r>
            <a:br>
              <a:rPr lang="en-US" dirty="0" smtClean="0"/>
            </a:br>
            <a:r>
              <a:rPr lang="en-US" dirty="0" smtClean="0"/>
              <a:t>randomized trials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5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Was it clear which trials were to be include?</a:t>
            </a:r>
          </a:p>
          <a:p>
            <a:pPr marL="0" indent="0">
              <a:buNone/>
            </a:pPr>
            <a:r>
              <a:rPr lang="en-US" dirty="0" smtClean="0"/>
              <a:t>(inclusion &amp; Exclusion criteria)</a:t>
            </a:r>
          </a:p>
          <a:p>
            <a:pPr lvl="0"/>
            <a:r>
              <a:rPr lang="en-US" b="1" dirty="0"/>
              <a:t>Were relevant studies included</a:t>
            </a:r>
            <a:r>
              <a:rPr lang="en-US" b="1" dirty="0" smtClean="0"/>
              <a:t>?</a:t>
            </a:r>
          </a:p>
          <a:p>
            <a:pPr marL="0" lvl="0" indent="0">
              <a:buNone/>
            </a:pPr>
            <a:r>
              <a:rPr lang="en-US" dirty="0" smtClean="0"/>
              <a:t>(Most relevant studies will give result in one way,</a:t>
            </a:r>
          </a:p>
          <a:p>
            <a:pPr marL="0" lvl="0" indent="0">
              <a:buNone/>
            </a:pPr>
            <a:r>
              <a:rPr lang="en-US" dirty="0" smtClean="0"/>
              <a:t>Relevant data base , recent ones)</a:t>
            </a:r>
            <a:endParaRPr lang="en-US" dirty="0"/>
          </a:p>
          <a:p>
            <a:pPr lvl="0"/>
            <a:r>
              <a:rPr lang="en-US" b="1" dirty="0"/>
              <a:t>Was the quality of reviewed studies were taken into account</a:t>
            </a:r>
          </a:p>
          <a:p>
            <a:pPr marL="0" indent="0">
              <a:buNone/>
            </a:pPr>
            <a:r>
              <a:rPr lang="en-US" dirty="0" smtClean="0"/>
              <a:t>(systematic review will yield quality results on the basics of individual trials)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reviews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200" b="1" dirty="0"/>
              <a:t>Was the sampling strategy appropriate?</a:t>
            </a:r>
          </a:p>
          <a:p>
            <a:pPr marL="0" indent="0">
              <a:buNone/>
            </a:pPr>
            <a:r>
              <a:rPr lang="en-US" sz="3200" dirty="0" smtClean="0"/>
              <a:t>(methods of data collection , sampling procedures)</a:t>
            </a:r>
          </a:p>
          <a:p>
            <a:pPr lvl="0"/>
            <a:r>
              <a:rPr lang="en-US" sz="3200" b="1" dirty="0"/>
              <a:t>Was the data collection sufficient to cover the phenomenon</a:t>
            </a:r>
            <a:r>
              <a:rPr lang="en-US" sz="3200" b="1" dirty="0" smtClean="0"/>
              <a:t>?</a:t>
            </a:r>
          </a:p>
          <a:p>
            <a:pPr marL="0" lvl="0" indent="0">
              <a:buNone/>
            </a:pPr>
            <a:r>
              <a:rPr lang="en-US" sz="3200" b="1" dirty="0" smtClean="0"/>
              <a:t>(Observation , in depth interviews)</a:t>
            </a:r>
            <a:endParaRPr lang="en-US" sz="3200" b="1" dirty="0"/>
          </a:p>
          <a:p>
            <a:pPr lvl="0"/>
            <a:r>
              <a:rPr lang="en-US" sz="3200" b="1" dirty="0"/>
              <a:t>Were the data  </a:t>
            </a:r>
            <a:r>
              <a:rPr lang="en-US" sz="3200" b="1" dirty="0" err="1"/>
              <a:t>analysed</a:t>
            </a:r>
            <a:r>
              <a:rPr lang="en-US" sz="3200" b="1" dirty="0"/>
              <a:t> in a rigorous way</a:t>
            </a:r>
            <a:r>
              <a:rPr lang="en-US" sz="3200" b="1" dirty="0" smtClean="0"/>
              <a:t>?</a:t>
            </a:r>
          </a:p>
          <a:p>
            <a:pPr marL="0" lvl="0" indent="0">
              <a:buNone/>
            </a:pPr>
            <a:r>
              <a:rPr lang="en-US" sz="3200" b="1" dirty="0" smtClean="0"/>
              <a:t>(according to rules)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3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b="1" dirty="0"/>
              <a:t>Was there a representative sample from population?</a:t>
            </a:r>
          </a:p>
          <a:p>
            <a:r>
              <a:rPr lang="en-US" sz="3600" b="1" dirty="0"/>
              <a:t>Was there complete or near complete </a:t>
            </a:r>
            <a:r>
              <a:rPr lang="en-US" sz="3600" b="1" dirty="0" smtClean="0"/>
              <a:t>follow-up?</a:t>
            </a:r>
          </a:p>
          <a:p>
            <a:pPr lvl="0"/>
            <a:r>
              <a:rPr lang="en-US" sz="3600" b="1" dirty="0" smtClean="0"/>
              <a:t>Was </a:t>
            </a:r>
            <a:r>
              <a:rPr lang="en-US" sz="3600" b="1" dirty="0"/>
              <a:t>there an </a:t>
            </a:r>
            <a:r>
              <a:rPr lang="en-US" sz="3600" b="1" i="1" u="sng" dirty="0"/>
              <a:t>inception cohort</a:t>
            </a:r>
          </a:p>
          <a:p>
            <a:pPr marL="0" indent="0">
              <a:buNone/>
            </a:pPr>
            <a:r>
              <a:rPr lang="en-US" sz="3600" dirty="0" smtClean="0"/>
              <a:t>(subjects at uniform course of disease)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studies of prognosis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4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b="1" dirty="0"/>
              <a:t>Was there comparison with adequate reference standard</a:t>
            </a:r>
            <a:r>
              <a:rPr lang="en-US" sz="3200" b="1" dirty="0" smtClean="0"/>
              <a:t>?</a:t>
            </a:r>
          </a:p>
          <a:p>
            <a:pPr marL="0" lvl="0" indent="0">
              <a:buNone/>
            </a:pPr>
            <a:r>
              <a:rPr lang="en-US" sz="3200" b="1" dirty="0" smtClean="0"/>
              <a:t>(Validity issue)</a:t>
            </a:r>
            <a:endParaRPr lang="en-US" sz="3200" b="1" dirty="0"/>
          </a:p>
          <a:p>
            <a:pPr lvl="0"/>
            <a:r>
              <a:rPr lang="en-US" sz="3200" b="1" dirty="0"/>
              <a:t>Was the comparison blind?</a:t>
            </a:r>
          </a:p>
          <a:p>
            <a:pPr lvl="0"/>
            <a:r>
              <a:rPr lang="en-US" sz="3200" b="1" dirty="0"/>
              <a:t>Did the study sample consist of subjects for whom there was diagnostic </a:t>
            </a:r>
            <a:r>
              <a:rPr lang="en-US" sz="3200" b="1" dirty="0" smtClean="0"/>
              <a:t>uncertainty</a:t>
            </a:r>
            <a:r>
              <a:rPr lang="en-US" sz="3200" b="1" dirty="0" smtClean="0"/>
              <a:t>?</a:t>
            </a:r>
          </a:p>
          <a:p>
            <a:pPr marL="0" lvl="0" indent="0">
              <a:buNone/>
            </a:pPr>
            <a:r>
              <a:rPr lang="en-US" sz="3200" b="1" dirty="0" smtClean="0"/>
              <a:t>(Cohort     ,     Case </a:t>
            </a:r>
            <a:r>
              <a:rPr lang="en-US" sz="3200" b="1" smtClean="0"/>
              <a:t>control )</a:t>
            </a:r>
            <a:endParaRPr lang="en-US" sz="3200" b="1" dirty="0"/>
          </a:p>
          <a:p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about diagnostic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</TotalTime>
  <Words>224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TRUST UPON EVIDENCE</vt:lpstr>
      <vt:lpstr>Intervention randomized trials</vt:lpstr>
      <vt:lpstr>Systematic reviews</vt:lpstr>
      <vt:lpstr>Experience</vt:lpstr>
      <vt:lpstr>Individual studies of prognosis</vt:lpstr>
      <vt:lpstr>Evidence about diagnostic tests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UPON EVIDENCE</dc:title>
  <dc:creator>Abdul Munem</dc:creator>
  <cp:lastModifiedBy>ismail - [2010]</cp:lastModifiedBy>
  <cp:revision>17</cp:revision>
  <dcterms:created xsi:type="dcterms:W3CDTF">2006-08-16T00:00:00Z</dcterms:created>
  <dcterms:modified xsi:type="dcterms:W3CDTF">2014-03-03T21:52:11Z</dcterms:modified>
</cp:coreProperties>
</file>