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Cola Conundrum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PepsiCo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Profile</a:t>
            </a:r>
          </a:p>
          <a:p>
            <a:r>
              <a:rPr lang="en-US" dirty="0" smtClean="0"/>
              <a:t>Indian Market</a:t>
            </a:r>
          </a:p>
          <a:p>
            <a:r>
              <a:rPr lang="en-US" dirty="0" smtClean="0"/>
              <a:t>Coca cola &amp; PepsiCo</a:t>
            </a:r>
          </a:p>
          <a:p>
            <a:r>
              <a:rPr lang="en-US" dirty="0" smtClean="0"/>
              <a:t>Pesticide controversy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Cola Companies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Drinks are safe</a:t>
            </a:r>
          </a:p>
          <a:p>
            <a:r>
              <a:rPr lang="en-US" dirty="0" smtClean="0"/>
              <a:t>Conform all standards</a:t>
            </a:r>
          </a:p>
          <a:p>
            <a:r>
              <a:rPr lang="en-US" dirty="0" smtClean="0"/>
              <a:t>Refute CFE’s standards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Battle rages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Coca-cola &amp; Pepsi come together</a:t>
            </a:r>
          </a:p>
          <a:p>
            <a:r>
              <a:rPr lang="en-US" dirty="0" smtClean="0"/>
              <a:t>Us government backs colas</a:t>
            </a:r>
          </a:p>
          <a:p>
            <a:r>
              <a:rPr lang="en-US" dirty="0" smtClean="0"/>
              <a:t>20% drop in sales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 dangerous chemicals</a:t>
            </a:r>
          </a:p>
          <a:p>
            <a:r>
              <a:rPr lang="en-US" dirty="0" smtClean="0"/>
              <a:t>Drinks are unsafe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COCA COLA GENESIS &amp;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as</a:t>
            </a:r>
          </a:p>
          <a:p>
            <a:r>
              <a:rPr lang="en-US" dirty="0" smtClean="0"/>
              <a:t>Role in World War 2</a:t>
            </a:r>
          </a:p>
          <a:p>
            <a:r>
              <a:rPr lang="en-US" dirty="0" smtClean="0"/>
              <a:t>Current status</a:t>
            </a:r>
          </a:p>
          <a:p>
            <a:r>
              <a:rPr lang="en-US" dirty="0" smtClean="0"/>
              <a:t>Abnormal History in different countries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Entry in 1993</a:t>
            </a:r>
          </a:p>
          <a:p>
            <a:r>
              <a:rPr lang="en-US" dirty="0" smtClean="0"/>
              <a:t>Ownership of different products</a:t>
            </a:r>
          </a:p>
          <a:p>
            <a:r>
              <a:rPr lang="en-US" dirty="0" smtClean="0"/>
              <a:t>Market share</a:t>
            </a:r>
          </a:p>
          <a:p>
            <a:r>
              <a:rPr lang="en-US" dirty="0" smtClean="0"/>
              <a:t>New production facilities</a:t>
            </a:r>
          </a:p>
          <a:p>
            <a:r>
              <a:rPr lang="en-US" dirty="0" smtClean="0"/>
              <a:t>Job </a:t>
            </a:r>
            <a:r>
              <a:rPr lang="en-US" dirty="0" err="1" smtClean="0"/>
              <a:t>oppurtunities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Coca-Cola’s Claim of Ethical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of Business Conduct</a:t>
            </a:r>
          </a:p>
          <a:p>
            <a:r>
              <a:rPr lang="en-US" dirty="0" smtClean="0"/>
              <a:t>Environment policy</a:t>
            </a:r>
          </a:p>
          <a:p>
            <a:r>
              <a:rPr lang="en-US" dirty="0" smtClean="0"/>
              <a:t>Supplier Guiding principles</a:t>
            </a:r>
          </a:p>
          <a:p>
            <a:r>
              <a:rPr lang="en-US" dirty="0" smtClean="0"/>
              <a:t>Workplace practices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Coca-Cola’s Claim of Ethical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Work environment</a:t>
            </a:r>
          </a:p>
          <a:p>
            <a:r>
              <a:rPr lang="en-US" dirty="0" smtClean="0"/>
              <a:t>Health &amp; Safety</a:t>
            </a:r>
          </a:p>
          <a:p>
            <a:r>
              <a:rPr lang="en-US" dirty="0" smtClean="0"/>
              <a:t>Child &amp; Forced Labor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Coca-Cola’s Claim of Ethical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Wages &amp; Benefits</a:t>
            </a:r>
          </a:p>
          <a:p>
            <a:r>
              <a:rPr lang="en-US" dirty="0" smtClean="0"/>
              <a:t>Collective Bargaining</a:t>
            </a:r>
          </a:p>
          <a:p>
            <a:r>
              <a:rPr lang="en-US" dirty="0" smtClean="0"/>
              <a:t>Environmental Practices</a:t>
            </a:r>
          </a:p>
          <a:p>
            <a:r>
              <a:rPr lang="en-US" dirty="0" smtClean="0"/>
              <a:t>Compliance with laws and regulations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Coca-Cola’s Claim of Ethical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Business Objective</a:t>
            </a:r>
          </a:p>
          <a:p>
            <a:r>
              <a:rPr lang="en-US" dirty="0" smtClean="0"/>
              <a:t>Promise</a:t>
            </a:r>
          </a:p>
          <a:p>
            <a:r>
              <a:rPr lang="en-US" dirty="0" smtClean="0"/>
              <a:t>World Environment Foundation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Coca-Cola’s unethical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transparency and accountability</a:t>
            </a:r>
          </a:p>
          <a:p>
            <a:r>
              <a:rPr lang="en-US" dirty="0" smtClean="0"/>
              <a:t>Lack of ethics in marketing</a:t>
            </a:r>
          </a:p>
          <a:p>
            <a:r>
              <a:rPr lang="en-US" dirty="0" smtClean="0"/>
              <a:t>Unhealthy practices</a:t>
            </a:r>
          </a:p>
          <a:p>
            <a:r>
              <a:rPr lang="en-US" dirty="0" smtClean="0"/>
              <a:t>Unhealthy nature of colas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Coca-Cola’s unethical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particles found in bottles</a:t>
            </a:r>
          </a:p>
          <a:p>
            <a:r>
              <a:rPr lang="en-US" dirty="0" smtClean="0"/>
              <a:t>Excessive water usage</a:t>
            </a:r>
          </a:p>
          <a:p>
            <a:r>
              <a:rPr lang="en-US" dirty="0" smtClean="0"/>
              <a:t>Very low compensation paid for the usage of resources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185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Cola Conundrum</vt:lpstr>
      <vt:lpstr>COCA COLA GENESIS &amp; GROWTH</vt:lpstr>
      <vt:lpstr>Company Profile</vt:lpstr>
      <vt:lpstr>Coca-Cola’s Claim of Ethical Business</vt:lpstr>
      <vt:lpstr>Coca-Cola’s Claim of Ethical Business</vt:lpstr>
      <vt:lpstr>Coca-Cola’s Claim of Ethical Business</vt:lpstr>
      <vt:lpstr>Coca-Cola’s Claim of Ethical Business</vt:lpstr>
      <vt:lpstr>Coca-Cola’s unethical practices</vt:lpstr>
      <vt:lpstr>Coca-Cola’s unethical practices</vt:lpstr>
      <vt:lpstr>PepsiCo</vt:lpstr>
      <vt:lpstr>Cola Companies Defense</vt:lpstr>
      <vt:lpstr>The Battle rages on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Cola Conundrum</dc:title>
  <dc:creator>abc</dc:creator>
  <cp:lastModifiedBy>abc</cp:lastModifiedBy>
  <cp:revision>38</cp:revision>
  <dcterms:created xsi:type="dcterms:W3CDTF">2006-08-16T00:00:00Z</dcterms:created>
  <dcterms:modified xsi:type="dcterms:W3CDTF">2020-04-02T07:01:51Z</dcterms:modified>
</cp:coreProperties>
</file>