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6" r:id="rId1"/>
  </p:sldMasterIdLst>
  <p:notesMasterIdLst>
    <p:notesMasterId r:id="rId22"/>
  </p:notesMasterIdLst>
  <p:sldIdLst>
    <p:sldId id="278"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6" d="100"/>
          <a:sy n="66" d="100"/>
        </p:scale>
        <p:origin x="6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16"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17"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1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19"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20"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21"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19"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1048620"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48621" name="Date Placeholder 3"/>
          <p:cNvSpPr>
            <a:spLocks noGrp="1"/>
          </p:cNvSpPr>
          <p:nvPr>
            <p:ph type="dt" sz="half" idx="10"/>
          </p:nvPr>
        </p:nvSpPr>
        <p:spPr/>
        <p:txBody>
          <a:bodyPr/>
          <a:lstStyle/>
          <a:p>
            <a:fld id="{4AAD347D-5ACD-4C99-B74B-A9C85AD731AF}" type="datetimeFigureOut">
              <a:rPr lang="en-US" dirty="0"/>
              <a:t>11/21/2020</a:t>
            </a:fld>
            <a:endParaRPr lang="en-US" dirty="0"/>
          </a:p>
        </p:txBody>
      </p:sp>
      <p:sp>
        <p:nvSpPr>
          <p:cNvPr id="1048622" name="Footer Placeholder 4"/>
          <p:cNvSpPr>
            <a:spLocks noGrp="1"/>
          </p:cNvSpPr>
          <p:nvPr>
            <p:ph type="ftr" sz="quarter" idx="11"/>
          </p:nvPr>
        </p:nvSpPr>
        <p:spPr/>
        <p:txBody>
          <a:bodyPr/>
          <a:lstStyle/>
          <a:p>
            <a:endParaRPr lang="en-US" dirty="0"/>
          </a:p>
        </p:txBody>
      </p:sp>
      <p:sp>
        <p:nvSpPr>
          <p:cNvPr id="1048623"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048683"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1048684"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85"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86" name="Date Placeholder 4"/>
          <p:cNvSpPr>
            <a:spLocks noGrp="1"/>
          </p:cNvSpPr>
          <p:nvPr>
            <p:ph type="dt" sz="half" idx="10"/>
          </p:nvPr>
        </p:nvSpPr>
        <p:spPr/>
        <p:txBody>
          <a:bodyPr/>
          <a:lstStyle/>
          <a:p>
            <a:fld id="{4509A250-FF31-4206-8172-F9D3106AACB1}" type="datetimeFigureOut">
              <a:rPr lang="en-US" dirty="0"/>
              <a:t>11/21/2020</a:t>
            </a:fld>
            <a:endParaRPr lang="en-US" dirty="0"/>
          </a:p>
        </p:txBody>
      </p:sp>
      <p:sp>
        <p:nvSpPr>
          <p:cNvPr id="1048687" name="Footer Placeholder 5"/>
          <p:cNvSpPr>
            <a:spLocks noGrp="1"/>
          </p:cNvSpPr>
          <p:nvPr>
            <p:ph type="ftr" sz="quarter" idx="11"/>
          </p:nvPr>
        </p:nvSpPr>
        <p:spPr/>
        <p:txBody>
          <a:bodyPr/>
          <a:lstStyle/>
          <a:p>
            <a:endParaRPr lang="en-US" dirty="0"/>
          </a:p>
        </p:txBody>
      </p:sp>
      <p:sp>
        <p:nvSpPr>
          <p:cNvPr id="1048688"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8583"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1048584"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585" name="Date Placeholder 3"/>
          <p:cNvSpPr>
            <a:spLocks noGrp="1"/>
          </p:cNvSpPr>
          <p:nvPr>
            <p:ph type="dt" sz="half" idx="10"/>
          </p:nvPr>
        </p:nvSpPr>
        <p:spPr/>
        <p:txBody>
          <a:bodyPr/>
          <a:lstStyle/>
          <a:p>
            <a:fld id="{4509A250-FF31-4206-8172-F9D3106AACB1}" type="datetimeFigureOut">
              <a:rPr lang="en-US" dirty="0"/>
              <a:t>11/21/2020</a:t>
            </a:fld>
            <a:endParaRPr lang="en-US" dirty="0"/>
          </a:p>
        </p:txBody>
      </p:sp>
      <p:sp>
        <p:nvSpPr>
          <p:cNvPr id="1048586" name="Footer Placeholder 4"/>
          <p:cNvSpPr>
            <a:spLocks noGrp="1"/>
          </p:cNvSpPr>
          <p:nvPr>
            <p:ph type="ftr" sz="quarter" idx="11"/>
          </p:nvPr>
        </p:nvSpPr>
        <p:spPr/>
        <p:txBody>
          <a:bodyPr/>
          <a:lstStyle/>
          <a:p>
            <a:endParaRPr lang="en-US" dirty="0"/>
          </a:p>
        </p:txBody>
      </p:sp>
      <p:sp>
        <p:nvSpPr>
          <p:cNvPr id="1048587"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8670"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04867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48672"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73" name="Date Placeholder 3"/>
          <p:cNvSpPr>
            <a:spLocks noGrp="1"/>
          </p:cNvSpPr>
          <p:nvPr>
            <p:ph type="dt" sz="half" idx="10"/>
          </p:nvPr>
        </p:nvSpPr>
        <p:spPr/>
        <p:txBody>
          <a:bodyPr/>
          <a:lstStyle/>
          <a:p>
            <a:fld id="{4509A250-FF31-4206-8172-F9D3106AACB1}" type="datetimeFigureOut">
              <a:rPr lang="en-US" dirty="0"/>
              <a:t>11/21/2020</a:t>
            </a:fld>
            <a:endParaRPr lang="en-US" dirty="0"/>
          </a:p>
        </p:txBody>
      </p:sp>
      <p:sp>
        <p:nvSpPr>
          <p:cNvPr id="1048674" name="Footer Placeholder 4"/>
          <p:cNvSpPr>
            <a:spLocks noGrp="1"/>
          </p:cNvSpPr>
          <p:nvPr>
            <p:ph type="ftr" sz="quarter" idx="11"/>
          </p:nvPr>
        </p:nvSpPr>
        <p:spPr/>
        <p:txBody>
          <a:bodyPr/>
          <a:lstStyle/>
          <a:p>
            <a:endParaRPr lang="en-US" dirty="0"/>
          </a:p>
        </p:txBody>
      </p:sp>
      <p:sp>
        <p:nvSpPr>
          <p:cNvPr id="1048675"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048676" name="TextBox 11"/>
          <p:cNvSpPr txBox="1"/>
          <p:nvPr/>
        </p:nvSpPr>
        <p:spPr>
          <a:xfrm>
            <a:off x="898295" y="971253"/>
            <a:ext cx="801912" cy="190754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048677" name="TextBox 14"/>
          <p:cNvSpPr txBox="1"/>
          <p:nvPr/>
        </p:nvSpPr>
        <p:spPr>
          <a:xfrm>
            <a:off x="9330490" y="2613787"/>
            <a:ext cx="801912" cy="190754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8628"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1048629"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30" name="Date Placeholder 3"/>
          <p:cNvSpPr>
            <a:spLocks noGrp="1"/>
          </p:cNvSpPr>
          <p:nvPr>
            <p:ph type="dt" sz="half" idx="10"/>
          </p:nvPr>
        </p:nvSpPr>
        <p:spPr/>
        <p:txBody>
          <a:bodyPr/>
          <a:lstStyle/>
          <a:p>
            <a:fld id="{4509A250-FF31-4206-8172-F9D3106AACB1}" type="datetimeFigureOut">
              <a:rPr lang="en-US" dirty="0"/>
              <a:t>11/21/2020</a:t>
            </a:fld>
            <a:endParaRPr lang="en-US" dirty="0"/>
          </a:p>
        </p:txBody>
      </p:sp>
      <p:sp>
        <p:nvSpPr>
          <p:cNvPr id="1048631" name="Footer Placeholder 4"/>
          <p:cNvSpPr>
            <a:spLocks noGrp="1"/>
          </p:cNvSpPr>
          <p:nvPr>
            <p:ph type="ftr" sz="quarter" idx="11"/>
          </p:nvPr>
        </p:nvSpPr>
        <p:spPr/>
        <p:txBody>
          <a:bodyPr/>
          <a:lstStyle/>
          <a:p>
            <a:endParaRPr lang="en-US" dirty="0"/>
          </a:p>
        </p:txBody>
      </p:sp>
      <p:sp>
        <p:nvSpPr>
          <p:cNvPr id="1048632"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048695"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1048696"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97"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98"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9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00"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01"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3145730" name="Straight Connector 16"/>
          <p:cNvCxnSpPr>
            <a:cxnSpLocks/>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17"/>
          <p:cNvCxnSpPr>
            <a:cxnSpLocks/>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702" name="Date Placeholder 3"/>
          <p:cNvSpPr>
            <a:spLocks noGrp="1"/>
          </p:cNvSpPr>
          <p:nvPr>
            <p:ph type="dt" sz="half" idx="10"/>
          </p:nvPr>
        </p:nvSpPr>
        <p:spPr/>
        <p:txBody>
          <a:bodyPr/>
          <a:lstStyle/>
          <a:p>
            <a:fld id="{4509A250-FF31-4206-8172-F9D3106AACB1}" type="datetimeFigureOut">
              <a:rPr lang="en-US" dirty="0"/>
              <a:t>11/21/2020</a:t>
            </a:fld>
            <a:endParaRPr lang="en-US" dirty="0"/>
          </a:p>
        </p:txBody>
      </p:sp>
      <p:sp>
        <p:nvSpPr>
          <p:cNvPr id="1048703" name="Footer Placeholder 4"/>
          <p:cNvSpPr>
            <a:spLocks noGrp="1"/>
          </p:cNvSpPr>
          <p:nvPr>
            <p:ph type="ftr" sz="quarter" idx="11"/>
          </p:nvPr>
        </p:nvSpPr>
        <p:spPr/>
        <p:txBody>
          <a:bodyPr/>
          <a:lstStyle/>
          <a:p>
            <a:endParaRPr lang="en-US" dirty="0"/>
          </a:p>
        </p:txBody>
      </p:sp>
      <p:sp>
        <p:nvSpPr>
          <p:cNvPr id="1048704"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1048639"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1048640"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41"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4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43"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44"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45"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46"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47"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48"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3145728" name="Straight Connector 18"/>
          <p:cNvCxnSpPr>
            <a:cxnSpLocks/>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19"/>
          <p:cNvCxnSpPr>
            <a:cxnSpLocks/>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649" name="Date Placeholder 3"/>
          <p:cNvSpPr>
            <a:spLocks noGrp="1"/>
          </p:cNvSpPr>
          <p:nvPr>
            <p:ph type="dt" sz="half" idx="10"/>
          </p:nvPr>
        </p:nvSpPr>
        <p:spPr/>
        <p:txBody>
          <a:bodyPr/>
          <a:lstStyle/>
          <a:p>
            <a:fld id="{4509A250-FF31-4206-8172-F9D3106AACB1}" type="datetimeFigureOut">
              <a:rPr lang="en-US" dirty="0"/>
              <a:t>11/21/2020</a:t>
            </a:fld>
            <a:endParaRPr lang="en-US" dirty="0"/>
          </a:p>
        </p:txBody>
      </p:sp>
      <p:sp>
        <p:nvSpPr>
          <p:cNvPr id="1048650" name="Footer Placeholder 4"/>
          <p:cNvSpPr>
            <a:spLocks noGrp="1"/>
          </p:cNvSpPr>
          <p:nvPr>
            <p:ph type="ftr" sz="quarter" idx="11"/>
          </p:nvPr>
        </p:nvSpPr>
        <p:spPr/>
        <p:txBody>
          <a:bodyPr/>
          <a:lstStyle/>
          <a:p>
            <a:endParaRPr lang="en-US" dirty="0"/>
          </a:p>
        </p:txBody>
      </p:sp>
      <p:sp>
        <p:nvSpPr>
          <p:cNvPr id="1048651"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11" name="Title 1"/>
          <p:cNvSpPr>
            <a:spLocks noGrp="1"/>
          </p:cNvSpPr>
          <p:nvPr>
            <p:ph type="title"/>
          </p:nvPr>
        </p:nvSpPr>
        <p:spPr/>
        <p:txBody>
          <a:bodyPr/>
          <a:lstStyle/>
          <a:p>
            <a:r>
              <a:rPr lang="en-US"/>
              <a:t>Click to edit Master title style</a:t>
            </a:r>
            <a:endParaRPr lang="en-US" dirty="0"/>
          </a:p>
        </p:txBody>
      </p:sp>
      <p:sp>
        <p:nvSpPr>
          <p:cNvPr id="1048712"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13" name="Date Placeholder 3"/>
          <p:cNvSpPr>
            <a:spLocks noGrp="1"/>
          </p:cNvSpPr>
          <p:nvPr>
            <p:ph type="dt" sz="half" idx="10"/>
          </p:nvPr>
        </p:nvSpPr>
        <p:spPr/>
        <p:txBody>
          <a:bodyPr/>
          <a:lstStyle/>
          <a:p>
            <a:fld id="{4509A250-FF31-4206-8172-F9D3106AACB1}" type="datetimeFigureOut">
              <a:rPr lang="en-US" dirty="0"/>
              <a:t>11/21/2020</a:t>
            </a:fld>
            <a:endParaRPr lang="en-US" dirty="0"/>
          </a:p>
        </p:txBody>
      </p:sp>
      <p:sp>
        <p:nvSpPr>
          <p:cNvPr id="1048714" name="Footer Placeholder 4"/>
          <p:cNvSpPr>
            <a:spLocks noGrp="1"/>
          </p:cNvSpPr>
          <p:nvPr>
            <p:ph type="ftr" sz="quarter" idx="11"/>
          </p:nvPr>
        </p:nvSpPr>
        <p:spPr/>
        <p:txBody>
          <a:bodyPr/>
          <a:lstStyle/>
          <a:p>
            <a:endParaRPr lang="en-US" dirty="0"/>
          </a:p>
        </p:txBody>
      </p:sp>
      <p:sp>
        <p:nvSpPr>
          <p:cNvPr id="1048715"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65"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1048666"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67" name="Date Placeholder 3"/>
          <p:cNvSpPr>
            <a:spLocks noGrp="1"/>
          </p:cNvSpPr>
          <p:nvPr>
            <p:ph type="dt" sz="half" idx="10"/>
          </p:nvPr>
        </p:nvSpPr>
        <p:spPr/>
        <p:txBody>
          <a:bodyPr/>
          <a:lstStyle/>
          <a:p>
            <a:fld id="{4509A250-FF31-4206-8172-F9D3106AACB1}" type="datetimeFigureOut">
              <a:rPr lang="en-US" dirty="0"/>
              <a:t>11/21/2020</a:t>
            </a:fld>
            <a:endParaRPr lang="en-US" dirty="0"/>
          </a:p>
        </p:txBody>
      </p:sp>
      <p:sp>
        <p:nvSpPr>
          <p:cNvPr id="1048668" name="Footer Placeholder 4"/>
          <p:cNvSpPr>
            <a:spLocks noGrp="1"/>
          </p:cNvSpPr>
          <p:nvPr>
            <p:ph type="ftr" sz="quarter" idx="11"/>
          </p:nvPr>
        </p:nvSpPr>
        <p:spPr/>
        <p:txBody>
          <a:bodyPr/>
          <a:lstStyle/>
          <a:p>
            <a:endParaRPr lang="en-US" dirty="0"/>
          </a:p>
        </p:txBody>
      </p:sp>
      <p:sp>
        <p:nvSpPr>
          <p:cNvPr id="1048669"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78" name="Title 1"/>
          <p:cNvSpPr>
            <a:spLocks noGrp="1"/>
          </p:cNvSpPr>
          <p:nvPr>
            <p:ph type="title"/>
          </p:nvPr>
        </p:nvSpPr>
        <p:spPr/>
        <p:txBody>
          <a:bodyPr/>
          <a:lstStyle/>
          <a:p>
            <a:r>
              <a:rPr lang="en-US"/>
              <a:t>Click to edit Master title style</a:t>
            </a:r>
            <a:endParaRPr lang="en-US" dirty="0"/>
          </a:p>
        </p:txBody>
      </p:sp>
      <p:sp>
        <p:nvSpPr>
          <p:cNvPr id="1048679"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80" name="Date Placeholder 3"/>
          <p:cNvSpPr>
            <a:spLocks noGrp="1"/>
          </p:cNvSpPr>
          <p:nvPr>
            <p:ph type="dt" sz="half" idx="10"/>
          </p:nvPr>
        </p:nvSpPr>
        <p:spPr/>
        <p:txBody>
          <a:bodyPr/>
          <a:lstStyle/>
          <a:p>
            <a:fld id="{4509A250-FF31-4206-8172-F9D3106AACB1}" type="datetimeFigureOut">
              <a:rPr lang="en-US" dirty="0"/>
              <a:t>11/21/2020</a:t>
            </a:fld>
            <a:endParaRPr lang="en-US" dirty="0"/>
          </a:p>
        </p:txBody>
      </p:sp>
      <p:sp>
        <p:nvSpPr>
          <p:cNvPr id="1048681" name="Footer Placeholder 4"/>
          <p:cNvSpPr>
            <a:spLocks noGrp="1"/>
          </p:cNvSpPr>
          <p:nvPr>
            <p:ph type="ftr" sz="quarter" idx="11"/>
          </p:nvPr>
        </p:nvSpPr>
        <p:spPr/>
        <p:txBody>
          <a:bodyPr/>
          <a:lstStyle/>
          <a:p>
            <a:endParaRPr lang="en-US" dirty="0"/>
          </a:p>
        </p:txBody>
      </p:sp>
      <p:sp>
        <p:nvSpPr>
          <p:cNvPr id="1048682"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104865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54" name="Date Placeholder 3"/>
          <p:cNvSpPr>
            <a:spLocks noGrp="1"/>
          </p:cNvSpPr>
          <p:nvPr>
            <p:ph type="dt" sz="half" idx="10"/>
          </p:nvPr>
        </p:nvSpPr>
        <p:spPr/>
        <p:txBody>
          <a:bodyPr/>
          <a:lstStyle/>
          <a:p>
            <a:fld id="{9796027F-7875-4030-9381-8BD8C4F21935}" type="datetimeFigureOut">
              <a:rPr lang="en-US" dirty="0"/>
              <a:t>11/21/2020</a:t>
            </a:fld>
            <a:endParaRPr lang="en-US" dirty="0"/>
          </a:p>
        </p:txBody>
      </p:sp>
      <p:sp>
        <p:nvSpPr>
          <p:cNvPr id="1048655" name="Footer Placeholder 4"/>
          <p:cNvSpPr>
            <a:spLocks noGrp="1"/>
          </p:cNvSpPr>
          <p:nvPr>
            <p:ph type="ftr" sz="quarter" idx="11"/>
          </p:nvPr>
        </p:nvSpPr>
        <p:spPr/>
        <p:txBody>
          <a:bodyPr/>
          <a:lstStyle/>
          <a:p>
            <a:endParaRPr lang="en-US" dirty="0"/>
          </a:p>
        </p:txBody>
      </p:sp>
      <p:sp>
        <p:nvSpPr>
          <p:cNvPr id="104865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r>
              <a:rPr lang="en-US"/>
              <a:t>Click to edit Master title style</a:t>
            </a:r>
            <a:endParaRPr lang="en-US" dirty="0"/>
          </a:p>
        </p:txBody>
      </p:sp>
      <p:sp>
        <p:nvSpPr>
          <p:cNvPr id="1048690"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91"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92" name="Date Placeholder 4"/>
          <p:cNvSpPr>
            <a:spLocks noGrp="1"/>
          </p:cNvSpPr>
          <p:nvPr>
            <p:ph type="dt" sz="half" idx="10"/>
          </p:nvPr>
        </p:nvSpPr>
        <p:spPr/>
        <p:txBody>
          <a:bodyPr/>
          <a:lstStyle/>
          <a:p>
            <a:fld id="{9796027F-7875-4030-9381-8BD8C4F21935}" type="datetimeFigureOut">
              <a:rPr lang="en-US" dirty="0"/>
              <a:t>11/21/2020</a:t>
            </a:fld>
            <a:endParaRPr lang="en-US" dirty="0"/>
          </a:p>
        </p:txBody>
      </p:sp>
      <p:sp>
        <p:nvSpPr>
          <p:cNvPr id="1048693" name="Footer Placeholder 5"/>
          <p:cNvSpPr>
            <a:spLocks noGrp="1"/>
          </p:cNvSpPr>
          <p:nvPr>
            <p:ph type="ftr" sz="quarter" idx="11"/>
          </p:nvPr>
        </p:nvSpPr>
        <p:spPr/>
        <p:txBody>
          <a:bodyPr/>
          <a:lstStyle/>
          <a:p>
            <a:endParaRPr lang="en-US" dirty="0"/>
          </a:p>
        </p:txBody>
      </p:sp>
      <p:sp>
        <p:nvSpPr>
          <p:cNvPr id="1048694"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57" name="Title 1"/>
          <p:cNvSpPr>
            <a:spLocks noGrp="1"/>
          </p:cNvSpPr>
          <p:nvPr>
            <p:ph type="title"/>
          </p:nvPr>
        </p:nvSpPr>
        <p:spPr/>
        <p:txBody>
          <a:bodyPr/>
          <a:lstStyle/>
          <a:p>
            <a:r>
              <a:rPr lang="en-US"/>
              <a:t>Click to edit Master title style</a:t>
            </a:r>
            <a:endParaRPr lang="en-US" dirty="0"/>
          </a:p>
        </p:txBody>
      </p:sp>
      <p:sp>
        <p:nvSpPr>
          <p:cNvPr id="1048658"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59"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60"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61"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62" name="Date Placeholder 6"/>
          <p:cNvSpPr>
            <a:spLocks noGrp="1"/>
          </p:cNvSpPr>
          <p:nvPr>
            <p:ph type="dt" sz="half" idx="10"/>
          </p:nvPr>
        </p:nvSpPr>
        <p:spPr/>
        <p:txBody>
          <a:bodyPr/>
          <a:lstStyle/>
          <a:p>
            <a:fld id="{9796027F-7875-4030-9381-8BD8C4F21935}" type="datetimeFigureOut">
              <a:rPr lang="en-US" dirty="0"/>
              <a:t>11/21/2020</a:t>
            </a:fld>
            <a:endParaRPr lang="en-US" dirty="0"/>
          </a:p>
        </p:txBody>
      </p:sp>
      <p:sp>
        <p:nvSpPr>
          <p:cNvPr id="1048663" name="Footer Placeholder 7"/>
          <p:cNvSpPr>
            <a:spLocks noGrp="1"/>
          </p:cNvSpPr>
          <p:nvPr>
            <p:ph type="ftr" sz="quarter" idx="11"/>
          </p:nvPr>
        </p:nvSpPr>
        <p:spPr/>
        <p:txBody>
          <a:bodyPr/>
          <a:lstStyle/>
          <a:p>
            <a:endParaRPr lang="en-US" dirty="0"/>
          </a:p>
        </p:txBody>
      </p:sp>
      <p:sp>
        <p:nvSpPr>
          <p:cNvPr id="1048664"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4" name="Title 1"/>
          <p:cNvSpPr>
            <a:spLocks noGrp="1"/>
          </p:cNvSpPr>
          <p:nvPr>
            <p:ph type="title"/>
          </p:nvPr>
        </p:nvSpPr>
        <p:spPr/>
        <p:txBody>
          <a:bodyPr/>
          <a:lstStyle/>
          <a:p>
            <a:r>
              <a:rPr lang="en-US"/>
              <a:t>Click to edit Master title style</a:t>
            </a:r>
            <a:endParaRPr lang="en-US" dirty="0"/>
          </a:p>
        </p:txBody>
      </p:sp>
      <p:sp>
        <p:nvSpPr>
          <p:cNvPr id="1048625" name="Date Placeholder 2"/>
          <p:cNvSpPr>
            <a:spLocks noGrp="1"/>
          </p:cNvSpPr>
          <p:nvPr>
            <p:ph type="dt" sz="half" idx="10"/>
          </p:nvPr>
        </p:nvSpPr>
        <p:spPr/>
        <p:txBody>
          <a:bodyPr/>
          <a:lstStyle/>
          <a:p>
            <a:fld id="{4509A250-FF31-4206-8172-F9D3106AACB1}" type="datetimeFigureOut">
              <a:rPr lang="en-US" dirty="0"/>
              <a:t>11/21/2020</a:t>
            </a:fld>
            <a:endParaRPr lang="en-US" dirty="0"/>
          </a:p>
        </p:txBody>
      </p:sp>
      <p:sp>
        <p:nvSpPr>
          <p:cNvPr id="1048626" name="Footer Placeholder 3"/>
          <p:cNvSpPr>
            <a:spLocks noGrp="1"/>
          </p:cNvSpPr>
          <p:nvPr>
            <p:ph type="ftr" sz="quarter" idx="11"/>
          </p:nvPr>
        </p:nvSpPr>
        <p:spPr/>
        <p:txBody>
          <a:bodyPr/>
          <a:lstStyle/>
          <a:p>
            <a:endParaRPr lang="en-US" dirty="0"/>
          </a:p>
        </p:txBody>
      </p:sp>
      <p:sp>
        <p:nvSpPr>
          <p:cNvPr id="1048627"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14" name="Date Placeholder 1"/>
          <p:cNvSpPr>
            <a:spLocks noGrp="1"/>
          </p:cNvSpPr>
          <p:nvPr>
            <p:ph type="dt" sz="half" idx="10"/>
          </p:nvPr>
        </p:nvSpPr>
        <p:spPr/>
        <p:txBody>
          <a:bodyPr/>
          <a:lstStyle/>
          <a:p>
            <a:fld id="{4509A250-FF31-4206-8172-F9D3106AACB1}" type="datetimeFigureOut">
              <a:rPr lang="en-US" dirty="0"/>
              <a:t>11/21/2020</a:t>
            </a:fld>
            <a:endParaRPr lang="en-US" dirty="0"/>
          </a:p>
        </p:txBody>
      </p:sp>
      <p:sp>
        <p:nvSpPr>
          <p:cNvPr id="1048615" name="Footer Placeholder 2"/>
          <p:cNvSpPr>
            <a:spLocks noGrp="1"/>
          </p:cNvSpPr>
          <p:nvPr>
            <p:ph type="ftr" sz="quarter" idx="11"/>
          </p:nvPr>
        </p:nvSpPr>
        <p:spPr/>
        <p:txBody>
          <a:bodyPr/>
          <a:lstStyle/>
          <a:p>
            <a:endParaRPr lang="en-US" dirty="0"/>
          </a:p>
        </p:txBody>
      </p:sp>
      <p:sp>
        <p:nvSpPr>
          <p:cNvPr id="104861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05"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1048706"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07"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08" name="Date Placeholder 4"/>
          <p:cNvSpPr>
            <a:spLocks noGrp="1"/>
          </p:cNvSpPr>
          <p:nvPr>
            <p:ph type="dt" sz="half" idx="10"/>
          </p:nvPr>
        </p:nvSpPr>
        <p:spPr/>
        <p:txBody>
          <a:bodyPr/>
          <a:lstStyle/>
          <a:p>
            <a:fld id="{4509A250-FF31-4206-8172-F9D3106AACB1}" type="datetimeFigureOut">
              <a:rPr lang="en-US" dirty="0"/>
              <a:t>11/21/2020</a:t>
            </a:fld>
            <a:endParaRPr lang="en-US" dirty="0"/>
          </a:p>
        </p:txBody>
      </p:sp>
      <p:sp>
        <p:nvSpPr>
          <p:cNvPr id="1048709" name="Footer Placeholder 5"/>
          <p:cNvSpPr>
            <a:spLocks noGrp="1"/>
          </p:cNvSpPr>
          <p:nvPr>
            <p:ph type="ftr" sz="quarter" idx="11"/>
          </p:nvPr>
        </p:nvSpPr>
        <p:spPr/>
        <p:txBody>
          <a:bodyPr/>
          <a:lstStyle/>
          <a:p>
            <a:endParaRPr lang="en-US" dirty="0"/>
          </a:p>
        </p:txBody>
      </p:sp>
      <p:sp>
        <p:nvSpPr>
          <p:cNvPr id="1048710"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3"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1048634"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35"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36" name="Date Placeholder 4"/>
          <p:cNvSpPr>
            <a:spLocks noGrp="1"/>
          </p:cNvSpPr>
          <p:nvPr>
            <p:ph type="dt" sz="half" idx="10"/>
          </p:nvPr>
        </p:nvSpPr>
        <p:spPr/>
        <p:txBody>
          <a:bodyPr/>
          <a:lstStyle/>
          <a:p>
            <a:fld id="{4509A250-FF31-4206-8172-F9D3106AACB1}" type="datetimeFigureOut">
              <a:rPr lang="en-US" dirty="0"/>
              <a:t>11/21/2020</a:t>
            </a:fld>
            <a:endParaRPr lang="en-US" dirty="0"/>
          </a:p>
        </p:txBody>
      </p:sp>
      <p:sp>
        <p:nvSpPr>
          <p:cNvPr id="1048637" name="Footer Placeholder 5"/>
          <p:cNvSpPr>
            <a:spLocks noGrp="1"/>
          </p:cNvSpPr>
          <p:nvPr>
            <p:ph type="ftr" sz="quarter" idx="11"/>
          </p:nvPr>
        </p:nvSpPr>
        <p:spPr/>
        <p:txBody>
          <a:bodyPr/>
          <a:lstStyle/>
          <a:p>
            <a:endParaRPr lang="en-US" dirty="0"/>
          </a:p>
        </p:txBody>
      </p:sp>
      <p:sp>
        <p:nvSpPr>
          <p:cNvPr id="1048638"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097152" name="Picture 7"/>
          <p:cNvPicPr>
            <a:picLocks noChangeAspect="1"/>
          </p:cNvPicPr>
          <p:nvPr/>
        </p:nvPicPr>
        <p:blipFill rotWithShape="1">
          <a:blip r:embed="rId19"/>
          <a:srcRect l="3613"/>
          <a:stretch>
            <a:fillRect/>
          </a:stretch>
        </p:blipFill>
        <p:spPr>
          <a:xfrm>
            <a:off x="0" y="2669685"/>
            <a:ext cx="4037012" cy="4188315"/>
          </a:xfrm>
          <a:prstGeom prst="rect">
            <a:avLst/>
          </a:prstGeom>
        </p:spPr>
      </p:pic>
      <p:pic>
        <p:nvPicPr>
          <p:cNvPr id="2097153" name="Picture 6"/>
          <p:cNvPicPr>
            <a:picLocks noChangeAspect="1"/>
          </p:cNvPicPr>
          <p:nvPr/>
        </p:nvPicPr>
        <p:blipFill rotWithShape="1">
          <a:blip r:embed="rId20"/>
          <a:srcRect l="35640"/>
          <a:stretch>
            <a:fillRect/>
          </a:stretch>
        </p:blipFill>
        <p:spPr>
          <a:xfrm>
            <a:off x="0" y="2892347"/>
            <a:ext cx="1522412" cy="2365453"/>
          </a:xfrm>
          <a:prstGeom prst="rect">
            <a:avLst/>
          </a:prstGeom>
        </p:spPr>
      </p:pic>
      <p:sp>
        <p:nvSpPr>
          <p:cNvPr id="104857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pic>
        <p:nvPicPr>
          <p:cNvPr id="2097154" name="Picture 8"/>
          <p:cNvPicPr>
            <a:picLocks noChangeAspect="1"/>
          </p:cNvPicPr>
          <p:nvPr/>
        </p:nvPicPr>
        <p:blipFill rotWithShape="1">
          <a:blip r:embed="rId21"/>
          <a:srcRect t="28813"/>
          <a:stretch>
            <a:fillRect/>
          </a:stretch>
        </p:blipFill>
        <p:spPr>
          <a:xfrm>
            <a:off x="7999412" y="0"/>
            <a:ext cx="1603387" cy="1141407"/>
          </a:xfrm>
          <a:prstGeom prst="rect">
            <a:avLst/>
          </a:prstGeom>
        </p:spPr>
      </p:pic>
      <p:pic>
        <p:nvPicPr>
          <p:cNvPr id="2097155" name="Picture 9"/>
          <p:cNvPicPr>
            <a:picLocks noChangeAspect="1"/>
          </p:cNvPicPr>
          <p:nvPr/>
        </p:nvPicPr>
        <p:blipFill rotWithShape="1">
          <a:blip r:embed="rId22"/>
          <a:srcRect b="23320"/>
          <a:stretch>
            <a:fillRect/>
          </a:stretch>
        </p:blipFill>
        <p:spPr>
          <a:xfrm>
            <a:off x="8605878" y="6096000"/>
            <a:ext cx="993734" cy="762000"/>
          </a:xfrm>
          <a:prstGeom prst="rect">
            <a:avLst/>
          </a:prstGeom>
        </p:spPr>
      </p:pic>
      <p:sp>
        <p:nvSpPr>
          <p:cNvPr id="1048577"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578"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048579"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80"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11/21/2020</a:t>
            </a:fld>
            <a:endParaRPr lang="en-US" dirty="0"/>
          </a:p>
        </p:txBody>
      </p:sp>
      <p:sp>
        <p:nvSpPr>
          <p:cNvPr id="1048581"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1048582"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1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1.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14.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17.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1.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1.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
          <p:cNvSpPr>
            <a:spLocks noGrp="1"/>
          </p:cNvSpPr>
          <p:nvPr>
            <p:ph type="title"/>
          </p:nvPr>
        </p:nvSpPr>
        <p:spPr>
          <a:xfrm>
            <a:off x="1491838" y="360145"/>
            <a:ext cx="8825659" cy="1981200"/>
          </a:xfrm>
        </p:spPr>
        <p:txBody>
          <a:bodyPr/>
          <a:lstStyle/>
          <a:p>
            <a:pPr algn="ctr"/>
            <a:r>
              <a:rPr lang="en-US" sz="5400" b="1" dirty="0">
                <a:solidFill>
                  <a:schemeClr val="accent2"/>
                </a:solidFill>
                <a:latin typeface="Times New Roman" panose="02020603050405020304" pitchFamily="18" charset="0"/>
                <a:cs typeface="Times New Roman" panose="02020603050405020304" pitchFamily="18" charset="0"/>
              </a:rPr>
              <a:t>TOPIC</a:t>
            </a:r>
            <a:br>
              <a:rPr lang="en-US" sz="5400" b="1" dirty="0">
                <a:solidFill>
                  <a:schemeClr val="accent2"/>
                </a:solidFill>
                <a:latin typeface="Times New Roman" panose="02020603050405020304" pitchFamily="18" charset="0"/>
                <a:cs typeface="Times New Roman" panose="02020603050405020304" pitchFamily="18" charset="0"/>
              </a:rPr>
            </a:br>
            <a:br>
              <a:rPr lang="en-US" sz="5400" b="1" dirty="0">
                <a:solidFill>
                  <a:schemeClr val="accent2"/>
                </a:solidFill>
                <a:latin typeface="Times New Roman" panose="02020603050405020304" pitchFamily="18" charset="0"/>
                <a:cs typeface="Times New Roman" panose="02020603050405020304" pitchFamily="18" charset="0"/>
              </a:rPr>
            </a:br>
            <a:r>
              <a:rPr lang="en-US" sz="5400" b="1" dirty="0">
                <a:solidFill>
                  <a:schemeClr val="accent2"/>
                </a:solidFill>
                <a:latin typeface="Times New Roman" panose="02020603050405020304" pitchFamily="18" charset="0"/>
                <a:cs typeface="Times New Roman" panose="02020603050405020304" pitchFamily="18" charset="0"/>
              </a:rPr>
              <a:t>METHODES OF LOCOMOTION IN BACTERIA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ext Placeholder 2"/>
          <p:cNvSpPr>
            <a:spLocks noGrp="1"/>
          </p:cNvSpPr>
          <p:nvPr>
            <p:ph type="body" sz="half" idx="2"/>
          </p:nvPr>
        </p:nvSpPr>
        <p:spPr>
          <a:xfrm>
            <a:off x="1636217" y="2281188"/>
            <a:ext cx="8825659" cy="2362200"/>
          </a:xfrm>
        </p:spPr>
        <p:txBody>
          <a:bodyPr>
            <a:normAutofit/>
          </a:bodyPr>
          <a:lstStyle/>
          <a:p>
            <a:r>
              <a:rPr lang="en-US" sz="2000" b="1" dirty="0">
                <a:solidFill>
                  <a:schemeClr val="accent2"/>
                </a:solidFill>
                <a:latin typeface="Times New Roman" panose="02020603050405020304" pitchFamily="18" charset="0"/>
                <a:cs typeface="Times New Roman" panose="02020603050405020304" pitchFamily="18" charset="0"/>
              </a:rPr>
              <a:t>Peritrichous</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The flagella are evenly distributed surrounding the entire bacterial cell i.e Bacillus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
          <p:cNvSpPr>
            <a:spLocks noGrp="1"/>
          </p:cNvSpPr>
          <p:nvPr>
            <p:ph type="title"/>
          </p:nvPr>
        </p:nvSpPr>
        <p:spPr>
          <a:xfrm>
            <a:off x="4745178" y="1178294"/>
            <a:ext cx="8825659" cy="1981200"/>
          </a:xfrm>
        </p:spPr>
        <p:txBody>
          <a:bodyPr/>
          <a:lstStyle/>
          <a:p>
            <a:r>
              <a:rPr lang="en-US" sz="2400" b="1" dirty="0">
                <a:solidFill>
                  <a:schemeClr val="accent2"/>
                </a:solidFill>
                <a:latin typeface="Times New Roman" panose="02020603050405020304" pitchFamily="18" charset="0"/>
                <a:cs typeface="Times New Roman" panose="02020603050405020304" pitchFamily="18" charset="0"/>
              </a:rPr>
              <a:t>Diagram</a:t>
            </a:r>
          </a:p>
        </p:txBody>
      </p:sp>
      <p:pic>
        <p:nvPicPr>
          <p:cNvPr id="2097157" name="Picture 4"/>
          <p:cNvPicPr>
            <a:picLocks noChangeAspect="1"/>
          </p:cNvPicPr>
          <p:nvPr/>
        </p:nvPicPr>
        <p:blipFill>
          <a:blip r:embed="rId2"/>
          <a:stretch>
            <a:fillRect/>
          </a:stretch>
        </p:blipFill>
        <p:spPr>
          <a:xfrm>
            <a:off x="2136807" y="1991426"/>
            <a:ext cx="7989839" cy="34179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
          <p:cNvSpPr>
            <a:spLocks noGrp="1"/>
          </p:cNvSpPr>
          <p:nvPr>
            <p:ph type="title"/>
          </p:nvPr>
        </p:nvSpPr>
        <p:spPr>
          <a:xfrm>
            <a:off x="1154954" y="2156861"/>
            <a:ext cx="8825659" cy="1981200"/>
          </a:xfrm>
        </p:spPr>
        <p:txBody>
          <a:bodyPr/>
          <a:lstStyle/>
          <a:p>
            <a:r>
              <a:rPr lang="en-US" sz="2000" b="1" dirty="0">
                <a:solidFill>
                  <a:schemeClr val="accent2"/>
                </a:solidFill>
                <a:latin typeface="Times New Roman" panose="02020603050405020304" pitchFamily="18" charset="0"/>
                <a:cs typeface="Times New Roman" panose="02020603050405020304" pitchFamily="18" charset="0"/>
              </a:rPr>
              <a:t>SPIROCHETE</a:t>
            </a:r>
          </a:p>
        </p:txBody>
      </p:sp>
      <p:sp>
        <p:nvSpPr>
          <p:cNvPr id="1048605" name="Text Placeholder 2"/>
          <p:cNvSpPr>
            <a:spLocks noGrp="1"/>
          </p:cNvSpPr>
          <p:nvPr>
            <p:ph type="body" sz="half" idx="2"/>
          </p:nvPr>
        </p:nvSpPr>
        <p:spPr>
          <a:xfrm>
            <a:off x="1154954" y="3147461"/>
            <a:ext cx="8825659" cy="2362200"/>
          </a:xfrm>
        </p:spPr>
        <p:txBody>
          <a:bodyPr>
            <a:normAutofit fontScale="27778" lnSpcReduction="20000"/>
          </a:bodyPr>
          <a:lstStyle/>
          <a:p>
            <a:r>
              <a:rPr lang="en-US" sz="8000" dirty="0">
                <a:latin typeface="Times New Roman" panose="02020603050405020304" pitchFamily="18" charset="0"/>
                <a:cs typeface="Times New Roman" panose="02020603050405020304" pitchFamily="18" charset="0"/>
              </a:rPr>
              <a:t>Bacteria can move by mechanism other than flagellar rotation called as spirochetes</a:t>
            </a:r>
          </a:p>
          <a:p>
            <a:r>
              <a:rPr lang="en-US" sz="8000" dirty="0">
                <a:latin typeface="Times New Roman" panose="02020603050405020304" pitchFamily="18" charset="0"/>
                <a:cs typeface="Times New Roman" panose="02020603050405020304" pitchFamily="18" charset="0"/>
              </a:rPr>
              <a:t>Spirochete shows several types of movement such as </a:t>
            </a:r>
          </a:p>
          <a:p>
            <a:pPr marL="571500" indent="-571500">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Flexing</a:t>
            </a:r>
          </a:p>
          <a:p>
            <a:pPr marL="571500" indent="-571500">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Spinning </a:t>
            </a:r>
          </a:p>
          <a:p>
            <a:pPr marL="571500" indent="-571500">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Free swimming </a:t>
            </a:r>
          </a:p>
          <a:p>
            <a:pPr marL="571500" indent="-571500">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Creeping</a:t>
            </a:r>
          </a:p>
          <a:p>
            <a:r>
              <a:rPr lang="en-US" sz="8000" dirty="0">
                <a:latin typeface="Times New Roman" panose="02020603050405020304" pitchFamily="18" charset="0"/>
                <a:cs typeface="Times New Roman" panose="02020603050405020304" pitchFamily="18" charset="0"/>
              </a:rPr>
              <a:t>As they  are flexible and helical bacteria and lack flagella.</a:t>
            </a:r>
          </a:p>
          <a:p>
            <a:endParaRPr lang="en-US"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ext Placeholder 2"/>
          <p:cNvSpPr>
            <a:spLocks noGrp="1"/>
          </p:cNvSpPr>
          <p:nvPr>
            <p:ph type="body" sz="half" idx="2"/>
          </p:nvPr>
        </p:nvSpPr>
        <p:spPr>
          <a:xfrm>
            <a:off x="1318584" y="1751797"/>
            <a:ext cx="8825659" cy="2362200"/>
          </a:xfrm>
        </p:spPr>
        <p:txBody>
          <a:bodyPr>
            <a:normAutofit/>
          </a:bodyPr>
          <a:lstStyle/>
          <a:p>
            <a:r>
              <a:rPr lang="en-US" sz="2000" dirty="0">
                <a:latin typeface="Times New Roman" panose="02020603050405020304" pitchFamily="18" charset="0"/>
                <a:cs typeface="Times New Roman" panose="02020603050405020304" pitchFamily="18" charset="0"/>
              </a:rPr>
              <a:t>Just within the cell envelop they have flagella like structure which are known as periplasmic flagella or axial fibrils.</a:t>
            </a:r>
          </a:p>
          <a:p>
            <a:r>
              <a:rPr lang="en-US" sz="2000" dirty="0">
                <a:latin typeface="Times New Roman" panose="02020603050405020304" pitchFamily="18" charset="0"/>
                <a:cs typeface="Times New Roman" panose="02020603050405020304" pitchFamily="18" charset="0"/>
              </a:rPr>
              <a:t>The axial fibrils are present in the space between inner and outer membrane of cell envelope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
          <p:cNvSpPr>
            <a:spLocks noGrp="1"/>
          </p:cNvSpPr>
          <p:nvPr>
            <p:ph type="title"/>
          </p:nvPr>
        </p:nvSpPr>
        <p:spPr/>
        <p:txBody>
          <a:bodyPr/>
          <a:lstStyle/>
          <a:p>
            <a:r>
              <a:rPr lang="en-US" sz="2400" b="1" dirty="0">
                <a:solidFill>
                  <a:schemeClr val="accent2"/>
                </a:solidFill>
                <a:latin typeface="Times New Roman" panose="02020603050405020304" pitchFamily="18" charset="0"/>
                <a:cs typeface="Times New Roman" panose="02020603050405020304" pitchFamily="18" charset="0"/>
              </a:rPr>
              <a:t>Spirochete structure</a:t>
            </a:r>
          </a:p>
        </p:txBody>
      </p:sp>
      <p:pic>
        <p:nvPicPr>
          <p:cNvPr id="2097158" name="Picture 3"/>
          <p:cNvPicPr>
            <a:picLocks noChangeAspect="1"/>
          </p:cNvPicPr>
          <p:nvPr/>
        </p:nvPicPr>
        <p:blipFill>
          <a:blip r:embed="rId2"/>
          <a:stretch>
            <a:fillRect/>
          </a:stretch>
        </p:blipFill>
        <p:spPr>
          <a:xfrm>
            <a:off x="1915427" y="2213992"/>
            <a:ext cx="7836779" cy="440818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r>
              <a:rPr lang="en-US" sz="2000" b="1" dirty="0">
                <a:solidFill>
                  <a:schemeClr val="accent2"/>
                </a:solidFill>
                <a:latin typeface="Times New Roman" panose="02020603050405020304" pitchFamily="18" charset="0"/>
                <a:cs typeface="Times New Roman" panose="02020603050405020304" pitchFamily="18" charset="0"/>
              </a:rPr>
              <a:t>GLIDING MOVEMENT</a:t>
            </a:r>
          </a:p>
        </p:txBody>
      </p:sp>
      <p:sp>
        <p:nvSpPr>
          <p:cNvPr id="1048609" name="Text Placeholder 2"/>
          <p:cNvSpPr>
            <a:spLocks noGrp="1"/>
          </p:cNvSpPr>
          <p:nvPr>
            <p:ph type="body" sz="half" idx="2"/>
          </p:nvPr>
        </p:nvSpPr>
        <p:spPr>
          <a:xfrm>
            <a:off x="1154954" y="2367814"/>
            <a:ext cx="8825659" cy="2362200"/>
          </a:xfrm>
        </p:spPr>
        <p:txBody>
          <a:bodyPr/>
          <a:lstStyle/>
          <a:p>
            <a:r>
              <a:rPr lang="en-US" dirty="0"/>
              <a:t>Some bacteria such as the species of cyanobacteria and mycoplasma show gliding movement .When come in contact with to a solid surface .</a:t>
            </a:r>
          </a:p>
          <a:p>
            <a:r>
              <a:rPr lang="en-US" dirty="0"/>
              <a:t>However no organelles are associated with the movement .</a:t>
            </a:r>
          </a:p>
          <a:p>
            <a:r>
              <a:rPr lang="en-US" dirty="0"/>
              <a:t>They do not have flagellar structures either internally or externally but they secrete slimy substance like snails during locomotion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ext Placeholder 2"/>
          <p:cNvSpPr>
            <a:spLocks noGrp="1"/>
          </p:cNvSpPr>
          <p:nvPr>
            <p:ph type="body" sz="half" idx="2"/>
          </p:nvPr>
        </p:nvSpPr>
        <p:spPr>
          <a:xfrm>
            <a:off x="1539964" y="1953929"/>
            <a:ext cx="8825659" cy="2362200"/>
          </a:xfrm>
        </p:spPr>
        <p:txBody>
          <a:bodyPr/>
          <a:lstStyle/>
          <a:p>
            <a:r>
              <a:rPr lang="en-US" dirty="0"/>
              <a:t>The exact mechanism of gliding locomotion is still unknown but some scientists have suggested presence of fimbriae like appendages at the poles of glider cell.</a:t>
            </a:r>
          </a:p>
          <a:p>
            <a:r>
              <a:rPr lang="en-US" dirty="0"/>
              <a:t>The generation of contractile waves or surface tension or pushing by secreted slime was also proposed as possible mechanism of gliding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
          <p:cNvSpPr>
            <a:spLocks noGrp="1"/>
          </p:cNvSpPr>
          <p:nvPr>
            <p:ph type="title"/>
          </p:nvPr>
        </p:nvSpPr>
        <p:spPr>
          <a:xfrm>
            <a:off x="1222331" y="1351547"/>
            <a:ext cx="8825659" cy="1981200"/>
          </a:xfrm>
        </p:spPr>
        <p:txBody>
          <a:bodyPr/>
          <a:lstStyle/>
          <a:p>
            <a:pPr algn="ctr"/>
            <a:r>
              <a:rPr lang="en-US" sz="2000" b="1" dirty="0">
                <a:solidFill>
                  <a:schemeClr val="accent2"/>
                </a:solidFill>
                <a:latin typeface="Times New Roman" panose="02020603050405020304" pitchFamily="18" charset="0"/>
                <a:cs typeface="Times New Roman" panose="02020603050405020304" pitchFamily="18" charset="0"/>
              </a:rPr>
              <a:t>GLIDING BACTERIA</a:t>
            </a:r>
          </a:p>
        </p:txBody>
      </p:sp>
      <p:pic>
        <p:nvPicPr>
          <p:cNvPr id="2097159" name="Picture 3"/>
          <p:cNvPicPr>
            <a:picLocks noChangeAspect="1"/>
          </p:cNvPicPr>
          <p:nvPr/>
        </p:nvPicPr>
        <p:blipFill>
          <a:blip r:embed="rId2"/>
          <a:stretch>
            <a:fillRect/>
          </a:stretch>
        </p:blipFill>
        <p:spPr>
          <a:xfrm>
            <a:off x="2166910" y="2627699"/>
            <a:ext cx="7706520" cy="312820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a:xfrm>
            <a:off x="1405211" y="1736557"/>
            <a:ext cx="8825659" cy="1981200"/>
          </a:xfrm>
        </p:spPr>
        <p:txBody>
          <a:bodyPr/>
          <a:lstStyle/>
          <a:p>
            <a:r>
              <a:rPr lang="en-US" sz="2000" b="1" dirty="0">
                <a:solidFill>
                  <a:schemeClr val="accent2"/>
                </a:solidFill>
                <a:latin typeface="Times New Roman" panose="02020603050405020304" pitchFamily="18" charset="0"/>
                <a:cs typeface="Times New Roman" panose="02020603050405020304" pitchFamily="18" charset="0"/>
              </a:rPr>
              <a:t>TAXIS</a:t>
            </a:r>
          </a:p>
        </p:txBody>
      </p:sp>
      <p:sp>
        <p:nvSpPr>
          <p:cNvPr id="1048613" name="Text Placeholder 2"/>
          <p:cNvSpPr>
            <a:spLocks noGrp="1"/>
          </p:cNvSpPr>
          <p:nvPr>
            <p:ph type="body" sz="half" idx="2"/>
          </p:nvPr>
        </p:nvSpPr>
        <p:spPr>
          <a:xfrm>
            <a:off x="1251207" y="2806165"/>
            <a:ext cx="8825659" cy="2362200"/>
          </a:xfrm>
        </p:spPr>
        <p:txBody>
          <a:bodyPr>
            <a:normAutofit fontScale="95000" lnSpcReduction="20000"/>
          </a:bodyPr>
          <a:lstStyle/>
          <a:p>
            <a:r>
              <a:rPr lang="en-US" sz="2000" dirty="0">
                <a:latin typeface="Times New Roman" panose="02020603050405020304" pitchFamily="18" charset="0"/>
                <a:cs typeface="Times New Roman" panose="02020603050405020304" pitchFamily="18" charset="0"/>
              </a:rPr>
              <a:t>Bacteria also show movement in response to certain stimulus that is called as taxis .</a:t>
            </a:r>
          </a:p>
          <a:p>
            <a:r>
              <a:rPr lang="en-US" sz="2000" dirty="0">
                <a:latin typeface="Times New Roman" panose="02020603050405020304" pitchFamily="18" charset="0"/>
                <a:cs typeface="Times New Roman" panose="02020603050405020304" pitchFamily="18" charset="0"/>
              </a:rPr>
              <a:t>There are three types of movement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Chemotactic  : Movement due to chemical stimulus.</a:t>
            </a: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Phototactic</a:t>
            </a:r>
            <a:r>
              <a:rPr lang="en-US" sz="2000" dirty="0">
                <a:latin typeface="Times New Roman" panose="02020603050405020304" pitchFamily="18" charset="0"/>
                <a:cs typeface="Times New Roman" panose="02020603050405020304" pitchFamily="18" charset="0"/>
              </a:rPr>
              <a:t>     :Movement due to light stimulus .</a:t>
            </a: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Magnetotactic</a:t>
            </a:r>
            <a:r>
              <a:rPr lang="en-US" sz="2000" dirty="0">
                <a:latin typeface="Times New Roman" panose="02020603050405020304" pitchFamily="18" charset="0"/>
                <a:cs typeface="Times New Roman" panose="02020603050405020304" pitchFamily="18" charset="0"/>
              </a:rPr>
              <a:t> :Movement by detecting magnetic field of earth.</a:t>
            </a:r>
          </a:p>
          <a:p>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extBox 1048616"/>
          <p:cNvSpPr txBox="1"/>
          <p:nvPr/>
        </p:nvSpPr>
        <p:spPr>
          <a:xfrm>
            <a:off x="3605880" y="1788160"/>
            <a:ext cx="3500750" cy="1640839"/>
          </a:xfrm>
          <a:prstGeom prst="rect">
            <a:avLst/>
          </a:prstGeom>
        </p:spPr>
        <p:txBody>
          <a:bodyPr wrap="square" rtlCol="0">
            <a:spAutoFit/>
          </a:bodyPr>
          <a:lstStyle/>
          <a:p>
            <a:r>
              <a:rPr lang="en-US" sz="2800" b="1" u="sng">
                <a:solidFill>
                  <a:srgbClr val="FF6600"/>
                </a:solidFill>
              </a:rPr>
              <a:t>Reference.   </a:t>
            </a:r>
          </a:p>
          <a:p>
            <a:r>
              <a:rPr lang="en-US" sz="2800" b="1" u="sng">
                <a:solidFill>
                  <a:srgbClr val="FF6600"/>
                </a:solidFill>
              </a:rPr>
              <a:t>                  </a:t>
            </a:r>
            <a:r>
              <a:rPr lang="en-US" sz="2400" b="0" u="none">
                <a:solidFill>
                  <a:srgbClr val="000000"/>
                </a:solidFill>
              </a:rPr>
              <a:t>  Prescott ,L.M                       Microbiology </a:t>
            </a:r>
            <a:endParaRPr lang="en-US" sz="2800" b="1" u="sng">
              <a:solidFill>
                <a:srgbClr val="FF66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Title 1"/>
          <p:cNvSpPr>
            <a:spLocks noGrp="1"/>
          </p:cNvSpPr>
          <p:nvPr>
            <p:ph type="title"/>
          </p:nvPr>
        </p:nvSpPr>
        <p:spPr>
          <a:xfrm>
            <a:off x="644815" y="2275573"/>
            <a:ext cx="8825659" cy="1981200"/>
          </a:xfrm>
        </p:spPr>
        <p:txBody>
          <a:bodyPr/>
          <a:lstStyle/>
          <a:p>
            <a:pPr algn="ctr"/>
            <a:r>
              <a:rPr lang="en-US" sz="2000" b="1" dirty="0">
                <a:solidFill>
                  <a:schemeClr val="accent2"/>
                </a:solidFill>
                <a:latin typeface="Times New Roman" panose="02020603050405020304" pitchFamily="18" charset="0"/>
                <a:cs typeface="Times New Roman" panose="02020603050405020304" pitchFamily="18" charset="0"/>
              </a:rPr>
              <a:t>Bacterial Locomotion</a:t>
            </a:r>
          </a:p>
        </p:txBody>
      </p:sp>
      <p:sp>
        <p:nvSpPr>
          <p:cNvPr id="1048590" name="Text Placeholder 2"/>
          <p:cNvSpPr>
            <a:spLocks noGrp="1"/>
          </p:cNvSpPr>
          <p:nvPr>
            <p:ph type="body" sz="half" idx="2"/>
          </p:nvPr>
        </p:nvSpPr>
        <p:spPr>
          <a:xfrm>
            <a:off x="1562459" y="3190461"/>
            <a:ext cx="8825659" cy="2362200"/>
          </a:xfrm>
        </p:spPr>
        <p:txBody>
          <a:bodyPr>
            <a:normAutofit/>
          </a:bodyPr>
          <a:lstStyle/>
          <a:p>
            <a:r>
              <a:rPr lang="en-US" sz="2000" dirty="0">
                <a:latin typeface="Times New Roman" panose="02020603050405020304" pitchFamily="18" charset="0"/>
                <a:cs typeface="Times New Roman" panose="02020603050405020304" pitchFamily="18" charset="0"/>
              </a:rPr>
              <a:t>Locomotion or motality is important characteristic of bacteria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Bacterial locomotion is of three types.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1. Flagellar</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2. Spirochaetal</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3. Gliding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
          <p:cNvSpPr>
            <a:spLocks noGrp="1"/>
          </p:cNvSpPr>
          <p:nvPr>
            <p:ph type="title"/>
          </p:nvPr>
        </p:nvSpPr>
        <p:spPr>
          <a:xfrm>
            <a:off x="1000950" y="2689459"/>
            <a:ext cx="8825659" cy="1981200"/>
          </a:xfrm>
        </p:spPr>
        <p:txBody>
          <a:bodyPr/>
          <a:lstStyle/>
          <a:p>
            <a:r>
              <a:rPr lang="en-US" sz="6000" dirty="0">
                <a:latin typeface="Times New Roman" panose="02020603050405020304" pitchFamily="18" charset="0"/>
                <a:cs typeface="Times New Roman" panose="02020603050405020304" pitchFamily="18" charset="0"/>
              </a:rPr>
              <a:t>            </a:t>
            </a:r>
            <a:r>
              <a:rPr lang="en-US" sz="6000" b="1" dirty="0">
                <a:solidFill>
                  <a:schemeClr val="accent3"/>
                </a:solidFill>
                <a:latin typeface="Times New Roman" panose="02020603050405020304" pitchFamily="18" charset="0"/>
                <a:cs typeface="Times New Roman" panose="02020603050405020304" pitchFamily="18" charset="0"/>
              </a:rPr>
              <a:t>/ THANK YOU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Title 1"/>
          <p:cNvSpPr>
            <a:spLocks noGrp="1"/>
          </p:cNvSpPr>
          <p:nvPr>
            <p:ph type="title"/>
          </p:nvPr>
        </p:nvSpPr>
        <p:spPr>
          <a:xfrm>
            <a:off x="1700795" y="1839211"/>
            <a:ext cx="8854458" cy="1981200"/>
          </a:xfrm>
        </p:spPr>
        <p:txBody>
          <a:bodyPr/>
          <a:lstStyle/>
          <a:p>
            <a:r>
              <a:rPr lang="en-US" sz="2000" b="1" dirty="0">
                <a:solidFill>
                  <a:schemeClr val="accent2"/>
                </a:solidFill>
                <a:latin typeface="Times New Roman" panose="02020603050405020304" pitchFamily="18" charset="0"/>
                <a:cs typeface="Times New Roman" panose="02020603050405020304" pitchFamily="18" charset="0"/>
              </a:rPr>
              <a:t>1.FLAGELLAR MOVEMENT</a:t>
            </a:r>
          </a:p>
        </p:txBody>
      </p:sp>
      <p:sp>
        <p:nvSpPr>
          <p:cNvPr id="1048592" name="Text Placeholder 2"/>
          <p:cNvSpPr>
            <a:spLocks noGrp="1"/>
          </p:cNvSpPr>
          <p:nvPr>
            <p:ph type="body" sz="half" idx="2"/>
          </p:nvPr>
        </p:nvSpPr>
        <p:spPr>
          <a:xfrm>
            <a:off x="1678591" y="2300020"/>
            <a:ext cx="8825659" cy="2362200"/>
          </a:xfrm>
        </p:spPr>
        <p:txBody>
          <a:bodyPr>
            <a:normAutofit/>
          </a:bodyPr>
          <a:lstStyle/>
          <a:p>
            <a:r>
              <a:rPr lang="en-US" sz="2000" dirty="0">
                <a:latin typeface="Times New Roman" panose="02020603050405020304" pitchFamily="18" charset="0"/>
                <a:cs typeface="Times New Roman" panose="02020603050405020304" pitchFamily="18" charset="0"/>
              </a:rPr>
              <a:t>Most motile bacteria move by use of flagella,threadlike locomotor appendages extending from the plasma membrane and cell wall.They are slender, rigid structure, about 20nm across and upto 15 or 20 meo meter long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a:xfrm>
            <a:off x="1260908" y="1472665"/>
            <a:ext cx="8719705" cy="1956335"/>
          </a:xfrm>
        </p:spPr>
        <p:txBody>
          <a:bodyPr/>
          <a:lstStyle/>
          <a:p>
            <a:br>
              <a:rPr lang="en-US" sz="2000" b="1" dirty="0">
                <a:solidFill>
                  <a:schemeClr val="accent2"/>
                </a:solidFill>
              </a:rPr>
            </a:br>
            <a:br>
              <a:rPr lang="en-US" sz="2000" b="1" dirty="0">
                <a:solidFill>
                  <a:schemeClr val="accent2"/>
                </a:solidFill>
              </a:rPr>
            </a:br>
            <a:br>
              <a:rPr lang="en-US" sz="2000" b="1" dirty="0">
                <a:solidFill>
                  <a:schemeClr val="accent2"/>
                </a:solidFill>
              </a:rPr>
            </a:br>
            <a:br>
              <a:rPr lang="en-US" sz="2000" b="1" dirty="0">
                <a:solidFill>
                  <a:schemeClr val="accent2"/>
                </a:solidFill>
              </a:rPr>
            </a:br>
            <a:r>
              <a:rPr lang="en-US" sz="2000" b="1" dirty="0">
                <a:solidFill>
                  <a:schemeClr val="accent2"/>
                </a:solidFill>
                <a:latin typeface="Times New Roman" panose="02020603050405020304" pitchFamily="18" charset="0"/>
                <a:cs typeface="Times New Roman" panose="02020603050405020304" pitchFamily="18" charset="0"/>
              </a:rPr>
              <a:t>STRUCTURE OF FLAGELLA </a:t>
            </a:r>
          </a:p>
        </p:txBody>
      </p:sp>
      <p:sp>
        <p:nvSpPr>
          <p:cNvPr id="1048594" name="Text Placeholder 2"/>
          <p:cNvSpPr>
            <a:spLocks noGrp="1"/>
          </p:cNvSpPr>
          <p:nvPr>
            <p:ph type="body" sz="half" idx="2"/>
          </p:nvPr>
        </p:nvSpPr>
        <p:spPr>
          <a:xfrm>
            <a:off x="1154953" y="3561347"/>
            <a:ext cx="8825659" cy="2362200"/>
          </a:xfrm>
        </p:spPr>
        <p:txBody>
          <a:bodyPr>
            <a:noAutofit/>
          </a:bodyPr>
          <a:lstStyle/>
          <a:p>
            <a:r>
              <a:rPr lang="en-US" sz="2000" dirty="0">
                <a:latin typeface="Times New Roman" panose="02020603050405020304" pitchFamily="18" charset="0"/>
                <a:cs typeface="Times New Roman" panose="02020603050405020304" pitchFamily="18" charset="0"/>
              </a:rPr>
              <a:t>Bacteria flagellum is composed of three parts</a:t>
            </a:r>
            <a:br>
              <a:rPr lang="en-US" sz="2000" dirty="0">
                <a:latin typeface="Times New Roman" panose="02020603050405020304" pitchFamily="18" charset="0"/>
                <a:cs typeface="Times New Roman" panose="02020603050405020304" pitchFamily="18" charset="0"/>
              </a:rPr>
            </a:br>
            <a:r>
              <a:rPr lang="en-US" sz="2000" b="1" dirty="0">
                <a:solidFill>
                  <a:schemeClr val="accent2"/>
                </a:solidFill>
                <a:latin typeface="Times New Roman" panose="02020603050405020304" pitchFamily="18" charset="0"/>
                <a:cs typeface="Times New Roman" panose="02020603050405020304" pitchFamily="18" charset="0"/>
              </a:rPr>
              <a:t>FILAMENT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The longest and most obvious portion is the filament ,which extend from the cell surface to the tip .</a:t>
            </a:r>
            <a:br>
              <a:rPr lang="en-US" sz="2000" dirty="0">
                <a:latin typeface="Times New Roman" panose="02020603050405020304" pitchFamily="18" charset="0"/>
                <a:cs typeface="Times New Roman" panose="02020603050405020304" pitchFamily="18" charset="0"/>
              </a:rPr>
            </a:br>
            <a:r>
              <a:rPr lang="en-US" sz="2000" b="1" dirty="0">
                <a:solidFill>
                  <a:schemeClr val="accent2"/>
                </a:solidFill>
                <a:latin typeface="Times New Roman" panose="02020603050405020304" pitchFamily="18" charset="0"/>
                <a:cs typeface="Times New Roman" panose="02020603050405020304" pitchFamily="18" charset="0"/>
              </a:rPr>
              <a:t>BASAL BODY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 basal body is embedded in the cell.The basal body attaches the flagellum to the cell wall and plasma membrane. It is composed of a small rod instead into a series of ring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ext Placeholder 2"/>
          <p:cNvSpPr>
            <a:spLocks noGrp="1"/>
          </p:cNvSpPr>
          <p:nvPr>
            <p:ph type="body" sz="half" idx="2"/>
          </p:nvPr>
        </p:nvSpPr>
        <p:spPr>
          <a:xfrm>
            <a:off x="1626592" y="2247900"/>
            <a:ext cx="8825659" cy="2362200"/>
          </a:xfrm>
        </p:spPr>
        <p:txBody>
          <a:bodyPr>
            <a:normAutofit/>
          </a:bodyPr>
          <a:lstStyle/>
          <a:p>
            <a:r>
              <a:rPr lang="en-US" sz="2000" b="1" dirty="0">
                <a:solidFill>
                  <a:schemeClr val="accent2"/>
                </a:solidFill>
                <a:latin typeface="Times New Roman" panose="02020603050405020304" pitchFamily="18" charset="0"/>
                <a:cs typeface="Times New Roman" panose="02020603050405020304" pitchFamily="18" charset="0"/>
              </a:rPr>
              <a:t> Hook        </a:t>
            </a:r>
            <a:br>
              <a:rPr lang="en-US" sz="4000" b="1" dirty="0"/>
            </a:br>
            <a:r>
              <a:rPr lang="en-US" sz="2000" dirty="0">
                <a:latin typeface="Times New Roman" panose="02020603050405020304" pitchFamily="18" charset="0"/>
                <a:cs typeface="Times New Roman" panose="02020603050405020304" pitchFamily="18" charset="0"/>
              </a:rPr>
              <a:t>           A short, curved segmented, the hook is present outside the cell wall and connects filament to the basal body . The hook and basal body are quite different from the filament .Slightly wider than the filament , the hook is made of different protein subunit.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ext Placeholder 2"/>
          <p:cNvSpPr>
            <a:spLocks noGrp="1"/>
          </p:cNvSpPr>
          <p:nvPr>
            <p:ph type="body" sz="half" idx="2"/>
          </p:nvPr>
        </p:nvSpPr>
        <p:spPr>
          <a:xfrm>
            <a:off x="1154953" y="336884"/>
            <a:ext cx="8825659" cy="2362200"/>
          </a:xfrm>
        </p:spPr>
        <p:txBody>
          <a:bodyPr/>
          <a:lstStyle/>
          <a:p>
            <a:r>
              <a:rPr lang="en-US" b="1" dirty="0">
                <a:solidFill>
                  <a:schemeClr val="accent2"/>
                </a:solidFill>
              </a:rPr>
              <a:t>DIAGRAM OF FLAGELLA STRUCTURE</a:t>
            </a:r>
          </a:p>
        </p:txBody>
      </p:sp>
      <p:pic>
        <p:nvPicPr>
          <p:cNvPr id="2097156" name="Picture 2" descr="Flagellum - Wikipedia"/>
          <p:cNvPicPr>
            <a:picLocks noChangeAspect="1" noChangeArrowheads="1"/>
          </p:cNvPicPr>
          <p:nvPr/>
        </p:nvPicPr>
        <p:blipFill>
          <a:blip r:embed="rId2"/>
          <a:srcRect/>
          <a:stretch>
            <a:fillRect/>
          </a:stretch>
        </p:blipFill>
        <p:spPr bwMode="auto">
          <a:xfrm>
            <a:off x="3127779" y="2050181"/>
            <a:ext cx="4880008" cy="422549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a:xfrm>
            <a:off x="1568840" y="2622082"/>
            <a:ext cx="8825659" cy="1981200"/>
          </a:xfrm>
        </p:spPr>
        <p:txBody>
          <a:bodyPr/>
          <a:lstStyle/>
          <a:p>
            <a:r>
              <a:rPr lang="en-US" sz="2000" b="1" dirty="0">
                <a:solidFill>
                  <a:schemeClr val="accent2"/>
                </a:solidFill>
                <a:latin typeface="Times New Roman" panose="02020603050405020304" pitchFamily="18" charset="0"/>
                <a:cs typeface="Times New Roman" panose="02020603050405020304" pitchFamily="18" charset="0"/>
              </a:rPr>
              <a:t>MECHANISM OF FLAGELLAR MOVEMENT</a:t>
            </a:r>
          </a:p>
        </p:txBody>
      </p:sp>
      <p:sp>
        <p:nvSpPr>
          <p:cNvPr id="1048598" name="Text Placeholder 2"/>
          <p:cNvSpPr>
            <a:spLocks noGrp="1"/>
          </p:cNvSpPr>
          <p:nvPr>
            <p:ph type="body" sz="half" idx="2"/>
          </p:nvPr>
        </p:nvSpPr>
        <p:spPr>
          <a:xfrm>
            <a:off x="1058702" y="2935705"/>
            <a:ext cx="8825659" cy="2362200"/>
          </a:xfrm>
        </p:spPr>
        <p:txBody>
          <a:bodyPr>
            <a:noAutofit/>
          </a:bodyPr>
          <a:lstStyle/>
          <a:p>
            <a:pPr marL="571500" indent="-5715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filament is in the shape of a rigid helix, and the bacterium moves when the helix rotates .</a:t>
            </a:r>
          </a:p>
          <a:p>
            <a:pPr marL="571500" indent="-5715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basal body act as motor and cause rotation .</a:t>
            </a:r>
          </a:p>
          <a:p>
            <a:pPr marL="571500" indent="-5715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Flagellar rotation determines the nature of bacterial movement.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a:xfrm>
            <a:off x="1135626" y="1676400"/>
            <a:ext cx="8825659" cy="1981200"/>
          </a:xfrm>
        </p:spPr>
        <p:txBody>
          <a:bodyPr/>
          <a:lstStyle/>
          <a:p>
            <a:pPr algn="ctr"/>
            <a:r>
              <a:rPr lang="en-US" sz="2000" b="1" dirty="0">
                <a:solidFill>
                  <a:schemeClr val="accent1">
                    <a:lumMod val="60000"/>
                    <a:lumOff val="40000"/>
                  </a:schemeClr>
                </a:solidFill>
                <a:latin typeface="Times New Roman" panose="02020603050405020304" pitchFamily="18" charset="0"/>
                <a:cs typeface="Times New Roman" panose="02020603050405020304" pitchFamily="18" charset="0"/>
              </a:rPr>
              <a:t>CLASSIFICATION OF BACTERIA ON THE BASIS OF NUMBER OF FLAGEL</a:t>
            </a:r>
            <a:r>
              <a:rPr lang="en-US" sz="2000" b="1" dirty="0">
                <a:solidFill>
                  <a:schemeClr val="accent1">
                    <a:lumMod val="60000"/>
                    <a:lumOff val="40000"/>
                  </a:schemeClr>
                </a:solidFill>
              </a:rPr>
              <a:t>LA </a:t>
            </a:r>
          </a:p>
        </p:txBody>
      </p:sp>
      <p:sp>
        <p:nvSpPr>
          <p:cNvPr id="1048600" name="Text Placeholder 2"/>
          <p:cNvSpPr>
            <a:spLocks noGrp="1"/>
          </p:cNvSpPr>
          <p:nvPr>
            <p:ph type="body" sz="half" idx="2"/>
          </p:nvPr>
        </p:nvSpPr>
        <p:spPr/>
        <p:txBody>
          <a:bodyPr>
            <a:normAutofit fontScale="71875" lnSpcReduction="20000"/>
          </a:bodyPr>
          <a:lstStyle/>
          <a:p>
            <a:r>
              <a:rPr lang="en-US" sz="4000" b="1" dirty="0">
                <a:solidFill>
                  <a:schemeClr val="accent2"/>
                </a:solidFill>
              </a:rPr>
              <a:t>Atrichos</a:t>
            </a:r>
            <a:endParaRPr lang="en-US" sz="3200" b="1" dirty="0">
              <a:solidFill>
                <a:schemeClr val="accent2"/>
              </a:solidFill>
              <a:latin typeface="Times New Roman" panose="02020603050405020304" pitchFamily="18" charset="0"/>
              <a:cs typeface="Times New Roman" panose="02020603050405020304" pitchFamily="18" charset="0"/>
            </a:endParaRPr>
          </a:p>
          <a:p>
            <a:r>
              <a:rPr lang="en-US" sz="4000" dirty="0"/>
              <a:t>              These bacteria has no flagella  i.e Corynebacterium diptherae</a:t>
            </a:r>
          </a:p>
          <a:p>
            <a:r>
              <a:rPr lang="en-US" sz="4000" b="1" dirty="0">
                <a:solidFill>
                  <a:schemeClr val="accent2"/>
                </a:solidFill>
              </a:rPr>
              <a:t>Monotrichous</a:t>
            </a:r>
            <a:r>
              <a:rPr lang="en-US" sz="4000" dirty="0"/>
              <a:t> </a:t>
            </a:r>
          </a:p>
          <a:p>
            <a:r>
              <a:rPr lang="en-US" sz="4000" dirty="0"/>
              <a:t>                          One flagellum is attached to the one end of bacterial cell .i.e.  Vibro cholerae.</a:t>
            </a:r>
          </a:p>
          <a:p>
            <a:endParaRPr lang="en-US" sz="4000" dirty="0"/>
          </a:p>
          <a:p>
            <a:endParaRPr lang="en-US"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ext Placeholder 2"/>
          <p:cNvSpPr>
            <a:spLocks noGrp="1"/>
          </p:cNvSpPr>
          <p:nvPr>
            <p:ph type="body" sz="half" idx="2"/>
          </p:nvPr>
        </p:nvSpPr>
        <p:spPr>
          <a:xfrm>
            <a:off x="1270457" y="2040556"/>
            <a:ext cx="8825659" cy="2362200"/>
          </a:xfrm>
        </p:spPr>
        <p:txBody>
          <a:bodyPr>
            <a:noAutofit/>
          </a:bodyPr>
          <a:lstStyle/>
          <a:p>
            <a:r>
              <a:rPr lang="en-US" sz="2000" b="1" dirty="0">
                <a:solidFill>
                  <a:schemeClr val="accent2"/>
                </a:solidFill>
                <a:latin typeface="Times New Roman" panose="02020603050405020304" pitchFamily="18" charset="0"/>
                <a:cs typeface="Times New Roman" panose="02020603050405020304" pitchFamily="18" charset="0"/>
              </a:rPr>
              <a:t>Lophotrichous </a:t>
            </a:r>
          </a:p>
          <a:p>
            <a:r>
              <a:rPr lang="en-US" sz="2000" dirty="0">
                <a:latin typeface="Times New Roman" panose="02020603050405020304" pitchFamily="18" charset="0"/>
                <a:cs typeface="Times New Roman" panose="02020603050405020304" pitchFamily="18" charset="0"/>
              </a:rPr>
              <a:t>                         Bunch of flagella is attached to one end of the bacteria cell i.e Pseudomonas</a:t>
            </a:r>
          </a:p>
          <a:p>
            <a:r>
              <a:rPr lang="en-US" sz="2000" b="1" dirty="0">
                <a:solidFill>
                  <a:schemeClr val="accent2"/>
                </a:solidFill>
                <a:latin typeface="Times New Roman" panose="02020603050405020304" pitchFamily="18" charset="0"/>
                <a:cs typeface="Times New Roman" panose="02020603050405020304" pitchFamily="18" charset="0"/>
              </a:rPr>
              <a:t>Amphitrichous</a:t>
            </a:r>
          </a:p>
          <a:p>
            <a:r>
              <a:rPr lang="en-US" sz="2000" dirty="0">
                <a:latin typeface="Times New Roman" panose="02020603050405020304" pitchFamily="18" charset="0"/>
                <a:cs typeface="Times New Roman" panose="02020603050405020304" pitchFamily="18" charset="0"/>
              </a:rPr>
              <a:t>                            Bunch of flagella arising from both end of the bacteria cell i.e Rhodospirillum</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Ion</vt:lpstr>
      <vt:lpstr>TOPIC  METHODES OF LOCOMOTION IN BACTERIA</vt:lpstr>
      <vt:lpstr>Bacterial Locomotion</vt:lpstr>
      <vt:lpstr>1.FLAGELLAR MOVEMENT</vt:lpstr>
      <vt:lpstr>    STRUCTURE OF FLAGELLA </vt:lpstr>
      <vt:lpstr>PowerPoint Presentation</vt:lpstr>
      <vt:lpstr>PowerPoint Presentation</vt:lpstr>
      <vt:lpstr>MECHANISM OF FLAGELLAR MOVEMENT</vt:lpstr>
      <vt:lpstr>CLASSIFICATION OF BACTERIA ON THE BASIS OF NUMBER OF FLAGELLA </vt:lpstr>
      <vt:lpstr>PowerPoint Presentation</vt:lpstr>
      <vt:lpstr>PowerPoint Presentation</vt:lpstr>
      <vt:lpstr>Diagram</vt:lpstr>
      <vt:lpstr>SPIROCHETE</vt:lpstr>
      <vt:lpstr>PowerPoint Presentation</vt:lpstr>
      <vt:lpstr>Spirochete structure</vt:lpstr>
      <vt:lpstr>GLIDING MOVEMENT</vt:lpstr>
      <vt:lpstr>PowerPoint Presentation</vt:lpstr>
      <vt:lpstr>GLIDING BACTERIA</vt:lpstr>
      <vt:lpstr>TAXIS</vt:lpstr>
      <vt:lpstr>PowerPoint Presentation</vt:lpstr>
      <vt:lpstr>            /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ANGBEEN ALI  ROLL#      BBOF18MO28 SUBJECT</dc:title>
  <dc:creator>Computer Xpert</dc:creator>
  <cp:lastModifiedBy>ranahammad7242@gmail.com</cp:lastModifiedBy>
  <cp:revision>1</cp:revision>
  <dcterms:created xsi:type="dcterms:W3CDTF">2020-11-12T21:29:31Z</dcterms:created>
  <dcterms:modified xsi:type="dcterms:W3CDTF">2020-11-21T10:03:43Z</dcterms:modified>
</cp:coreProperties>
</file>